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2" r:id="rId2"/>
    <p:sldMasterId id="2147483668" r:id="rId3"/>
  </p:sldMasterIdLst>
  <p:notesMasterIdLst>
    <p:notesMasterId r:id="rId32"/>
  </p:notesMasterIdLst>
  <p:sldIdLst>
    <p:sldId id="5500" r:id="rId4"/>
    <p:sldId id="256" r:id="rId5"/>
    <p:sldId id="303" r:id="rId6"/>
    <p:sldId id="304" r:id="rId7"/>
    <p:sldId id="5494" r:id="rId8"/>
    <p:sldId id="5247" r:id="rId9"/>
    <p:sldId id="5482" r:id="rId10"/>
    <p:sldId id="5483" r:id="rId11"/>
    <p:sldId id="5493" r:id="rId12"/>
    <p:sldId id="4702" r:id="rId13"/>
    <p:sldId id="305" r:id="rId14"/>
    <p:sldId id="5484" r:id="rId15"/>
    <p:sldId id="5485" r:id="rId16"/>
    <p:sldId id="5486" r:id="rId17"/>
    <p:sldId id="5487" r:id="rId18"/>
    <p:sldId id="5489" r:id="rId19"/>
    <p:sldId id="5490" r:id="rId20"/>
    <p:sldId id="5491" r:id="rId21"/>
    <p:sldId id="5492" r:id="rId22"/>
    <p:sldId id="5488" r:id="rId23"/>
    <p:sldId id="5498" r:id="rId24"/>
    <p:sldId id="5499" r:id="rId25"/>
    <p:sldId id="306" r:id="rId26"/>
    <p:sldId id="5495" r:id="rId27"/>
    <p:sldId id="5496" r:id="rId28"/>
    <p:sldId id="5497" r:id="rId29"/>
    <p:sldId id="301" r:id="rId30"/>
    <p:sldId id="302" r:id="rId31"/>
  </p:sldIdLst>
  <p:sldSz cx="9144000" cy="5143500" type="screen16x9"/>
  <p:notesSz cx="6858000" cy="9144000"/>
  <p:embeddedFontLst>
    <p:embeddedFont>
      <p:font typeface="Montserrat" pitchFamily="2" charset="77"/>
      <p:regular r:id="rId33"/>
      <p:bold r:id="rId34"/>
      <p:italic r:id="rId35"/>
      <p:boldItalic r:id="rId36"/>
    </p:embeddedFont>
    <p:embeddedFont>
      <p:font typeface="Montserrat ExtraBold" pitchFamily="2" charset="77"/>
      <p:bold r:id="rId37"/>
      <p:italic r:id="rId38"/>
      <p:boldItalic r:id="rId39"/>
    </p:embeddedFont>
    <p:embeddedFont>
      <p:font typeface="Montserrat ExtraLight" pitchFamily="2" charset="77"/>
      <p:regular r:id="rId40"/>
      <p:italic r:id="rId41"/>
    </p:embeddedFont>
    <p:embeddedFont>
      <p:font typeface="Montserrat Light" pitchFamily="2" charset="77"/>
      <p:regular r:id="rId42"/>
      <p:italic r:id="rId43"/>
    </p:embeddedFont>
    <p:embeddedFont>
      <p:font typeface="Noto Sans" panose="020B0502040504020204" pitchFamily="34" charset="0"/>
      <p:regular r:id="rId44"/>
      <p:bold r:id="rId45"/>
      <p:italic r:id="rId46"/>
      <p:boldItalic r:id="rId47"/>
    </p:embeddedFont>
    <p:embeddedFont>
      <p:font typeface="Open Sans" panose="020B0606030504020204" pitchFamily="34" charset="0"/>
      <p:regular r:id="rId48"/>
      <p:bold r:id="rId49"/>
      <p:italic r:id="rId50"/>
      <p:boldItalic r:id="rId51"/>
    </p:embeddedFont>
    <p:embeddedFont>
      <p:font typeface="Oswald" pitchFamily="2" charset="77"/>
      <p:regular r:id="rId52"/>
      <p:bold r:id="rId53"/>
    </p:embeddedFont>
    <p:embeddedFont>
      <p:font typeface="Poppins" pitchFamily="2" charset="77"/>
      <p:regular r:id="rId54"/>
      <p:bold r:id="rId55"/>
      <p:italic r:id="rId56"/>
      <p:boldItalic r:id="rId57"/>
    </p:embeddedFont>
    <p:embeddedFont>
      <p:font typeface="Poppins Black" pitchFamily="2" charset="77"/>
      <p:bold r:id="rId58"/>
      <p:italic r:id="rId59"/>
      <p:boldItalic r:id="rId60"/>
    </p:embeddedFont>
    <p:embeddedFont>
      <p:font typeface="Univers Condensed Light" panose="020B0306020202040204" pitchFamily="34" charset="0"/>
      <p:regular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1B56"/>
    <a:srgbClr val="FF6C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929F9F4-4A8F-4326-A1B4-22849713DDAB}" styleName="Estilo Escuro 1 - Ênfase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03"/>
    <p:restoredTop sz="94741"/>
  </p:normalViewPr>
  <p:slideViewPr>
    <p:cSldViewPr snapToGrid="0">
      <p:cViewPr>
        <p:scale>
          <a:sx n="76" d="100"/>
          <a:sy n="76" d="100"/>
        </p:scale>
        <p:origin x="2088" y="1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5" Type="http://schemas.openxmlformats.org/officeDocument/2006/relationships/slide" Target="slides/slide2.xml"/><Relationship Id="rId61" Type="http://schemas.openxmlformats.org/officeDocument/2006/relationships/font" Target="fonts/font29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Relationship Id="rId20" Type="http://schemas.openxmlformats.org/officeDocument/2006/relationships/slide" Target="slides/slide17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font" Target="fonts/font28.fntdata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C1EAE-5AF7-5414-A3C6-F31F376EB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B352338-6CB2-E0AB-9C45-10D5B01869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AB20818-9F63-E283-BC98-F6BB99F88E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49398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79CE8-AC70-3C01-8C2F-EA15A7A68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B61E5AB-C1EA-AE9C-95F5-714A1A8292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C9DF081-98A7-137D-FF11-68519AD875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61291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9EAF8-6B44-803C-2B12-B4E97E357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49937C7-EB4E-B7CC-C474-DD9E906350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3F8AE21-6F10-FFEB-9933-77771B7492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470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B6B08-AA41-EB33-8038-6254B7D81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630709F-8D88-937F-48EF-2625579761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36D760C-10B9-D41C-50D9-436751D289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974258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F4F8F-9807-6F60-1F72-A198C0A9A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BAC21F6-98A3-7633-7474-3F5DDECF12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C55337C-0DED-BC16-7389-9FFC5E6171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00792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0BA36-1AB3-88B3-1939-08778BC39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A77E53F-F7DD-AD08-5D08-0CBCE8788B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625C453-4B40-31A1-CF6A-22B48BD458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29081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AEF82-50FD-6D01-E190-DAFF0503D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86C02B8-5978-FAD1-E269-F9DC142906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0077D36-0FD4-7C27-1820-0D475CC535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78124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453AD-F54A-9A61-0DF8-C1DD21333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1932C36-DD28-3FC4-1FA6-0B46A8C509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9A6CBC3-EE30-7085-40A6-8CC30072AC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357538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19FD1-2DE5-5C61-3BE1-E00754743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B96B60B-4FCE-0B74-B296-8729FFD940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A2AFD6B-A359-0B2B-7C9E-D86F84D1F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194348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A3FB6-2244-8409-3B8E-9BCEE5B81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DC65C1F-A194-BEE0-34E2-4451981EF4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2468B7F-B300-8583-B760-4EC0BC2C65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0363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3D594-EEEB-45A3-8E36-9B339805F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D365E8C-90D4-9B4E-6DB2-AF91026E4D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6E99DDD-4E37-EE21-0D55-98DB2CBC17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38264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4846B-2953-4A19-6DF5-3D7984D9E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F556906-8873-AAAF-B832-449BC595FD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FA68BB4-A1A4-9E1A-20BA-340465F98C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441183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D65D9-4DBA-ED13-3432-4DDA0B94B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2822E53-A2E9-5A44-CEBC-D022BCA10E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34E4817-130B-9327-4333-AD08843698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79913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01DAF-D03A-F00C-48DE-9F3FD7A97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B2F7BA1-EC9B-AF52-EF48-8F68597288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5F82CA6-D664-4076-83D7-4CBD83C95D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263070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6C3EC-4B64-03A6-E6AB-714F0E2E9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65A6593-7B75-75DA-BAC7-782D1C9695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44A53B3-E14E-BA54-8049-8A69257AD2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823779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104238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3502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0F282-04E0-35D7-693F-E16527D6D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9CEA348-D9E9-0AB0-D8EF-CC9E92E8D0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C3BCC5B-A628-9AC8-27DF-F0D1001E34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57897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ABFD7-7711-F156-FA06-7A7A5FF3C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92CAF9D-EA4A-F69B-8A52-DF337F224B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9D5037F-2863-A883-A645-FA9324A6FD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93917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0C10A-FE41-8D49-984F-D79E82B65AC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048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339C1-2E32-151C-8C1C-26283D94E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65E9B2D-CF14-AAED-C83A-6E843C5C0E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DF199AC-757D-6288-42CE-DE79CAAE5B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587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3E457-9AD1-CD3E-A7CC-3D50B1D73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C72652B-D4D7-EDF4-C802-1E7B2E44FC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151182F-AD98-334E-F0DB-1A1C33F540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63328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6FA4C-C9F4-6164-59B1-5C73A92CD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74B273F-75F8-32EB-7020-9E280C6371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0D07D5E-AAC0-9DD3-82E6-E757BA3F86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61736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0E3CC-06C4-129D-6752-52414E1A4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B6909BD-831C-7BB1-6795-D2A89DD98D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EDE5B94-6DD2-E7D4-7BAE-65A9F075CF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00658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38F892-1050-996B-DEF8-FBDC4A03F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478E72-E2F8-2B65-D738-FAD84FE8E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CC2649A-26F1-0BAC-BEBD-E6F70139F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1D60-623E-40D4-A2A4-8AF334F6712D}" type="datetimeFigureOut">
              <a:rPr lang="pt-BR" smtClean="0"/>
              <a:t>24/03/2025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15B8EB7-8661-581E-1D0D-E1B98408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919DDE5-C24C-AD37-53FF-241E18411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BF28A-D51A-4B63-9E6C-E769FC4A2F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8701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Fotos peque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7">
            <a:extLst>
              <a:ext uri="{FF2B5EF4-FFF2-40B4-BE49-F238E27FC236}">
                <a16:creationId xmlns:a16="http://schemas.microsoft.com/office/drawing/2014/main" id="{96353623-BE95-75CB-D747-7FB217C42A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98" y="3410464"/>
            <a:ext cx="1824814" cy="1733036"/>
          </a:xfrm>
          <a:prstGeom prst="rect">
            <a:avLst/>
          </a:prstGeom>
          <a:pattFill prst="pct25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pt-BR" dirty="0"/>
          </a:p>
        </p:txBody>
      </p:sp>
      <p:sp>
        <p:nvSpPr>
          <p:cNvPr id="3" name="Espaço Reservado para Imagem 7">
            <a:extLst>
              <a:ext uri="{FF2B5EF4-FFF2-40B4-BE49-F238E27FC236}">
                <a16:creationId xmlns:a16="http://schemas.microsoft.com/office/drawing/2014/main" id="{7A5E2D1E-23D0-F07C-EEF3-85800EB1939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40468" y="3410464"/>
            <a:ext cx="1824814" cy="1733036"/>
          </a:xfrm>
          <a:prstGeom prst="rect">
            <a:avLst/>
          </a:prstGeom>
          <a:pattFill prst="pct2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>
              <a:defRPr lang="pt-BR" sz="2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pt-BR" dirty="0"/>
          </a:p>
        </p:txBody>
      </p:sp>
      <p:sp>
        <p:nvSpPr>
          <p:cNvPr id="4" name="Espaço Reservado para Imagem 7">
            <a:extLst>
              <a:ext uri="{FF2B5EF4-FFF2-40B4-BE49-F238E27FC236}">
                <a16:creationId xmlns:a16="http://schemas.microsoft.com/office/drawing/2014/main" id="{CBAD6FDD-1E86-9935-5478-E4762277369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57838" y="3410464"/>
            <a:ext cx="1824814" cy="1733036"/>
          </a:xfrm>
          <a:prstGeom prst="rect">
            <a:avLst/>
          </a:prstGeom>
          <a:pattFill prst="pct2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/>
          <a:p>
            <a:endParaRPr lang="pt-BR" dirty="0"/>
          </a:p>
        </p:txBody>
      </p:sp>
      <p:sp>
        <p:nvSpPr>
          <p:cNvPr id="5" name="Espaço Reservado para Imagem 7">
            <a:extLst>
              <a:ext uri="{FF2B5EF4-FFF2-40B4-BE49-F238E27FC236}">
                <a16:creationId xmlns:a16="http://schemas.microsoft.com/office/drawing/2014/main" id="{33C4BC85-BA5F-DEF5-C93F-4F30639A49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75208" y="3410465"/>
            <a:ext cx="1824814" cy="1733036"/>
          </a:xfrm>
          <a:prstGeom prst="rect">
            <a:avLst/>
          </a:prstGeom>
          <a:pattFill prst="pct2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Imagem 7">
            <a:extLst>
              <a:ext uri="{FF2B5EF4-FFF2-40B4-BE49-F238E27FC236}">
                <a16:creationId xmlns:a16="http://schemas.microsoft.com/office/drawing/2014/main" id="{B72D2AA0-6E09-BCAD-A6AD-6FA7735EA2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92578" y="3410464"/>
            <a:ext cx="1824814" cy="1733036"/>
          </a:xfrm>
          <a:prstGeom prst="rect">
            <a:avLst/>
          </a:prstGeom>
          <a:pattFill prst="pct2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63538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50BA5E9-EF2F-618F-304C-723F1ACAD8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309690"/>
            <a:ext cx="1827900" cy="1827900"/>
          </a:xfrm>
          <a:prstGeom prst="rect">
            <a:avLst/>
          </a:prstGeom>
          <a:pattFill prst="pct2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Imagem 2">
            <a:extLst>
              <a:ext uri="{FF2B5EF4-FFF2-40B4-BE49-F238E27FC236}">
                <a16:creationId xmlns:a16="http://schemas.microsoft.com/office/drawing/2014/main" id="{63FCF442-40F7-ABF4-256B-BAA411AF907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36777" y="1470257"/>
            <a:ext cx="1827900" cy="1827900"/>
          </a:xfrm>
          <a:prstGeom prst="rect">
            <a:avLst/>
          </a:prstGeom>
          <a:pattFill prst="pct2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Imagem 2">
            <a:extLst>
              <a:ext uri="{FF2B5EF4-FFF2-40B4-BE49-F238E27FC236}">
                <a16:creationId xmlns:a16="http://schemas.microsoft.com/office/drawing/2014/main" id="{72E67A7A-8303-CFA3-4C10-FEE18F3987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70901" y="3304372"/>
            <a:ext cx="1827900" cy="1827900"/>
          </a:xfrm>
          <a:prstGeom prst="rect">
            <a:avLst/>
          </a:prstGeom>
          <a:pattFill prst="pct2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Imagem 2">
            <a:extLst>
              <a:ext uri="{FF2B5EF4-FFF2-40B4-BE49-F238E27FC236}">
                <a16:creationId xmlns:a16="http://schemas.microsoft.com/office/drawing/2014/main" id="{7F6B7DC6-2EBD-DB51-2D1D-39936A4573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6901" y="1470257"/>
            <a:ext cx="1809000" cy="1827900"/>
          </a:xfrm>
          <a:prstGeom prst="rect">
            <a:avLst/>
          </a:prstGeom>
          <a:pattFill prst="pct2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Imagem 2">
            <a:extLst>
              <a:ext uri="{FF2B5EF4-FFF2-40B4-BE49-F238E27FC236}">
                <a16:creationId xmlns:a16="http://schemas.microsoft.com/office/drawing/2014/main" id="{4FA0410F-1837-37C8-1119-1101C604116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6100" y="3304372"/>
            <a:ext cx="1827900" cy="1827900"/>
          </a:xfrm>
          <a:prstGeom prst="rect">
            <a:avLst/>
          </a:prstGeom>
          <a:pattFill prst="pct2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7207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_anim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id="{9193A8FB-CB64-3846-B74D-97803F25E9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9144000" cy="5143500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567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54131245-7610-F16B-BD28-161C10D955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38912"/>
            <a:ext cx="4382381" cy="4704588"/>
          </a:xfrm>
          <a:prstGeom prst="rect">
            <a:avLst/>
          </a:prstGeom>
          <a:pattFill prst="pct3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47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38F892-1050-996B-DEF8-FBDC4A03F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478E72-E2F8-2B65-D738-FAD84FE8E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CC2649A-26F1-0BAC-BEBD-E6F70139F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1D60-623E-40D4-A2A4-8AF334F6712D}" type="datetimeFigureOut">
              <a:rPr lang="pt-BR" smtClean="0"/>
              <a:t>24/03/2025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15B8EB7-8661-581E-1D0D-E1B98408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919DDE5-C24C-AD37-53FF-241E18411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BF28A-D51A-4B63-9E6C-E769FC4A2F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1096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ndo foto sem anim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6B8FEE4D-00C1-150B-489B-26E44E743C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1" cy="51435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9016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rculo com animaca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id="{D19C9039-D89F-693E-D6BF-6D16B127D1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607344" y="-1697831"/>
            <a:ext cx="6322219" cy="6322219"/>
          </a:xfrm>
          <a:prstGeom prst="ellipse">
            <a:avLst/>
          </a:prstGeom>
          <a:pattFill prst="pct30">
            <a:fgClr>
              <a:schemeClr val="accent1"/>
            </a:fgClr>
            <a:bgClr>
              <a:schemeClr val="bg1"/>
            </a:bgClr>
          </a:pattFill>
          <a:effectLst>
            <a:innerShdw blurRad="381000">
              <a:prstClr val="black">
                <a:alpha val="90000"/>
              </a:prstClr>
            </a:innerShdw>
          </a:effectLst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371754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Motion origin="layout" path="M 0.05352 0.10995 L -1.875E-6 -7.40741E-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a Livre 4">
            <a:extLst>
              <a:ext uri="{FF2B5EF4-FFF2-40B4-BE49-F238E27FC236}">
                <a16:creationId xmlns:a16="http://schemas.microsoft.com/office/drawing/2014/main" id="{3D28B0DB-4951-83C4-C791-ACC6C2DC3201}"/>
              </a:ext>
            </a:extLst>
          </p:cNvPr>
          <p:cNvSpPr/>
          <p:nvPr/>
        </p:nvSpPr>
        <p:spPr>
          <a:xfrm>
            <a:off x="506078" y="1364208"/>
            <a:ext cx="8414689" cy="2912960"/>
          </a:xfrm>
          <a:custGeom>
            <a:avLst/>
            <a:gdLst>
              <a:gd name="connsiteX0" fmla="*/ 22437622 w 22437709"/>
              <a:gd name="connsiteY0" fmla="*/ 5695836 h 7767893"/>
              <a:gd name="connsiteX1" fmla="*/ 22437622 w 22437709"/>
              <a:gd name="connsiteY1" fmla="*/ 5675286 h 7767893"/>
              <a:gd name="connsiteX2" fmla="*/ 22435652 w 22437709"/>
              <a:gd name="connsiteY2" fmla="*/ 5598995 h 7767893"/>
              <a:gd name="connsiteX3" fmla="*/ 22431992 w 22437709"/>
              <a:gd name="connsiteY3" fmla="*/ 5542692 h 7767893"/>
              <a:gd name="connsiteX4" fmla="*/ 22429178 w 22437709"/>
              <a:gd name="connsiteY4" fmla="*/ 5503843 h 7767893"/>
              <a:gd name="connsiteX5" fmla="*/ 22421860 w 22437709"/>
              <a:gd name="connsiteY5" fmla="*/ 5438530 h 7767893"/>
              <a:gd name="connsiteX6" fmla="*/ 22418482 w 22437709"/>
              <a:gd name="connsiteY6" fmla="*/ 5412068 h 7767893"/>
              <a:gd name="connsiteX7" fmla="*/ 22407220 w 22437709"/>
              <a:gd name="connsiteY7" fmla="*/ 5339437 h 7767893"/>
              <a:gd name="connsiteX8" fmla="*/ 22404688 w 22437709"/>
              <a:gd name="connsiteY8" fmla="*/ 5325079 h 7767893"/>
              <a:gd name="connsiteX9" fmla="*/ 22313762 w 22437709"/>
              <a:gd name="connsiteY9" fmla="*/ 4988948 h 7767893"/>
              <a:gd name="connsiteX10" fmla="*/ 22308414 w 22437709"/>
              <a:gd name="connsiteY10" fmla="*/ 4972339 h 7767893"/>
              <a:gd name="connsiteX11" fmla="*/ 21105010 w 22437709"/>
              <a:gd name="connsiteY11" fmla="*/ 3761817 h 7767893"/>
              <a:gd name="connsiteX12" fmla="*/ 21076860 w 22437709"/>
              <a:gd name="connsiteY12" fmla="*/ 3752527 h 7767893"/>
              <a:gd name="connsiteX13" fmla="*/ 19660922 w 22437709"/>
              <a:gd name="connsiteY13" fmla="*/ 3752527 h 7767893"/>
              <a:gd name="connsiteX14" fmla="*/ 19650508 w 22437709"/>
              <a:gd name="connsiteY14" fmla="*/ 3755905 h 7767893"/>
              <a:gd name="connsiteX15" fmla="*/ 18870756 w 22437709"/>
              <a:gd name="connsiteY15" fmla="*/ 3583054 h 7767893"/>
              <a:gd name="connsiteX16" fmla="*/ 18854432 w 22437709"/>
              <a:gd name="connsiteY16" fmla="*/ 3566726 h 7767893"/>
              <a:gd name="connsiteX17" fmla="*/ 18683844 w 22437709"/>
              <a:gd name="connsiteY17" fmla="*/ 2780450 h 7767893"/>
              <a:gd name="connsiteX18" fmla="*/ 17450402 w 22437709"/>
              <a:gd name="connsiteY18" fmla="*/ 124734 h 7767893"/>
              <a:gd name="connsiteX19" fmla="*/ 16807092 w 22437709"/>
              <a:gd name="connsiteY19" fmla="*/ -91 h 7767893"/>
              <a:gd name="connsiteX20" fmla="*/ 16795552 w 22437709"/>
              <a:gd name="connsiteY20" fmla="*/ -91 h 7767893"/>
              <a:gd name="connsiteX21" fmla="*/ 16779224 w 22437709"/>
              <a:gd name="connsiteY21" fmla="*/ -91 h 7767893"/>
              <a:gd name="connsiteX22" fmla="*/ 16736436 w 22437709"/>
              <a:gd name="connsiteY22" fmla="*/ -91 h 7767893"/>
              <a:gd name="connsiteX23" fmla="*/ 16691115 w 22437709"/>
              <a:gd name="connsiteY23" fmla="*/ -91 h 7767893"/>
              <a:gd name="connsiteX24" fmla="*/ 16673663 w 22437709"/>
              <a:gd name="connsiteY24" fmla="*/ -91 h 7767893"/>
              <a:gd name="connsiteX25" fmla="*/ 16660715 w 22437709"/>
              <a:gd name="connsiteY25" fmla="*/ -91 h 7767893"/>
              <a:gd name="connsiteX26" fmla="*/ 14663088 w 22437709"/>
              <a:gd name="connsiteY26" fmla="*/ 2139155 h 7767893"/>
              <a:gd name="connsiteX27" fmla="*/ 14773830 w 22437709"/>
              <a:gd name="connsiteY27" fmla="*/ 2739911 h 7767893"/>
              <a:gd name="connsiteX28" fmla="*/ 14597330 w 22437709"/>
              <a:gd name="connsiteY28" fmla="*/ 3510704 h 7767893"/>
              <a:gd name="connsiteX29" fmla="*/ 14525267 w 22437709"/>
              <a:gd name="connsiteY29" fmla="*/ 3582772 h 7767893"/>
              <a:gd name="connsiteX30" fmla="*/ 13735101 w 22437709"/>
              <a:gd name="connsiteY30" fmla="*/ 3751682 h 7767893"/>
              <a:gd name="connsiteX31" fmla="*/ 12319165 w 22437709"/>
              <a:gd name="connsiteY31" fmla="*/ 3751682 h 7767893"/>
              <a:gd name="connsiteX32" fmla="*/ 11528999 w 22437709"/>
              <a:gd name="connsiteY32" fmla="*/ 3582772 h 7767893"/>
              <a:gd name="connsiteX33" fmla="*/ 11512672 w 22437709"/>
              <a:gd name="connsiteY33" fmla="*/ 3566444 h 7767893"/>
              <a:gd name="connsiteX34" fmla="*/ 11342084 w 22437709"/>
              <a:gd name="connsiteY34" fmla="*/ 2780168 h 7767893"/>
              <a:gd name="connsiteX35" fmla="*/ 10108727 w 22437709"/>
              <a:gd name="connsiteY35" fmla="*/ 126170 h 7767893"/>
              <a:gd name="connsiteX36" fmla="*/ 7454902 w 22437709"/>
              <a:gd name="connsiteY36" fmla="*/ 1359579 h 7767893"/>
              <a:gd name="connsiteX37" fmla="*/ 7441925 w 22437709"/>
              <a:gd name="connsiteY37" fmla="*/ 2743571 h 7767893"/>
              <a:gd name="connsiteX38" fmla="*/ 7257825 w 22437709"/>
              <a:gd name="connsiteY38" fmla="*/ 3516897 h 7767893"/>
              <a:gd name="connsiteX39" fmla="*/ 7191954 w 22437709"/>
              <a:gd name="connsiteY39" fmla="*/ 3582772 h 7767893"/>
              <a:gd name="connsiteX40" fmla="*/ 6401788 w 22437709"/>
              <a:gd name="connsiteY40" fmla="*/ 3751682 h 7767893"/>
              <a:gd name="connsiteX41" fmla="*/ 4985852 w 22437709"/>
              <a:gd name="connsiteY41" fmla="*/ 3751682 h 7767893"/>
              <a:gd name="connsiteX42" fmla="*/ 4195686 w 22437709"/>
              <a:gd name="connsiteY42" fmla="*/ 3582772 h 7767893"/>
              <a:gd name="connsiteX43" fmla="*/ 4179359 w 22437709"/>
              <a:gd name="connsiteY43" fmla="*/ 3566444 h 7767893"/>
              <a:gd name="connsiteX44" fmla="*/ 4008490 w 22437709"/>
              <a:gd name="connsiteY44" fmla="*/ 2780168 h 7767893"/>
              <a:gd name="connsiteX45" fmla="*/ 2776484 w 22437709"/>
              <a:gd name="connsiteY45" fmla="*/ 129492 h 7767893"/>
              <a:gd name="connsiteX46" fmla="*/ 125985 w 22437709"/>
              <a:gd name="connsiteY46" fmla="*/ 1361578 h 7767893"/>
              <a:gd name="connsiteX47" fmla="*/ 1357985 w 22437709"/>
              <a:gd name="connsiteY47" fmla="*/ 4012254 h 7767893"/>
              <a:gd name="connsiteX48" fmla="*/ 2776934 w 22437709"/>
              <a:gd name="connsiteY48" fmla="*/ 4012085 h 7767893"/>
              <a:gd name="connsiteX49" fmla="*/ 3563159 w 22437709"/>
              <a:gd name="connsiteY49" fmla="*/ 4182684 h 7767893"/>
              <a:gd name="connsiteX50" fmla="*/ 3579486 w 22437709"/>
              <a:gd name="connsiteY50" fmla="*/ 4199013 h 7767893"/>
              <a:gd name="connsiteX51" fmla="*/ 3750355 w 22437709"/>
              <a:gd name="connsiteY51" fmla="*/ 4985570 h 7767893"/>
              <a:gd name="connsiteX52" fmla="*/ 4983374 w 22437709"/>
              <a:gd name="connsiteY52" fmla="*/ 7639738 h 7767893"/>
              <a:gd name="connsiteX53" fmla="*/ 7637369 w 22437709"/>
              <a:gd name="connsiteY53" fmla="*/ 6406610 h 7767893"/>
              <a:gd name="connsiteX54" fmla="*/ 7638692 w 22437709"/>
              <a:gd name="connsiteY54" fmla="*/ 4989230 h 7767893"/>
              <a:gd name="connsiteX55" fmla="*/ 7807591 w 22437709"/>
              <a:gd name="connsiteY55" fmla="*/ 4199013 h 7767893"/>
              <a:gd name="connsiteX56" fmla="*/ 7844749 w 22437709"/>
              <a:gd name="connsiteY56" fmla="*/ 4161852 h 7767893"/>
              <a:gd name="connsiteX57" fmla="*/ 8638011 w 22437709"/>
              <a:gd name="connsiteY57" fmla="*/ 3992942 h 7767893"/>
              <a:gd name="connsiteX58" fmla="*/ 10105462 w 22437709"/>
              <a:gd name="connsiteY58" fmla="*/ 4012367 h 7767893"/>
              <a:gd name="connsiteX59" fmla="*/ 10895909 w 22437709"/>
              <a:gd name="connsiteY59" fmla="*/ 4181277 h 7767893"/>
              <a:gd name="connsiteX60" fmla="*/ 10911955 w 22437709"/>
              <a:gd name="connsiteY60" fmla="*/ 4197604 h 7767893"/>
              <a:gd name="connsiteX61" fmla="*/ 11082824 w 22437709"/>
              <a:gd name="connsiteY61" fmla="*/ 4984162 h 7767893"/>
              <a:gd name="connsiteX62" fmla="*/ 12315843 w 22437709"/>
              <a:gd name="connsiteY62" fmla="*/ 7638330 h 7767893"/>
              <a:gd name="connsiteX63" fmla="*/ 14969838 w 22437709"/>
              <a:gd name="connsiteY63" fmla="*/ 6405203 h 7767893"/>
              <a:gd name="connsiteX64" fmla="*/ 14971161 w 22437709"/>
              <a:gd name="connsiteY64" fmla="*/ 4987822 h 7767893"/>
              <a:gd name="connsiteX65" fmla="*/ 15140060 w 22437709"/>
              <a:gd name="connsiteY65" fmla="*/ 4197604 h 7767893"/>
              <a:gd name="connsiteX66" fmla="*/ 15177218 w 22437709"/>
              <a:gd name="connsiteY66" fmla="*/ 4160445 h 7767893"/>
              <a:gd name="connsiteX67" fmla="*/ 15979488 w 22437709"/>
              <a:gd name="connsiteY67" fmla="*/ 3997446 h 7767893"/>
              <a:gd name="connsiteX68" fmla="*/ 16677886 w 22437709"/>
              <a:gd name="connsiteY68" fmla="*/ 4136798 h 7767893"/>
              <a:gd name="connsiteX69" fmla="*/ 16689708 w 22437709"/>
              <a:gd name="connsiteY69" fmla="*/ 4136798 h 7767893"/>
              <a:gd name="connsiteX70" fmla="*/ 16716169 w 22437709"/>
              <a:gd name="connsiteY70" fmla="*/ 4136798 h 7767893"/>
              <a:gd name="connsiteX71" fmla="*/ 16749949 w 22437709"/>
              <a:gd name="connsiteY71" fmla="*/ 4136798 h 7767893"/>
              <a:gd name="connsiteX72" fmla="*/ 16764586 w 22437709"/>
              <a:gd name="connsiteY72" fmla="*/ 4136798 h 7767893"/>
              <a:gd name="connsiteX73" fmla="*/ 17451442 w 22437709"/>
              <a:gd name="connsiteY73" fmla="*/ 4011804 h 7767893"/>
              <a:gd name="connsiteX74" fmla="*/ 18237950 w 22437709"/>
              <a:gd name="connsiteY74" fmla="*/ 4182403 h 7767893"/>
              <a:gd name="connsiteX75" fmla="*/ 18254276 w 22437709"/>
              <a:gd name="connsiteY75" fmla="*/ 4198731 h 7767893"/>
              <a:gd name="connsiteX76" fmla="*/ 18424864 w 22437709"/>
              <a:gd name="connsiteY76" fmla="*/ 4985288 h 7767893"/>
              <a:gd name="connsiteX77" fmla="*/ 19655886 w 22437709"/>
              <a:gd name="connsiteY77" fmla="*/ 7640807 h 7767893"/>
              <a:gd name="connsiteX78" fmla="*/ 22311230 w 22437709"/>
              <a:gd name="connsiteY78" fmla="*/ 6409706 h 7767893"/>
              <a:gd name="connsiteX79" fmla="*/ 22437622 w 22437709"/>
              <a:gd name="connsiteY79" fmla="*/ 5696963 h 7767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2437709" h="7767893">
                <a:moveTo>
                  <a:pt x="22437622" y="5695836"/>
                </a:moveTo>
                <a:cubicBezTo>
                  <a:pt x="22437622" y="5688798"/>
                  <a:pt x="22437622" y="5682324"/>
                  <a:pt x="22437622" y="5675286"/>
                </a:cubicBezTo>
                <a:cubicBezTo>
                  <a:pt x="22437622" y="5649668"/>
                  <a:pt x="22437622" y="5624332"/>
                  <a:pt x="22435652" y="5598995"/>
                </a:cubicBezTo>
                <a:cubicBezTo>
                  <a:pt x="22435652" y="5580133"/>
                  <a:pt x="22433400" y="5561553"/>
                  <a:pt x="22431992" y="5542692"/>
                </a:cubicBezTo>
                <a:cubicBezTo>
                  <a:pt x="22431992" y="5529742"/>
                  <a:pt x="22430304" y="5516792"/>
                  <a:pt x="22429178" y="5503843"/>
                </a:cubicBezTo>
                <a:cubicBezTo>
                  <a:pt x="22427208" y="5481884"/>
                  <a:pt x="22424674" y="5460207"/>
                  <a:pt x="22421860" y="5438530"/>
                </a:cubicBezTo>
                <a:lnTo>
                  <a:pt x="22418482" y="5412068"/>
                </a:lnTo>
                <a:cubicBezTo>
                  <a:pt x="22415104" y="5387858"/>
                  <a:pt x="22411444" y="5363647"/>
                  <a:pt x="22407220" y="5339437"/>
                </a:cubicBezTo>
                <a:lnTo>
                  <a:pt x="22404688" y="5325079"/>
                </a:lnTo>
                <a:cubicBezTo>
                  <a:pt x="22383912" y="5210671"/>
                  <a:pt x="22353512" y="5098233"/>
                  <a:pt x="22313762" y="4988948"/>
                </a:cubicBezTo>
                <a:cubicBezTo>
                  <a:pt x="22311794" y="4983318"/>
                  <a:pt x="22310386" y="4977688"/>
                  <a:pt x="22308414" y="4972339"/>
                </a:cubicBezTo>
                <a:cubicBezTo>
                  <a:pt x="22099798" y="4414683"/>
                  <a:pt x="21661420" y="3973687"/>
                  <a:pt x="21105010" y="3761817"/>
                </a:cubicBezTo>
                <a:cubicBezTo>
                  <a:pt x="21095720" y="3758720"/>
                  <a:pt x="21086150" y="3755905"/>
                  <a:pt x="21076860" y="3752527"/>
                </a:cubicBezTo>
                <a:cubicBezTo>
                  <a:pt x="20619454" y="3586601"/>
                  <a:pt x="20118330" y="3586601"/>
                  <a:pt x="19660922" y="3752527"/>
                </a:cubicBezTo>
                <a:cubicBezTo>
                  <a:pt x="19657546" y="3753935"/>
                  <a:pt x="19653886" y="3754779"/>
                  <a:pt x="19650508" y="3755905"/>
                </a:cubicBezTo>
                <a:cubicBezTo>
                  <a:pt x="19378974" y="3853000"/>
                  <a:pt x="19075830" y="3785802"/>
                  <a:pt x="18870756" y="3583054"/>
                </a:cubicBezTo>
                <a:lnTo>
                  <a:pt x="18854432" y="3566726"/>
                </a:lnTo>
                <a:cubicBezTo>
                  <a:pt x="18649190" y="3360290"/>
                  <a:pt x="18582616" y="3053380"/>
                  <a:pt x="18683844" y="2780450"/>
                </a:cubicBezTo>
                <a:cubicBezTo>
                  <a:pt x="19076532" y="1706463"/>
                  <a:pt x="18524316" y="517450"/>
                  <a:pt x="17450402" y="124734"/>
                </a:cubicBezTo>
                <a:cubicBezTo>
                  <a:pt x="17243950" y="49231"/>
                  <a:pt x="17026802" y="7116"/>
                  <a:pt x="16807092" y="-91"/>
                </a:cubicBezTo>
                <a:lnTo>
                  <a:pt x="16795552" y="-91"/>
                </a:lnTo>
                <a:lnTo>
                  <a:pt x="16779224" y="-91"/>
                </a:lnTo>
                <a:cubicBezTo>
                  <a:pt x="16764868" y="-91"/>
                  <a:pt x="16751075" y="-91"/>
                  <a:pt x="16736436" y="-91"/>
                </a:cubicBezTo>
                <a:cubicBezTo>
                  <a:pt x="16721799" y="-91"/>
                  <a:pt x="16706317" y="-91"/>
                  <a:pt x="16691115" y="-91"/>
                </a:cubicBezTo>
                <a:lnTo>
                  <a:pt x="16673663" y="-91"/>
                </a:lnTo>
                <a:lnTo>
                  <a:pt x="16660715" y="-91"/>
                </a:lnTo>
                <a:cubicBezTo>
                  <a:pt x="15518394" y="38984"/>
                  <a:pt x="14624016" y="996760"/>
                  <a:pt x="14663088" y="2139155"/>
                </a:cubicBezTo>
                <a:cubicBezTo>
                  <a:pt x="14670098" y="2343789"/>
                  <a:pt x="14707397" y="2546228"/>
                  <a:pt x="14773830" y="2739911"/>
                </a:cubicBezTo>
                <a:cubicBezTo>
                  <a:pt x="14867120" y="3009464"/>
                  <a:pt x="14798630" y="3308603"/>
                  <a:pt x="14597330" y="3510704"/>
                </a:cubicBezTo>
                <a:lnTo>
                  <a:pt x="14525267" y="3582772"/>
                </a:lnTo>
                <a:cubicBezTo>
                  <a:pt x="14317241" y="3788167"/>
                  <a:pt x="14008916" y="3854098"/>
                  <a:pt x="13735101" y="3751682"/>
                </a:cubicBezTo>
                <a:cubicBezTo>
                  <a:pt x="13277695" y="3585757"/>
                  <a:pt x="12776572" y="3585757"/>
                  <a:pt x="12319165" y="3751682"/>
                </a:cubicBezTo>
                <a:cubicBezTo>
                  <a:pt x="12045351" y="3854098"/>
                  <a:pt x="11737026" y="3788167"/>
                  <a:pt x="11528999" y="3582772"/>
                </a:cubicBezTo>
                <a:lnTo>
                  <a:pt x="11512672" y="3566444"/>
                </a:lnTo>
                <a:cubicBezTo>
                  <a:pt x="11307319" y="3360064"/>
                  <a:pt x="11240717" y="3053099"/>
                  <a:pt x="11342084" y="2780168"/>
                </a:cubicBezTo>
                <a:cubicBezTo>
                  <a:pt x="11734352" y="1706689"/>
                  <a:pt x="11182165" y="518435"/>
                  <a:pt x="10108727" y="126170"/>
                </a:cubicBezTo>
                <a:cubicBezTo>
                  <a:pt x="9035318" y="-266124"/>
                  <a:pt x="7847170" y="286099"/>
                  <a:pt x="7454902" y="1359579"/>
                </a:cubicBezTo>
                <a:cubicBezTo>
                  <a:pt x="7291886" y="1805755"/>
                  <a:pt x="7287298" y="2294439"/>
                  <a:pt x="7441925" y="2743571"/>
                </a:cubicBezTo>
                <a:cubicBezTo>
                  <a:pt x="7533299" y="3015347"/>
                  <a:pt x="7461854" y="3315444"/>
                  <a:pt x="7257825" y="3516897"/>
                </a:cubicBezTo>
                <a:lnTo>
                  <a:pt x="7191954" y="3582772"/>
                </a:lnTo>
                <a:cubicBezTo>
                  <a:pt x="6983927" y="3788167"/>
                  <a:pt x="6675601" y="3854098"/>
                  <a:pt x="6401788" y="3751682"/>
                </a:cubicBezTo>
                <a:cubicBezTo>
                  <a:pt x="5944382" y="3585757"/>
                  <a:pt x="5443258" y="3585757"/>
                  <a:pt x="4985852" y="3751682"/>
                </a:cubicBezTo>
                <a:cubicBezTo>
                  <a:pt x="4712038" y="3854098"/>
                  <a:pt x="4403713" y="3788167"/>
                  <a:pt x="4195686" y="3582772"/>
                </a:cubicBezTo>
                <a:lnTo>
                  <a:pt x="4179359" y="3566444"/>
                </a:lnTo>
                <a:cubicBezTo>
                  <a:pt x="3974034" y="3360064"/>
                  <a:pt x="3907347" y="3053155"/>
                  <a:pt x="4008490" y="2780168"/>
                </a:cubicBezTo>
                <a:cubicBezTo>
                  <a:pt x="4400194" y="1707984"/>
                  <a:pt x="3848627" y="521222"/>
                  <a:pt x="2776484" y="129492"/>
                </a:cubicBezTo>
                <a:cubicBezTo>
                  <a:pt x="1704369" y="-262239"/>
                  <a:pt x="517684" y="289365"/>
                  <a:pt x="125985" y="1361578"/>
                </a:cubicBezTo>
                <a:cubicBezTo>
                  <a:pt x="-265725" y="2433762"/>
                  <a:pt x="285859" y="3620524"/>
                  <a:pt x="1357985" y="4012254"/>
                </a:cubicBezTo>
                <a:cubicBezTo>
                  <a:pt x="1816152" y="4179672"/>
                  <a:pt x="2318795" y="4179588"/>
                  <a:pt x="2776934" y="4012085"/>
                </a:cubicBezTo>
                <a:cubicBezTo>
                  <a:pt x="3049847" y="3910711"/>
                  <a:pt x="3356793" y="3977318"/>
                  <a:pt x="3563159" y="4182684"/>
                </a:cubicBezTo>
                <a:lnTo>
                  <a:pt x="3579486" y="4199013"/>
                </a:lnTo>
                <a:cubicBezTo>
                  <a:pt x="3784811" y="4405533"/>
                  <a:pt x="3851470" y="4712470"/>
                  <a:pt x="3750355" y="4985570"/>
                </a:cubicBezTo>
                <a:cubicBezTo>
                  <a:pt x="3357975" y="6058993"/>
                  <a:pt x="3910021" y="7247304"/>
                  <a:pt x="4983374" y="7639738"/>
                </a:cubicBezTo>
                <a:cubicBezTo>
                  <a:pt x="6056756" y="8032144"/>
                  <a:pt x="7244960" y="7480062"/>
                  <a:pt x="7637369" y="6406610"/>
                </a:cubicBezTo>
                <a:cubicBezTo>
                  <a:pt x="7804635" y="5949033"/>
                  <a:pt x="7805086" y="5447117"/>
                  <a:pt x="7638692" y="4989230"/>
                </a:cubicBezTo>
                <a:cubicBezTo>
                  <a:pt x="7536283" y="4715398"/>
                  <a:pt x="7602210" y="4407053"/>
                  <a:pt x="7807591" y="4199013"/>
                </a:cubicBezTo>
                <a:lnTo>
                  <a:pt x="7844749" y="4161852"/>
                </a:lnTo>
                <a:cubicBezTo>
                  <a:pt x="8051931" y="3952544"/>
                  <a:pt x="8363550" y="3886191"/>
                  <a:pt x="8638011" y="3992942"/>
                </a:cubicBezTo>
                <a:cubicBezTo>
                  <a:pt x="9108480" y="4177815"/>
                  <a:pt x="9630264" y="4184740"/>
                  <a:pt x="10105462" y="4012367"/>
                </a:cubicBezTo>
                <a:cubicBezTo>
                  <a:pt x="10379360" y="3910120"/>
                  <a:pt x="10687713" y="3976023"/>
                  <a:pt x="10895909" y="4181277"/>
                </a:cubicBezTo>
                <a:lnTo>
                  <a:pt x="10911955" y="4197604"/>
                </a:lnTo>
                <a:cubicBezTo>
                  <a:pt x="11117392" y="4404041"/>
                  <a:pt x="11184107" y="4711091"/>
                  <a:pt x="11082824" y="4984162"/>
                </a:cubicBezTo>
                <a:cubicBezTo>
                  <a:pt x="10690444" y="6057585"/>
                  <a:pt x="11242490" y="7245895"/>
                  <a:pt x="12315843" y="7638330"/>
                </a:cubicBezTo>
                <a:cubicBezTo>
                  <a:pt x="13389197" y="8030736"/>
                  <a:pt x="14577429" y="7478654"/>
                  <a:pt x="14969838" y="6405203"/>
                </a:cubicBezTo>
                <a:cubicBezTo>
                  <a:pt x="15137105" y="5947625"/>
                  <a:pt x="15137555" y="5445709"/>
                  <a:pt x="14971161" y="4987822"/>
                </a:cubicBezTo>
                <a:cubicBezTo>
                  <a:pt x="14868752" y="4713991"/>
                  <a:pt x="14934678" y="4405646"/>
                  <a:pt x="15140060" y="4197604"/>
                </a:cubicBezTo>
                <a:lnTo>
                  <a:pt x="15177218" y="4160445"/>
                </a:lnTo>
                <a:cubicBezTo>
                  <a:pt x="15388454" y="3951447"/>
                  <a:pt x="15703450" y="3887458"/>
                  <a:pt x="15979488" y="3997446"/>
                </a:cubicBezTo>
                <a:cubicBezTo>
                  <a:pt x="16202435" y="4084041"/>
                  <a:pt x="16438780" y="4131195"/>
                  <a:pt x="16677886" y="4136798"/>
                </a:cubicBezTo>
                <a:lnTo>
                  <a:pt x="16689708" y="4136798"/>
                </a:lnTo>
                <a:cubicBezTo>
                  <a:pt x="16698716" y="4136798"/>
                  <a:pt x="16707443" y="4136798"/>
                  <a:pt x="16716169" y="4136798"/>
                </a:cubicBezTo>
                <a:lnTo>
                  <a:pt x="16749949" y="4136798"/>
                </a:lnTo>
                <a:lnTo>
                  <a:pt x="16764586" y="4136798"/>
                </a:lnTo>
                <a:cubicBezTo>
                  <a:pt x="16998962" y="4134432"/>
                  <a:pt x="17231254" y="4092149"/>
                  <a:pt x="17451442" y="4011804"/>
                </a:cubicBezTo>
                <a:cubicBezTo>
                  <a:pt x="17724440" y="3910373"/>
                  <a:pt x="18031498" y="3976980"/>
                  <a:pt x="18237950" y="4182403"/>
                </a:cubicBezTo>
                <a:lnTo>
                  <a:pt x="18254276" y="4198731"/>
                </a:lnTo>
                <a:cubicBezTo>
                  <a:pt x="18459544" y="4405280"/>
                  <a:pt x="18526146" y="4712274"/>
                  <a:pt x="18424864" y="4985288"/>
                </a:cubicBezTo>
                <a:cubicBezTo>
                  <a:pt x="18031556" y="6058542"/>
                  <a:pt x="18582700" y="7247472"/>
                  <a:pt x="19655886" y="7640807"/>
                </a:cubicBezTo>
                <a:cubicBezTo>
                  <a:pt x="20729068" y="8034170"/>
                  <a:pt x="21917922" y="7482989"/>
                  <a:pt x="22311230" y="6409706"/>
                </a:cubicBezTo>
                <a:cubicBezTo>
                  <a:pt x="22394892" y="6181397"/>
                  <a:pt x="22437680" y="5940137"/>
                  <a:pt x="22437622" y="5696963"/>
                </a:cubicBezTo>
                <a:close/>
              </a:path>
            </a:pathLst>
          </a:custGeom>
          <a:solidFill>
            <a:schemeClr val="bg2"/>
          </a:solidFill>
          <a:ln w="28140" cap="flat">
            <a:noFill/>
            <a:prstDash val="solid"/>
            <a:miter/>
          </a:ln>
          <a:effectLst>
            <a:outerShdw blurRad="1270000" dist="5080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endParaRPr lang="pt-BR" sz="675"/>
          </a:p>
        </p:txBody>
      </p:sp>
      <p:sp>
        <p:nvSpPr>
          <p:cNvPr id="28" name="Espaço Reservado para Imagem 19">
            <a:extLst>
              <a:ext uri="{FF2B5EF4-FFF2-40B4-BE49-F238E27FC236}">
                <a16:creationId xmlns:a16="http://schemas.microsoft.com/office/drawing/2014/main" id="{5B24ED8B-07EA-0AF4-01A0-290C6FF9B13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68314" y="617083"/>
            <a:ext cx="2881511" cy="2881511"/>
          </a:xfrm>
          <a:prstGeom prst="ellipse">
            <a:avLst/>
          </a:prstGeom>
          <a:pattFill prst="lgConfetti">
            <a:fgClr>
              <a:srgbClr val="ECF0F3"/>
            </a:fgClr>
            <a:bgClr>
              <a:schemeClr val="bg1"/>
            </a:bgClr>
          </a:pattFill>
          <a:effectLst>
            <a:softEdge rad="127000"/>
          </a:effectLst>
        </p:spPr>
        <p:txBody>
          <a:bodyPr/>
          <a:lstStyle/>
          <a:p>
            <a:r>
              <a:rPr lang="pt-BR"/>
              <a:t>Clique no ícone para adicionar uma imagem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443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 3">
            <a:extLst>
              <a:ext uri="{FF2B5EF4-FFF2-40B4-BE49-F238E27FC236}">
                <a16:creationId xmlns:a16="http://schemas.microsoft.com/office/drawing/2014/main" id="{28E6CCD3-12C2-03C3-310D-4C0E799E50E8}"/>
              </a:ext>
            </a:extLst>
          </p:cNvPr>
          <p:cNvSpPr/>
          <p:nvPr userDrawn="1"/>
        </p:nvSpPr>
        <p:spPr>
          <a:xfrm>
            <a:off x="506078" y="1364208"/>
            <a:ext cx="8414689" cy="2912960"/>
          </a:xfrm>
          <a:custGeom>
            <a:avLst/>
            <a:gdLst>
              <a:gd name="connsiteX0" fmla="*/ 22437622 w 22437709"/>
              <a:gd name="connsiteY0" fmla="*/ 5695836 h 7767893"/>
              <a:gd name="connsiteX1" fmla="*/ 22437622 w 22437709"/>
              <a:gd name="connsiteY1" fmla="*/ 5675286 h 7767893"/>
              <a:gd name="connsiteX2" fmla="*/ 22435652 w 22437709"/>
              <a:gd name="connsiteY2" fmla="*/ 5598995 h 7767893"/>
              <a:gd name="connsiteX3" fmla="*/ 22431992 w 22437709"/>
              <a:gd name="connsiteY3" fmla="*/ 5542692 h 7767893"/>
              <a:gd name="connsiteX4" fmla="*/ 22429178 w 22437709"/>
              <a:gd name="connsiteY4" fmla="*/ 5503843 h 7767893"/>
              <a:gd name="connsiteX5" fmla="*/ 22421860 w 22437709"/>
              <a:gd name="connsiteY5" fmla="*/ 5438530 h 7767893"/>
              <a:gd name="connsiteX6" fmla="*/ 22418482 w 22437709"/>
              <a:gd name="connsiteY6" fmla="*/ 5412068 h 7767893"/>
              <a:gd name="connsiteX7" fmla="*/ 22407220 w 22437709"/>
              <a:gd name="connsiteY7" fmla="*/ 5339437 h 7767893"/>
              <a:gd name="connsiteX8" fmla="*/ 22404688 w 22437709"/>
              <a:gd name="connsiteY8" fmla="*/ 5325079 h 7767893"/>
              <a:gd name="connsiteX9" fmla="*/ 22313762 w 22437709"/>
              <a:gd name="connsiteY9" fmla="*/ 4988948 h 7767893"/>
              <a:gd name="connsiteX10" fmla="*/ 22308414 w 22437709"/>
              <a:gd name="connsiteY10" fmla="*/ 4972339 h 7767893"/>
              <a:gd name="connsiteX11" fmla="*/ 21105010 w 22437709"/>
              <a:gd name="connsiteY11" fmla="*/ 3761817 h 7767893"/>
              <a:gd name="connsiteX12" fmla="*/ 21076860 w 22437709"/>
              <a:gd name="connsiteY12" fmla="*/ 3752527 h 7767893"/>
              <a:gd name="connsiteX13" fmla="*/ 19660922 w 22437709"/>
              <a:gd name="connsiteY13" fmla="*/ 3752527 h 7767893"/>
              <a:gd name="connsiteX14" fmla="*/ 19650508 w 22437709"/>
              <a:gd name="connsiteY14" fmla="*/ 3755905 h 7767893"/>
              <a:gd name="connsiteX15" fmla="*/ 18870756 w 22437709"/>
              <a:gd name="connsiteY15" fmla="*/ 3583054 h 7767893"/>
              <a:gd name="connsiteX16" fmla="*/ 18854432 w 22437709"/>
              <a:gd name="connsiteY16" fmla="*/ 3566726 h 7767893"/>
              <a:gd name="connsiteX17" fmla="*/ 18683844 w 22437709"/>
              <a:gd name="connsiteY17" fmla="*/ 2780450 h 7767893"/>
              <a:gd name="connsiteX18" fmla="*/ 17450402 w 22437709"/>
              <a:gd name="connsiteY18" fmla="*/ 124734 h 7767893"/>
              <a:gd name="connsiteX19" fmla="*/ 16807092 w 22437709"/>
              <a:gd name="connsiteY19" fmla="*/ -91 h 7767893"/>
              <a:gd name="connsiteX20" fmla="*/ 16795552 w 22437709"/>
              <a:gd name="connsiteY20" fmla="*/ -91 h 7767893"/>
              <a:gd name="connsiteX21" fmla="*/ 16779224 w 22437709"/>
              <a:gd name="connsiteY21" fmla="*/ -91 h 7767893"/>
              <a:gd name="connsiteX22" fmla="*/ 16736436 w 22437709"/>
              <a:gd name="connsiteY22" fmla="*/ -91 h 7767893"/>
              <a:gd name="connsiteX23" fmla="*/ 16691115 w 22437709"/>
              <a:gd name="connsiteY23" fmla="*/ -91 h 7767893"/>
              <a:gd name="connsiteX24" fmla="*/ 16673663 w 22437709"/>
              <a:gd name="connsiteY24" fmla="*/ -91 h 7767893"/>
              <a:gd name="connsiteX25" fmla="*/ 16660715 w 22437709"/>
              <a:gd name="connsiteY25" fmla="*/ -91 h 7767893"/>
              <a:gd name="connsiteX26" fmla="*/ 14663088 w 22437709"/>
              <a:gd name="connsiteY26" fmla="*/ 2139155 h 7767893"/>
              <a:gd name="connsiteX27" fmla="*/ 14773830 w 22437709"/>
              <a:gd name="connsiteY27" fmla="*/ 2739911 h 7767893"/>
              <a:gd name="connsiteX28" fmla="*/ 14597330 w 22437709"/>
              <a:gd name="connsiteY28" fmla="*/ 3510704 h 7767893"/>
              <a:gd name="connsiteX29" fmla="*/ 14525267 w 22437709"/>
              <a:gd name="connsiteY29" fmla="*/ 3582772 h 7767893"/>
              <a:gd name="connsiteX30" fmla="*/ 13735101 w 22437709"/>
              <a:gd name="connsiteY30" fmla="*/ 3751682 h 7767893"/>
              <a:gd name="connsiteX31" fmla="*/ 12319165 w 22437709"/>
              <a:gd name="connsiteY31" fmla="*/ 3751682 h 7767893"/>
              <a:gd name="connsiteX32" fmla="*/ 11528999 w 22437709"/>
              <a:gd name="connsiteY32" fmla="*/ 3582772 h 7767893"/>
              <a:gd name="connsiteX33" fmla="*/ 11512672 w 22437709"/>
              <a:gd name="connsiteY33" fmla="*/ 3566444 h 7767893"/>
              <a:gd name="connsiteX34" fmla="*/ 11342084 w 22437709"/>
              <a:gd name="connsiteY34" fmla="*/ 2780168 h 7767893"/>
              <a:gd name="connsiteX35" fmla="*/ 10108727 w 22437709"/>
              <a:gd name="connsiteY35" fmla="*/ 126170 h 7767893"/>
              <a:gd name="connsiteX36" fmla="*/ 7454902 w 22437709"/>
              <a:gd name="connsiteY36" fmla="*/ 1359579 h 7767893"/>
              <a:gd name="connsiteX37" fmla="*/ 7441925 w 22437709"/>
              <a:gd name="connsiteY37" fmla="*/ 2743571 h 7767893"/>
              <a:gd name="connsiteX38" fmla="*/ 7257825 w 22437709"/>
              <a:gd name="connsiteY38" fmla="*/ 3516897 h 7767893"/>
              <a:gd name="connsiteX39" fmla="*/ 7191954 w 22437709"/>
              <a:gd name="connsiteY39" fmla="*/ 3582772 h 7767893"/>
              <a:gd name="connsiteX40" fmla="*/ 6401788 w 22437709"/>
              <a:gd name="connsiteY40" fmla="*/ 3751682 h 7767893"/>
              <a:gd name="connsiteX41" fmla="*/ 4985852 w 22437709"/>
              <a:gd name="connsiteY41" fmla="*/ 3751682 h 7767893"/>
              <a:gd name="connsiteX42" fmla="*/ 4195686 w 22437709"/>
              <a:gd name="connsiteY42" fmla="*/ 3582772 h 7767893"/>
              <a:gd name="connsiteX43" fmla="*/ 4179359 w 22437709"/>
              <a:gd name="connsiteY43" fmla="*/ 3566444 h 7767893"/>
              <a:gd name="connsiteX44" fmla="*/ 4008490 w 22437709"/>
              <a:gd name="connsiteY44" fmla="*/ 2780168 h 7767893"/>
              <a:gd name="connsiteX45" fmla="*/ 2776484 w 22437709"/>
              <a:gd name="connsiteY45" fmla="*/ 129492 h 7767893"/>
              <a:gd name="connsiteX46" fmla="*/ 125985 w 22437709"/>
              <a:gd name="connsiteY46" fmla="*/ 1361578 h 7767893"/>
              <a:gd name="connsiteX47" fmla="*/ 1357985 w 22437709"/>
              <a:gd name="connsiteY47" fmla="*/ 4012254 h 7767893"/>
              <a:gd name="connsiteX48" fmla="*/ 2776934 w 22437709"/>
              <a:gd name="connsiteY48" fmla="*/ 4012085 h 7767893"/>
              <a:gd name="connsiteX49" fmla="*/ 3563159 w 22437709"/>
              <a:gd name="connsiteY49" fmla="*/ 4182684 h 7767893"/>
              <a:gd name="connsiteX50" fmla="*/ 3579486 w 22437709"/>
              <a:gd name="connsiteY50" fmla="*/ 4199013 h 7767893"/>
              <a:gd name="connsiteX51" fmla="*/ 3750355 w 22437709"/>
              <a:gd name="connsiteY51" fmla="*/ 4985570 h 7767893"/>
              <a:gd name="connsiteX52" fmla="*/ 4983374 w 22437709"/>
              <a:gd name="connsiteY52" fmla="*/ 7639738 h 7767893"/>
              <a:gd name="connsiteX53" fmla="*/ 7637369 w 22437709"/>
              <a:gd name="connsiteY53" fmla="*/ 6406610 h 7767893"/>
              <a:gd name="connsiteX54" fmla="*/ 7638692 w 22437709"/>
              <a:gd name="connsiteY54" fmla="*/ 4989230 h 7767893"/>
              <a:gd name="connsiteX55" fmla="*/ 7807591 w 22437709"/>
              <a:gd name="connsiteY55" fmla="*/ 4199013 h 7767893"/>
              <a:gd name="connsiteX56" fmla="*/ 7844749 w 22437709"/>
              <a:gd name="connsiteY56" fmla="*/ 4161852 h 7767893"/>
              <a:gd name="connsiteX57" fmla="*/ 8638011 w 22437709"/>
              <a:gd name="connsiteY57" fmla="*/ 3992942 h 7767893"/>
              <a:gd name="connsiteX58" fmla="*/ 10105462 w 22437709"/>
              <a:gd name="connsiteY58" fmla="*/ 4012367 h 7767893"/>
              <a:gd name="connsiteX59" fmla="*/ 10895909 w 22437709"/>
              <a:gd name="connsiteY59" fmla="*/ 4181277 h 7767893"/>
              <a:gd name="connsiteX60" fmla="*/ 10911955 w 22437709"/>
              <a:gd name="connsiteY60" fmla="*/ 4197604 h 7767893"/>
              <a:gd name="connsiteX61" fmla="*/ 11082824 w 22437709"/>
              <a:gd name="connsiteY61" fmla="*/ 4984162 h 7767893"/>
              <a:gd name="connsiteX62" fmla="*/ 12315843 w 22437709"/>
              <a:gd name="connsiteY62" fmla="*/ 7638330 h 7767893"/>
              <a:gd name="connsiteX63" fmla="*/ 14969838 w 22437709"/>
              <a:gd name="connsiteY63" fmla="*/ 6405203 h 7767893"/>
              <a:gd name="connsiteX64" fmla="*/ 14971161 w 22437709"/>
              <a:gd name="connsiteY64" fmla="*/ 4987822 h 7767893"/>
              <a:gd name="connsiteX65" fmla="*/ 15140060 w 22437709"/>
              <a:gd name="connsiteY65" fmla="*/ 4197604 h 7767893"/>
              <a:gd name="connsiteX66" fmla="*/ 15177218 w 22437709"/>
              <a:gd name="connsiteY66" fmla="*/ 4160445 h 7767893"/>
              <a:gd name="connsiteX67" fmla="*/ 15979488 w 22437709"/>
              <a:gd name="connsiteY67" fmla="*/ 3997446 h 7767893"/>
              <a:gd name="connsiteX68" fmla="*/ 16677886 w 22437709"/>
              <a:gd name="connsiteY68" fmla="*/ 4136798 h 7767893"/>
              <a:gd name="connsiteX69" fmla="*/ 16689708 w 22437709"/>
              <a:gd name="connsiteY69" fmla="*/ 4136798 h 7767893"/>
              <a:gd name="connsiteX70" fmla="*/ 16716169 w 22437709"/>
              <a:gd name="connsiteY70" fmla="*/ 4136798 h 7767893"/>
              <a:gd name="connsiteX71" fmla="*/ 16749949 w 22437709"/>
              <a:gd name="connsiteY71" fmla="*/ 4136798 h 7767893"/>
              <a:gd name="connsiteX72" fmla="*/ 16764586 w 22437709"/>
              <a:gd name="connsiteY72" fmla="*/ 4136798 h 7767893"/>
              <a:gd name="connsiteX73" fmla="*/ 17451442 w 22437709"/>
              <a:gd name="connsiteY73" fmla="*/ 4011804 h 7767893"/>
              <a:gd name="connsiteX74" fmla="*/ 18237950 w 22437709"/>
              <a:gd name="connsiteY74" fmla="*/ 4182403 h 7767893"/>
              <a:gd name="connsiteX75" fmla="*/ 18254276 w 22437709"/>
              <a:gd name="connsiteY75" fmla="*/ 4198731 h 7767893"/>
              <a:gd name="connsiteX76" fmla="*/ 18424864 w 22437709"/>
              <a:gd name="connsiteY76" fmla="*/ 4985288 h 7767893"/>
              <a:gd name="connsiteX77" fmla="*/ 19655886 w 22437709"/>
              <a:gd name="connsiteY77" fmla="*/ 7640807 h 7767893"/>
              <a:gd name="connsiteX78" fmla="*/ 22311230 w 22437709"/>
              <a:gd name="connsiteY78" fmla="*/ 6409706 h 7767893"/>
              <a:gd name="connsiteX79" fmla="*/ 22437622 w 22437709"/>
              <a:gd name="connsiteY79" fmla="*/ 5696963 h 7767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2437709" h="7767893">
                <a:moveTo>
                  <a:pt x="22437622" y="5695836"/>
                </a:moveTo>
                <a:cubicBezTo>
                  <a:pt x="22437622" y="5688798"/>
                  <a:pt x="22437622" y="5682324"/>
                  <a:pt x="22437622" y="5675286"/>
                </a:cubicBezTo>
                <a:cubicBezTo>
                  <a:pt x="22437622" y="5649668"/>
                  <a:pt x="22437622" y="5624332"/>
                  <a:pt x="22435652" y="5598995"/>
                </a:cubicBezTo>
                <a:cubicBezTo>
                  <a:pt x="22435652" y="5580133"/>
                  <a:pt x="22433400" y="5561553"/>
                  <a:pt x="22431992" y="5542692"/>
                </a:cubicBezTo>
                <a:cubicBezTo>
                  <a:pt x="22431992" y="5529742"/>
                  <a:pt x="22430304" y="5516792"/>
                  <a:pt x="22429178" y="5503843"/>
                </a:cubicBezTo>
                <a:cubicBezTo>
                  <a:pt x="22427208" y="5481884"/>
                  <a:pt x="22424674" y="5460207"/>
                  <a:pt x="22421860" y="5438530"/>
                </a:cubicBezTo>
                <a:lnTo>
                  <a:pt x="22418482" y="5412068"/>
                </a:lnTo>
                <a:cubicBezTo>
                  <a:pt x="22415104" y="5387858"/>
                  <a:pt x="22411444" y="5363647"/>
                  <a:pt x="22407220" y="5339437"/>
                </a:cubicBezTo>
                <a:lnTo>
                  <a:pt x="22404688" y="5325079"/>
                </a:lnTo>
                <a:cubicBezTo>
                  <a:pt x="22383912" y="5210671"/>
                  <a:pt x="22353512" y="5098233"/>
                  <a:pt x="22313762" y="4988948"/>
                </a:cubicBezTo>
                <a:cubicBezTo>
                  <a:pt x="22311794" y="4983318"/>
                  <a:pt x="22310386" y="4977688"/>
                  <a:pt x="22308414" y="4972339"/>
                </a:cubicBezTo>
                <a:cubicBezTo>
                  <a:pt x="22099798" y="4414683"/>
                  <a:pt x="21661420" y="3973687"/>
                  <a:pt x="21105010" y="3761817"/>
                </a:cubicBezTo>
                <a:cubicBezTo>
                  <a:pt x="21095720" y="3758720"/>
                  <a:pt x="21086150" y="3755905"/>
                  <a:pt x="21076860" y="3752527"/>
                </a:cubicBezTo>
                <a:cubicBezTo>
                  <a:pt x="20619454" y="3586601"/>
                  <a:pt x="20118330" y="3586601"/>
                  <a:pt x="19660922" y="3752527"/>
                </a:cubicBezTo>
                <a:cubicBezTo>
                  <a:pt x="19657546" y="3753935"/>
                  <a:pt x="19653886" y="3754779"/>
                  <a:pt x="19650508" y="3755905"/>
                </a:cubicBezTo>
                <a:cubicBezTo>
                  <a:pt x="19378974" y="3853000"/>
                  <a:pt x="19075830" y="3785802"/>
                  <a:pt x="18870756" y="3583054"/>
                </a:cubicBezTo>
                <a:lnTo>
                  <a:pt x="18854432" y="3566726"/>
                </a:lnTo>
                <a:cubicBezTo>
                  <a:pt x="18649190" y="3360290"/>
                  <a:pt x="18582616" y="3053380"/>
                  <a:pt x="18683844" y="2780450"/>
                </a:cubicBezTo>
                <a:cubicBezTo>
                  <a:pt x="19076532" y="1706463"/>
                  <a:pt x="18524316" y="517450"/>
                  <a:pt x="17450402" y="124734"/>
                </a:cubicBezTo>
                <a:cubicBezTo>
                  <a:pt x="17243950" y="49231"/>
                  <a:pt x="17026802" y="7116"/>
                  <a:pt x="16807092" y="-91"/>
                </a:cubicBezTo>
                <a:lnTo>
                  <a:pt x="16795552" y="-91"/>
                </a:lnTo>
                <a:lnTo>
                  <a:pt x="16779224" y="-91"/>
                </a:lnTo>
                <a:cubicBezTo>
                  <a:pt x="16764868" y="-91"/>
                  <a:pt x="16751075" y="-91"/>
                  <a:pt x="16736436" y="-91"/>
                </a:cubicBezTo>
                <a:cubicBezTo>
                  <a:pt x="16721799" y="-91"/>
                  <a:pt x="16706317" y="-91"/>
                  <a:pt x="16691115" y="-91"/>
                </a:cubicBezTo>
                <a:lnTo>
                  <a:pt x="16673663" y="-91"/>
                </a:lnTo>
                <a:lnTo>
                  <a:pt x="16660715" y="-91"/>
                </a:lnTo>
                <a:cubicBezTo>
                  <a:pt x="15518394" y="38984"/>
                  <a:pt x="14624016" y="996760"/>
                  <a:pt x="14663088" y="2139155"/>
                </a:cubicBezTo>
                <a:cubicBezTo>
                  <a:pt x="14670098" y="2343789"/>
                  <a:pt x="14707397" y="2546228"/>
                  <a:pt x="14773830" y="2739911"/>
                </a:cubicBezTo>
                <a:cubicBezTo>
                  <a:pt x="14867120" y="3009464"/>
                  <a:pt x="14798630" y="3308603"/>
                  <a:pt x="14597330" y="3510704"/>
                </a:cubicBezTo>
                <a:lnTo>
                  <a:pt x="14525267" y="3582772"/>
                </a:lnTo>
                <a:cubicBezTo>
                  <a:pt x="14317241" y="3788167"/>
                  <a:pt x="14008916" y="3854098"/>
                  <a:pt x="13735101" y="3751682"/>
                </a:cubicBezTo>
                <a:cubicBezTo>
                  <a:pt x="13277695" y="3585757"/>
                  <a:pt x="12776572" y="3585757"/>
                  <a:pt x="12319165" y="3751682"/>
                </a:cubicBezTo>
                <a:cubicBezTo>
                  <a:pt x="12045351" y="3854098"/>
                  <a:pt x="11737026" y="3788167"/>
                  <a:pt x="11528999" y="3582772"/>
                </a:cubicBezTo>
                <a:lnTo>
                  <a:pt x="11512672" y="3566444"/>
                </a:lnTo>
                <a:cubicBezTo>
                  <a:pt x="11307319" y="3360064"/>
                  <a:pt x="11240717" y="3053099"/>
                  <a:pt x="11342084" y="2780168"/>
                </a:cubicBezTo>
                <a:cubicBezTo>
                  <a:pt x="11734352" y="1706689"/>
                  <a:pt x="11182165" y="518435"/>
                  <a:pt x="10108727" y="126170"/>
                </a:cubicBezTo>
                <a:cubicBezTo>
                  <a:pt x="9035318" y="-266124"/>
                  <a:pt x="7847170" y="286099"/>
                  <a:pt x="7454902" y="1359579"/>
                </a:cubicBezTo>
                <a:cubicBezTo>
                  <a:pt x="7291886" y="1805755"/>
                  <a:pt x="7287298" y="2294439"/>
                  <a:pt x="7441925" y="2743571"/>
                </a:cubicBezTo>
                <a:cubicBezTo>
                  <a:pt x="7533299" y="3015347"/>
                  <a:pt x="7461854" y="3315444"/>
                  <a:pt x="7257825" y="3516897"/>
                </a:cubicBezTo>
                <a:lnTo>
                  <a:pt x="7191954" y="3582772"/>
                </a:lnTo>
                <a:cubicBezTo>
                  <a:pt x="6983927" y="3788167"/>
                  <a:pt x="6675601" y="3854098"/>
                  <a:pt x="6401788" y="3751682"/>
                </a:cubicBezTo>
                <a:cubicBezTo>
                  <a:pt x="5944382" y="3585757"/>
                  <a:pt x="5443258" y="3585757"/>
                  <a:pt x="4985852" y="3751682"/>
                </a:cubicBezTo>
                <a:cubicBezTo>
                  <a:pt x="4712038" y="3854098"/>
                  <a:pt x="4403713" y="3788167"/>
                  <a:pt x="4195686" y="3582772"/>
                </a:cubicBezTo>
                <a:lnTo>
                  <a:pt x="4179359" y="3566444"/>
                </a:lnTo>
                <a:cubicBezTo>
                  <a:pt x="3974034" y="3360064"/>
                  <a:pt x="3907347" y="3053155"/>
                  <a:pt x="4008490" y="2780168"/>
                </a:cubicBezTo>
                <a:cubicBezTo>
                  <a:pt x="4400194" y="1707984"/>
                  <a:pt x="3848627" y="521222"/>
                  <a:pt x="2776484" y="129492"/>
                </a:cubicBezTo>
                <a:cubicBezTo>
                  <a:pt x="1704369" y="-262239"/>
                  <a:pt x="517684" y="289365"/>
                  <a:pt x="125985" y="1361578"/>
                </a:cubicBezTo>
                <a:cubicBezTo>
                  <a:pt x="-265725" y="2433762"/>
                  <a:pt x="285859" y="3620524"/>
                  <a:pt x="1357985" y="4012254"/>
                </a:cubicBezTo>
                <a:cubicBezTo>
                  <a:pt x="1816152" y="4179672"/>
                  <a:pt x="2318795" y="4179588"/>
                  <a:pt x="2776934" y="4012085"/>
                </a:cubicBezTo>
                <a:cubicBezTo>
                  <a:pt x="3049847" y="3910711"/>
                  <a:pt x="3356793" y="3977318"/>
                  <a:pt x="3563159" y="4182684"/>
                </a:cubicBezTo>
                <a:lnTo>
                  <a:pt x="3579486" y="4199013"/>
                </a:lnTo>
                <a:cubicBezTo>
                  <a:pt x="3784811" y="4405533"/>
                  <a:pt x="3851470" y="4712470"/>
                  <a:pt x="3750355" y="4985570"/>
                </a:cubicBezTo>
                <a:cubicBezTo>
                  <a:pt x="3357975" y="6058993"/>
                  <a:pt x="3910021" y="7247304"/>
                  <a:pt x="4983374" y="7639738"/>
                </a:cubicBezTo>
                <a:cubicBezTo>
                  <a:pt x="6056756" y="8032144"/>
                  <a:pt x="7244960" y="7480062"/>
                  <a:pt x="7637369" y="6406610"/>
                </a:cubicBezTo>
                <a:cubicBezTo>
                  <a:pt x="7804635" y="5949033"/>
                  <a:pt x="7805086" y="5447117"/>
                  <a:pt x="7638692" y="4989230"/>
                </a:cubicBezTo>
                <a:cubicBezTo>
                  <a:pt x="7536283" y="4715398"/>
                  <a:pt x="7602210" y="4407053"/>
                  <a:pt x="7807591" y="4199013"/>
                </a:cubicBezTo>
                <a:lnTo>
                  <a:pt x="7844749" y="4161852"/>
                </a:lnTo>
                <a:cubicBezTo>
                  <a:pt x="8051931" y="3952544"/>
                  <a:pt x="8363550" y="3886191"/>
                  <a:pt x="8638011" y="3992942"/>
                </a:cubicBezTo>
                <a:cubicBezTo>
                  <a:pt x="9108480" y="4177815"/>
                  <a:pt x="9630264" y="4184740"/>
                  <a:pt x="10105462" y="4012367"/>
                </a:cubicBezTo>
                <a:cubicBezTo>
                  <a:pt x="10379360" y="3910120"/>
                  <a:pt x="10687713" y="3976023"/>
                  <a:pt x="10895909" y="4181277"/>
                </a:cubicBezTo>
                <a:lnTo>
                  <a:pt x="10911955" y="4197604"/>
                </a:lnTo>
                <a:cubicBezTo>
                  <a:pt x="11117392" y="4404041"/>
                  <a:pt x="11184107" y="4711091"/>
                  <a:pt x="11082824" y="4984162"/>
                </a:cubicBezTo>
                <a:cubicBezTo>
                  <a:pt x="10690444" y="6057585"/>
                  <a:pt x="11242490" y="7245895"/>
                  <a:pt x="12315843" y="7638330"/>
                </a:cubicBezTo>
                <a:cubicBezTo>
                  <a:pt x="13389197" y="8030736"/>
                  <a:pt x="14577429" y="7478654"/>
                  <a:pt x="14969838" y="6405203"/>
                </a:cubicBezTo>
                <a:cubicBezTo>
                  <a:pt x="15137105" y="5947625"/>
                  <a:pt x="15137555" y="5445709"/>
                  <a:pt x="14971161" y="4987822"/>
                </a:cubicBezTo>
                <a:cubicBezTo>
                  <a:pt x="14868752" y="4713991"/>
                  <a:pt x="14934678" y="4405646"/>
                  <a:pt x="15140060" y="4197604"/>
                </a:cubicBezTo>
                <a:lnTo>
                  <a:pt x="15177218" y="4160445"/>
                </a:lnTo>
                <a:cubicBezTo>
                  <a:pt x="15388454" y="3951447"/>
                  <a:pt x="15703450" y="3887458"/>
                  <a:pt x="15979488" y="3997446"/>
                </a:cubicBezTo>
                <a:cubicBezTo>
                  <a:pt x="16202435" y="4084041"/>
                  <a:pt x="16438780" y="4131195"/>
                  <a:pt x="16677886" y="4136798"/>
                </a:cubicBezTo>
                <a:lnTo>
                  <a:pt x="16689708" y="4136798"/>
                </a:lnTo>
                <a:cubicBezTo>
                  <a:pt x="16698716" y="4136798"/>
                  <a:pt x="16707443" y="4136798"/>
                  <a:pt x="16716169" y="4136798"/>
                </a:cubicBezTo>
                <a:lnTo>
                  <a:pt x="16749949" y="4136798"/>
                </a:lnTo>
                <a:lnTo>
                  <a:pt x="16764586" y="4136798"/>
                </a:lnTo>
                <a:cubicBezTo>
                  <a:pt x="16998962" y="4134432"/>
                  <a:pt x="17231254" y="4092149"/>
                  <a:pt x="17451442" y="4011804"/>
                </a:cubicBezTo>
                <a:cubicBezTo>
                  <a:pt x="17724440" y="3910373"/>
                  <a:pt x="18031498" y="3976980"/>
                  <a:pt x="18237950" y="4182403"/>
                </a:cubicBezTo>
                <a:lnTo>
                  <a:pt x="18254276" y="4198731"/>
                </a:lnTo>
                <a:cubicBezTo>
                  <a:pt x="18459544" y="4405280"/>
                  <a:pt x="18526146" y="4712274"/>
                  <a:pt x="18424864" y="4985288"/>
                </a:cubicBezTo>
                <a:cubicBezTo>
                  <a:pt x="18031556" y="6058542"/>
                  <a:pt x="18582700" y="7247472"/>
                  <a:pt x="19655886" y="7640807"/>
                </a:cubicBezTo>
                <a:cubicBezTo>
                  <a:pt x="20729068" y="8034170"/>
                  <a:pt x="21917922" y="7482989"/>
                  <a:pt x="22311230" y="6409706"/>
                </a:cubicBezTo>
                <a:cubicBezTo>
                  <a:pt x="22394892" y="6181397"/>
                  <a:pt x="22437680" y="5940137"/>
                  <a:pt x="22437622" y="5696963"/>
                </a:cubicBezTo>
                <a:close/>
              </a:path>
            </a:pathLst>
          </a:custGeom>
          <a:solidFill>
            <a:schemeClr val="bg2"/>
          </a:solidFill>
          <a:ln w="28140" cap="flat">
            <a:noFill/>
            <a:prstDash val="solid"/>
            <a:miter/>
          </a:ln>
          <a:effectLst>
            <a:outerShdw blurRad="1270000" dist="5080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endParaRPr lang="pt-BR" sz="675"/>
          </a:p>
        </p:txBody>
      </p:sp>
      <p:sp>
        <p:nvSpPr>
          <p:cNvPr id="21" name="Espaço Reservado para Imagem 19">
            <a:extLst>
              <a:ext uri="{FF2B5EF4-FFF2-40B4-BE49-F238E27FC236}">
                <a16:creationId xmlns:a16="http://schemas.microsoft.com/office/drawing/2014/main" id="{B8D998F4-A13A-80D2-DE29-C26B99D760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0549" y="1483791"/>
            <a:ext cx="1332032" cy="1332032"/>
          </a:xfrm>
          <a:prstGeom prst="ellipse">
            <a:avLst/>
          </a:prstGeom>
          <a:pattFill prst="pct30">
            <a:fgClr>
              <a:schemeClr val="accent6"/>
            </a:fgClr>
            <a:bgClr>
              <a:schemeClr val="bg1"/>
            </a:bgClr>
          </a:pattFill>
          <a:effectLst>
            <a:innerShdw blurRad="330200">
              <a:prstClr val="black"/>
            </a:innerShdw>
          </a:effectLst>
        </p:spPr>
        <p:txBody>
          <a:bodyPr/>
          <a:lstStyle/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" name="Espaço Reservado para Imagem 19">
            <a:extLst>
              <a:ext uri="{FF2B5EF4-FFF2-40B4-BE49-F238E27FC236}">
                <a16:creationId xmlns:a16="http://schemas.microsoft.com/office/drawing/2014/main" id="{C6DAF4D9-F0AE-B2EA-52D6-4A363B53F8E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76760" y="2019300"/>
            <a:ext cx="2881511" cy="2881511"/>
          </a:xfrm>
          <a:prstGeom prst="ellipse">
            <a:avLst/>
          </a:prstGeom>
          <a:pattFill prst="lgConfetti">
            <a:fgClr>
              <a:srgbClr val="ECF0F3"/>
            </a:fgClr>
            <a:bgClr>
              <a:schemeClr val="bg1"/>
            </a:bgClr>
          </a:pattFill>
          <a:effectLst>
            <a:softEdge rad="127000"/>
          </a:effectLst>
        </p:spPr>
        <p:txBody>
          <a:bodyPr/>
          <a:lstStyle>
            <a:lvl1pPr>
              <a:defRPr lang="pt-BR" dirty="0"/>
            </a:lvl1pPr>
          </a:lstStyle>
          <a:p>
            <a:pPr lvl="0"/>
            <a:r>
              <a:rPr lang="pt-BR"/>
              <a:t>Clique no ícone para adicionar uma imagem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3749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a Livre 2">
            <a:extLst>
              <a:ext uri="{FF2B5EF4-FFF2-40B4-BE49-F238E27FC236}">
                <a16:creationId xmlns:a16="http://schemas.microsoft.com/office/drawing/2014/main" id="{600329BF-D669-9121-F369-BDD410D1B52F}"/>
              </a:ext>
            </a:extLst>
          </p:cNvPr>
          <p:cNvSpPr/>
          <p:nvPr userDrawn="1"/>
        </p:nvSpPr>
        <p:spPr>
          <a:xfrm>
            <a:off x="506078" y="1364208"/>
            <a:ext cx="8414689" cy="2912960"/>
          </a:xfrm>
          <a:custGeom>
            <a:avLst/>
            <a:gdLst>
              <a:gd name="connsiteX0" fmla="*/ 22437622 w 22437709"/>
              <a:gd name="connsiteY0" fmla="*/ 5695836 h 7767893"/>
              <a:gd name="connsiteX1" fmla="*/ 22437622 w 22437709"/>
              <a:gd name="connsiteY1" fmla="*/ 5675286 h 7767893"/>
              <a:gd name="connsiteX2" fmla="*/ 22435652 w 22437709"/>
              <a:gd name="connsiteY2" fmla="*/ 5598995 h 7767893"/>
              <a:gd name="connsiteX3" fmla="*/ 22431992 w 22437709"/>
              <a:gd name="connsiteY3" fmla="*/ 5542692 h 7767893"/>
              <a:gd name="connsiteX4" fmla="*/ 22429178 w 22437709"/>
              <a:gd name="connsiteY4" fmla="*/ 5503843 h 7767893"/>
              <a:gd name="connsiteX5" fmla="*/ 22421860 w 22437709"/>
              <a:gd name="connsiteY5" fmla="*/ 5438530 h 7767893"/>
              <a:gd name="connsiteX6" fmla="*/ 22418482 w 22437709"/>
              <a:gd name="connsiteY6" fmla="*/ 5412068 h 7767893"/>
              <a:gd name="connsiteX7" fmla="*/ 22407220 w 22437709"/>
              <a:gd name="connsiteY7" fmla="*/ 5339437 h 7767893"/>
              <a:gd name="connsiteX8" fmla="*/ 22404688 w 22437709"/>
              <a:gd name="connsiteY8" fmla="*/ 5325079 h 7767893"/>
              <a:gd name="connsiteX9" fmla="*/ 22313762 w 22437709"/>
              <a:gd name="connsiteY9" fmla="*/ 4988948 h 7767893"/>
              <a:gd name="connsiteX10" fmla="*/ 22308414 w 22437709"/>
              <a:gd name="connsiteY10" fmla="*/ 4972339 h 7767893"/>
              <a:gd name="connsiteX11" fmla="*/ 21105010 w 22437709"/>
              <a:gd name="connsiteY11" fmla="*/ 3761817 h 7767893"/>
              <a:gd name="connsiteX12" fmla="*/ 21076860 w 22437709"/>
              <a:gd name="connsiteY12" fmla="*/ 3752527 h 7767893"/>
              <a:gd name="connsiteX13" fmla="*/ 19660922 w 22437709"/>
              <a:gd name="connsiteY13" fmla="*/ 3752527 h 7767893"/>
              <a:gd name="connsiteX14" fmla="*/ 19650508 w 22437709"/>
              <a:gd name="connsiteY14" fmla="*/ 3755905 h 7767893"/>
              <a:gd name="connsiteX15" fmla="*/ 18870756 w 22437709"/>
              <a:gd name="connsiteY15" fmla="*/ 3583054 h 7767893"/>
              <a:gd name="connsiteX16" fmla="*/ 18854432 w 22437709"/>
              <a:gd name="connsiteY16" fmla="*/ 3566726 h 7767893"/>
              <a:gd name="connsiteX17" fmla="*/ 18683844 w 22437709"/>
              <a:gd name="connsiteY17" fmla="*/ 2780450 h 7767893"/>
              <a:gd name="connsiteX18" fmla="*/ 17450402 w 22437709"/>
              <a:gd name="connsiteY18" fmla="*/ 124734 h 7767893"/>
              <a:gd name="connsiteX19" fmla="*/ 16807092 w 22437709"/>
              <a:gd name="connsiteY19" fmla="*/ -91 h 7767893"/>
              <a:gd name="connsiteX20" fmla="*/ 16795552 w 22437709"/>
              <a:gd name="connsiteY20" fmla="*/ -91 h 7767893"/>
              <a:gd name="connsiteX21" fmla="*/ 16779224 w 22437709"/>
              <a:gd name="connsiteY21" fmla="*/ -91 h 7767893"/>
              <a:gd name="connsiteX22" fmla="*/ 16736436 w 22437709"/>
              <a:gd name="connsiteY22" fmla="*/ -91 h 7767893"/>
              <a:gd name="connsiteX23" fmla="*/ 16691115 w 22437709"/>
              <a:gd name="connsiteY23" fmla="*/ -91 h 7767893"/>
              <a:gd name="connsiteX24" fmla="*/ 16673663 w 22437709"/>
              <a:gd name="connsiteY24" fmla="*/ -91 h 7767893"/>
              <a:gd name="connsiteX25" fmla="*/ 16660715 w 22437709"/>
              <a:gd name="connsiteY25" fmla="*/ -91 h 7767893"/>
              <a:gd name="connsiteX26" fmla="*/ 14663088 w 22437709"/>
              <a:gd name="connsiteY26" fmla="*/ 2139155 h 7767893"/>
              <a:gd name="connsiteX27" fmla="*/ 14773830 w 22437709"/>
              <a:gd name="connsiteY27" fmla="*/ 2739911 h 7767893"/>
              <a:gd name="connsiteX28" fmla="*/ 14597330 w 22437709"/>
              <a:gd name="connsiteY28" fmla="*/ 3510704 h 7767893"/>
              <a:gd name="connsiteX29" fmla="*/ 14525267 w 22437709"/>
              <a:gd name="connsiteY29" fmla="*/ 3582772 h 7767893"/>
              <a:gd name="connsiteX30" fmla="*/ 13735101 w 22437709"/>
              <a:gd name="connsiteY30" fmla="*/ 3751682 h 7767893"/>
              <a:gd name="connsiteX31" fmla="*/ 12319165 w 22437709"/>
              <a:gd name="connsiteY31" fmla="*/ 3751682 h 7767893"/>
              <a:gd name="connsiteX32" fmla="*/ 11528999 w 22437709"/>
              <a:gd name="connsiteY32" fmla="*/ 3582772 h 7767893"/>
              <a:gd name="connsiteX33" fmla="*/ 11512672 w 22437709"/>
              <a:gd name="connsiteY33" fmla="*/ 3566444 h 7767893"/>
              <a:gd name="connsiteX34" fmla="*/ 11342084 w 22437709"/>
              <a:gd name="connsiteY34" fmla="*/ 2780168 h 7767893"/>
              <a:gd name="connsiteX35" fmla="*/ 10108727 w 22437709"/>
              <a:gd name="connsiteY35" fmla="*/ 126170 h 7767893"/>
              <a:gd name="connsiteX36" fmla="*/ 7454902 w 22437709"/>
              <a:gd name="connsiteY36" fmla="*/ 1359579 h 7767893"/>
              <a:gd name="connsiteX37" fmla="*/ 7441925 w 22437709"/>
              <a:gd name="connsiteY37" fmla="*/ 2743571 h 7767893"/>
              <a:gd name="connsiteX38" fmla="*/ 7257825 w 22437709"/>
              <a:gd name="connsiteY38" fmla="*/ 3516897 h 7767893"/>
              <a:gd name="connsiteX39" fmla="*/ 7191954 w 22437709"/>
              <a:gd name="connsiteY39" fmla="*/ 3582772 h 7767893"/>
              <a:gd name="connsiteX40" fmla="*/ 6401788 w 22437709"/>
              <a:gd name="connsiteY40" fmla="*/ 3751682 h 7767893"/>
              <a:gd name="connsiteX41" fmla="*/ 4985852 w 22437709"/>
              <a:gd name="connsiteY41" fmla="*/ 3751682 h 7767893"/>
              <a:gd name="connsiteX42" fmla="*/ 4195686 w 22437709"/>
              <a:gd name="connsiteY42" fmla="*/ 3582772 h 7767893"/>
              <a:gd name="connsiteX43" fmla="*/ 4179359 w 22437709"/>
              <a:gd name="connsiteY43" fmla="*/ 3566444 h 7767893"/>
              <a:gd name="connsiteX44" fmla="*/ 4008490 w 22437709"/>
              <a:gd name="connsiteY44" fmla="*/ 2780168 h 7767893"/>
              <a:gd name="connsiteX45" fmla="*/ 2776484 w 22437709"/>
              <a:gd name="connsiteY45" fmla="*/ 129492 h 7767893"/>
              <a:gd name="connsiteX46" fmla="*/ 125985 w 22437709"/>
              <a:gd name="connsiteY46" fmla="*/ 1361578 h 7767893"/>
              <a:gd name="connsiteX47" fmla="*/ 1357985 w 22437709"/>
              <a:gd name="connsiteY47" fmla="*/ 4012254 h 7767893"/>
              <a:gd name="connsiteX48" fmla="*/ 2776934 w 22437709"/>
              <a:gd name="connsiteY48" fmla="*/ 4012085 h 7767893"/>
              <a:gd name="connsiteX49" fmla="*/ 3563159 w 22437709"/>
              <a:gd name="connsiteY49" fmla="*/ 4182684 h 7767893"/>
              <a:gd name="connsiteX50" fmla="*/ 3579486 w 22437709"/>
              <a:gd name="connsiteY50" fmla="*/ 4199013 h 7767893"/>
              <a:gd name="connsiteX51" fmla="*/ 3750355 w 22437709"/>
              <a:gd name="connsiteY51" fmla="*/ 4985570 h 7767893"/>
              <a:gd name="connsiteX52" fmla="*/ 4983374 w 22437709"/>
              <a:gd name="connsiteY52" fmla="*/ 7639738 h 7767893"/>
              <a:gd name="connsiteX53" fmla="*/ 7637369 w 22437709"/>
              <a:gd name="connsiteY53" fmla="*/ 6406610 h 7767893"/>
              <a:gd name="connsiteX54" fmla="*/ 7638692 w 22437709"/>
              <a:gd name="connsiteY54" fmla="*/ 4989230 h 7767893"/>
              <a:gd name="connsiteX55" fmla="*/ 7807591 w 22437709"/>
              <a:gd name="connsiteY55" fmla="*/ 4199013 h 7767893"/>
              <a:gd name="connsiteX56" fmla="*/ 7844749 w 22437709"/>
              <a:gd name="connsiteY56" fmla="*/ 4161852 h 7767893"/>
              <a:gd name="connsiteX57" fmla="*/ 8638011 w 22437709"/>
              <a:gd name="connsiteY57" fmla="*/ 3992942 h 7767893"/>
              <a:gd name="connsiteX58" fmla="*/ 10105462 w 22437709"/>
              <a:gd name="connsiteY58" fmla="*/ 4012367 h 7767893"/>
              <a:gd name="connsiteX59" fmla="*/ 10895909 w 22437709"/>
              <a:gd name="connsiteY59" fmla="*/ 4181277 h 7767893"/>
              <a:gd name="connsiteX60" fmla="*/ 10911955 w 22437709"/>
              <a:gd name="connsiteY60" fmla="*/ 4197604 h 7767893"/>
              <a:gd name="connsiteX61" fmla="*/ 11082824 w 22437709"/>
              <a:gd name="connsiteY61" fmla="*/ 4984162 h 7767893"/>
              <a:gd name="connsiteX62" fmla="*/ 12315843 w 22437709"/>
              <a:gd name="connsiteY62" fmla="*/ 7638330 h 7767893"/>
              <a:gd name="connsiteX63" fmla="*/ 14969838 w 22437709"/>
              <a:gd name="connsiteY63" fmla="*/ 6405203 h 7767893"/>
              <a:gd name="connsiteX64" fmla="*/ 14971161 w 22437709"/>
              <a:gd name="connsiteY64" fmla="*/ 4987822 h 7767893"/>
              <a:gd name="connsiteX65" fmla="*/ 15140060 w 22437709"/>
              <a:gd name="connsiteY65" fmla="*/ 4197604 h 7767893"/>
              <a:gd name="connsiteX66" fmla="*/ 15177218 w 22437709"/>
              <a:gd name="connsiteY66" fmla="*/ 4160445 h 7767893"/>
              <a:gd name="connsiteX67" fmla="*/ 15979488 w 22437709"/>
              <a:gd name="connsiteY67" fmla="*/ 3997446 h 7767893"/>
              <a:gd name="connsiteX68" fmla="*/ 16677886 w 22437709"/>
              <a:gd name="connsiteY68" fmla="*/ 4136798 h 7767893"/>
              <a:gd name="connsiteX69" fmla="*/ 16689708 w 22437709"/>
              <a:gd name="connsiteY69" fmla="*/ 4136798 h 7767893"/>
              <a:gd name="connsiteX70" fmla="*/ 16716169 w 22437709"/>
              <a:gd name="connsiteY70" fmla="*/ 4136798 h 7767893"/>
              <a:gd name="connsiteX71" fmla="*/ 16749949 w 22437709"/>
              <a:gd name="connsiteY71" fmla="*/ 4136798 h 7767893"/>
              <a:gd name="connsiteX72" fmla="*/ 16764586 w 22437709"/>
              <a:gd name="connsiteY72" fmla="*/ 4136798 h 7767893"/>
              <a:gd name="connsiteX73" fmla="*/ 17451442 w 22437709"/>
              <a:gd name="connsiteY73" fmla="*/ 4011804 h 7767893"/>
              <a:gd name="connsiteX74" fmla="*/ 18237950 w 22437709"/>
              <a:gd name="connsiteY74" fmla="*/ 4182403 h 7767893"/>
              <a:gd name="connsiteX75" fmla="*/ 18254276 w 22437709"/>
              <a:gd name="connsiteY75" fmla="*/ 4198731 h 7767893"/>
              <a:gd name="connsiteX76" fmla="*/ 18424864 w 22437709"/>
              <a:gd name="connsiteY76" fmla="*/ 4985288 h 7767893"/>
              <a:gd name="connsiteX77" fmla="*/ 19655886 w 22437709"/>
              <a:gd name="connsiteY77" fmla="*/ 7640807 h 7767893"/>
              <a:gd name="connsiteX78" fmla="*/ 22311230 w 22437709"/>
              <a:gd name="connsiteY78" fmla="*/ 6409706 h 7767893"/>
              <a:gd name="connsiteX79" fmla="*/ 22437622 w 22437709"/>
              <a:gd name="connsiteY79" fmla="*/ 5696963 h 7767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2437709" h="7767893">
                <a:moveTo>
                  <a:pt x="22437622" y="5695836"/>
                </a:moveTo>
                <a:cubicBezTo>
                  <a:pt x="22437622" y="5688798"/>
                  <a:pt x="22437622" y="5682324"/>
                  <a:pt x="22437622" y="5675286"/>
                </a:cubicBezTo>
                <a:cubicBezTo>
                  <a:pt x="22437622" y="5649668"/>
                  <a:pt x="22437622" y="5624332"/>
                  <a:pt x="22435652" y="5598995"/>
                </a:cubicBezTo>
                <a:cubicBezTo>
                  <a:pt x="22435652" y="5580133"/>
                  <a:pt x="22433400" y="5561553"/>
                  <a:pt x="22431992" y="5542692"/>
                </a:cubicBezTo>
                <a:cubicBezTo>
                  <a:pt x="22431992" y="5529742"/>
                  <a:pt x="22430304" y="5516792"/>
                  <a:pt x="22429178" y="5503843"/>
                </a:cubicBezTo>
                <a:cubicBezTo>
                  <a:pt x="22427208" y="5481884"/>
                  <a:pt x="22424674" y="5460207"/>
                  <a:pt x="22421860" y="5438530"/>
                </a:cubicBezTo>
                <a:lnTo>
                  <a:pt x="22418482" y="5412068"/>
                </a:lnTo>
                <a:cubicBezTo>
                  <a:pt x="22415104" y="5387858"/>
                  <a:pt x="22411444" y="5363647"/>
                  <a:pt x="22407220" y="5339437"/>
                </a:cubicBezTo>
                <a:lnTo>
                  <a:pt x="22404688" y="5325079"/>
                </a:lnTo>
                <a:cubicBezTo>
                  <a:pt x="22383912" y="5210671"/>
                  <a:pt x="22353512" y="5098233"/>
                  <a:pt x="22313762" y="4988948"/>
                </a:cubicBezTo>
                <a:cubicBezTo>
                  <a:pt x="22311794" y="4983318"/>
                  <a:pt x="22310386" y="4977688"/>
                  <a:pt x="22308414" y="4972339"/>
                </a:cubicBezTo>
                <a:cubicBezTo>
                  <a:pt x="22099798" y="4414683"/>
                  <a:pt x="21661420" y="3973687"/>
                  <a:pt x="21105010" y="3761817"/>
                </a:cubicBezTo>
                <a:cubicBezTo>
                  <a:pt x="21095720" y="3758720"/>
                  <a:pt x="21086150" y="3755905"/>
                  <a:pt x="21076860" y="3752527"/>
                </a:cubicBezTo>
                <a:cubicBezTo>
                  <a:pt x="20619454" y="3586601"/>
                  <a:pt x="20118330" y="3586601"/>
                  <a:pt x="19660922" y="3752527"/>
                </a:cubicBezTo>
                <a:cubicBezTo>
                  <a:pt x="19657546" y="3753935"/>
                  <a:pt x="19653886" y="3754779"/>
                  <a:pt x="19650508" y="3755905"/>
                </a:cubicBezTo>
                <a:cubicBezTo>
                  <a:pt x="19378974" y="3853000"/>
                  <a:pt x="19075830" y="3785802"/>
                  <a:pt x="18870756" y="3583054"/>
                </a:cubicBezTo>
                <a:lnTo>
                  <a:pt x="18854432" y="3566726"/>
                </a:lnTo>
                <a:cubicBezTo>
                  <a:pt x="18649190" y="3360290"/>
                  <a:pt x="18582616" y="3053380"/>
                  <a:pt x="18683844" y="2780450"/>
                </a:cubicBezTo>
                <a:cubicBezTo>
                  <a:pt x="19076532" y="1706463"/>
                  <a:pt x="18524316" y="517450"/>
                  <a:pt x="17450402" y="124734"/>
                </a:cubicBezTo>
                <a:cubicBezTo>
                  <a:pt x="17243950" y="49231"/>
                  <a:pt x="17026802" y="7116"/>
                  <a:pt x="16807092" y="-91"/>
                </a:cubicBezTo>
                <a:lnTo>
                  <a:pt x="16795552" y="-91"/>
                </a:lnTo>
                <a:lnTo>
                  <a:pt x="16779224" y="-91"/>
                </a:lnTo>
                <a:cubicBezTo>
                  <a:pt x="16764868" y="-91"/>
                  <a:pt x="16751075" y="-91"/>
                  <a:pt x="16736436" y="-91"/>
                </a:cubicBezTo>
                <a:cubicBezTo>
                  <a:pt x="16721799" y="-91"/>
                  <a:pt x="16706317" y="-91"/>
                  <a:pt x="16691115" y="-91"/>
                </a:cubicBezTo>
                <a:lnTo>
                  <a:pt x="16673663" y="-91"/>
                </a:lnTo>
                <a:lnTo>
                  <a:pt x="16660715" y="-91"/>
                </a:lnTo>
                <a:cubicBezTo>
                  <a:pt x="15518394" y="38984"/>
                  <a:pt x="14624016" y="996760"/>
                  <a:pt x="14663088" y="2139155"/>
                </a:cubicBezTo>
                <a:cubicBezTo>
                  <a:pt x="14670098" y="2343789"/>
                  <a:pt x="14707397" y="2546228"/>
                  <a:pt x="14773830" y="2739911"/>
                </a:cubicBezTo>
                <a:cubicBezTo>
                  <a:pt x="14867120" y="3009464"/>
                  <a:pt x="14798630" y="3308603"/>
                  <a:pt x="14597330" y="3510704"/>
                </a:cubicBezTo>
                <a:lnTo>
                  <a:pt x="14525267" y="3582772"/>
                </a:lnTo>
                <a:cubicBezTo>
                  <a:pt x="14317241" y="3788167"/>
                  <a:pt x="14008916" y="3854098"/>
                  <a:pt x="13735101" y="3751682"/>
                </a:cubicBezTo>
                <a:cubicBezTo>
                  <a:pt x="13277695" y="3585757"/>
                  <a:pt x="12776572" y="3585757"/>
                  <a:pt x="12319165" y="3751682"/>
                </a:cubicBezTo>
                <a:cubicBezTo>
                  <a:pt x="12045351" y="3854098"/>
                  <a:pt x="11737026" y="3788167"/>
                  <a:pt x="11528999" y="3582772"/>
                </a:cubicBezTo>
                <a:lnTo>
                  <a:pt x="11512672" y="3566444"/>
                </a:lnTo>
                <a:cubicBezTo>
                  <a:pt x="11307319" y="3360064"/>
                  <a:pt x="11240717" y="3053099"/>
                  <a:pt x="11342084" y="2780168"/>
                </a:cubicBezTo>
                <a:cubicBezTo>
                  <a:pt x="11734352" y="1706689"/>
                  <a:pt x="11182165" y="518435"/>
                  <a:pt x="10108727" y="126170"/>
                </a:cubicBezTo>
                <a:cubicBezTo>
                  <a:pt x="9035318" y="-266124"/>
                  <a:pt x="7847170" y="286099"/>
                  <a:pt x="7454902" y="1359579"/>
                </a:cubicBezTo>
                <a:cubicBezTo>
                  <a:pt x="7291886" y="1805755"/>
                  <a:pt x="7287298" y="2294439"/>
                  <a:pt x="7441925" y="2743571"/>
                </a:cubicBezTo>
                <a:cubicBezTo>
                  <a:pt x="7533299" y="3015347"/>
                  <a:pt x="7461854" y="3315444"/>
                  <a:pt x="7257825" y="3516897"/>
                </a:cubicBezTo>
                <a:lnTo>
                  <a:pt x="7191954" y="3582772"/>
                </a:lnTo>
                <a:cubicBezTo>
                  <a:pt x="6983927" y="3788167"/>
                  <a:pt x="6675601" y="3854098"/>
                  <a:pt x="6401788" y="3751682"/>
                </a:cubicBezTo>
                <a:cubicBezTo>
                  <a:pt x="5944382" y="3585757"/>
                  <a:pt x="5443258" y="3585757"/>
                  <a:pt x="4985852" y="3751682"/>
                </a:cubicBezTo>
                <a:cubicBezTo>
                  <a:pt x="4712038" y="3854098"/>
                  <a:pt x="4403713" y="3788167"/>
                  <a:pt x="4195686" y="3582772"/>
                </a:cubicBezTo>
                <a:lnTo>
                  <a:pt x="4179359" y="3566444"/>
                </a:lnTo>
                <a:cubicBezTo>
                  <a:pt x="3974034" y="3360064"/>
                  <a:pt x="3907347" y="3053155"/>
                  <a:pt x="4008490" y="2780168"/>
                </a:cubicBezTo>
                <a:cubicBezTo>
                  <a:pt x="4400194" y="1707984"/>
                  <a:pt x="3848627" y="521222"/>
                  <a:pt x="2776484" y="129492"/>
                </a:cubicBezTo>
                <a:cubicBezTo>
                  <a:pt x="1704369" y="-262239"/>
                  <a:pt x="517684" y="289365"/>
                  <a:pt x="125985" y="1361578"/>
                </a:cubicBezTo>
                <a:cubicBezTo>
                  <a:pt x="-265725" y="2433762"/>
                  <a:pt x="285859" y="3620524"/>
                  <a:pt x="1357985" y="4012254"/>
                </a:cubicBezTo>
                <a:cubicBezTo>
                  <a:pt x="1816152" y="4179672"/>
                  <a:pt x="2318795" y="4179588"/>
                  <a:pt x="2776934" y="4012085"/>
                </a:cubicBezTo>
                <a:cubicBezTo>
                  <a:pt x="3049847" y="3910711"/>
                  <a:pt x="3356793" y="3977318"/>
                  <a:pt x="3563159" y="4182684"/>
                </a:cubicBezTo>
                <a:lnTo>
                  <a:pt x="3579486" y="4199013"/>
                </a:lnTo>
                <a:cubicBezTo>
                  <a:pt x="3784811" y="4405533"/>
                  <a:pt x="3851470" y="4712470"/>
                  <a:pt x="3750355" y="4985570"/>
                </a:cubicBezTo>
                <a:cubicBezTo>
                  <a:pt x="3357975" y="6058993"/>
                  <a:pt x="3910021" y="7247304"/>
                  <a:pt x="4983374" y="7639738"/>
                </a:cubicBezTo>
                <a:cubicBezTo>
                  <a:pt x="6056756" y="8032144"/>
                  <a:pt x="7244960" y="7480062"/>
                  <a:pt x="7637369" y="6406610"/>
                </a:cubicBezTo>
                <a:cubicBezTo>
                  <a:pt x="7804635" y="5949033"/>
                  <a:pt x="7805086" y="5447117"/>
                  <a:pt x="7638692" y="4989230"/>
                </a:cubicBezTo>
                <a:cubicBezTo>
                  <a:pt x="7536283" y="4715398"/>
                  <a:pt x="7602210" y="4407053"/>
                  <a:pt x="7807591" y="4199013"/>
                </a:cubicBezTo>
                <a:lnTo>
                  <a:pt x="7844749" y="4161852"/>
                </a:lnTo>
                <a:cubicBezTo>
                  <a:pt x="8051931" y="3952544"/>
                  <a:pt x="8363550" y="3886191"/>
                  <a:pt x="8638011" y="3992942"/>
                </a:cubicBezTo>
                <a:cubicBezTo>
                  <a:pt x="9108480" y="4177815"/>
                  <a:pt x="9630264" y="4184740"/>
                  <a:pt x="10105462" y="4012367"/>
                </a:cubicBezTo>
                <a:cubicBezTo>
                  <a:pt x="10379360" y="3910120"/>
                  <a:pt x="10687713" y="3976023"/>
                  <a:pt x="10895909" y="4181277"/>
                </a:cubicBezTo>
                <a:lnTo>
                  <a:pt x="10911955" y="4197604"/>
                </a:lnTo>
                <a:cubicBezTo>
                  <a:pt x="11117392" y="4404041"/>
                  <a:pt x="11184107" y="4711091"/>
                  <a:pt x="11082824" y="4984162"/>
                </a:cubicBezTo>
                <a:cubicBezTo>
                  <a:pt x="10690444" y="6057585"/>
                  <a:pt x="11242490" y="7245895"/>
                  <a:pt x="12315843" y="7638330"/>
                </a:cubicBezTo>
                <a:cubicBezTo>
                  <a:pt x="13389197" y="8030736"/>
                  <a:pt x="14577429" y="7478654"/>
                  <a:pt x="14969838" y="6405203"/>
                </a:cubicBezTo>
                <a:cubicBezTo>
                  <a:pt x="15137105" y="5947625"/>
                  <a:pt x="15137555" y="5445709"/>
                  <a:pt x="14971161" y="4987822"/>
                </a:cubicBezTo>
                <a:cubicBezTo>
                  <a:pt x="14868752" y="4713991"/>
                  <a:pt x="14934678" y="4405646"/>
                  <a:pt x="15140060" y="4197604"/>
                </a:cubicBezTo>
                <a:lnTo>
                  <a:pt x="15177218" y="4160445"/>
                </a:lnTo>
                <a:cubicBezTo>
                  <a:pt x="15388454" y="3951447"/>
                  <a:pt x="15703450" y="3887458"/>
                  <a:pt x="15979488" y="3997446"/>
                </a:cubicBezTo>
                <a:cubicBezTo>
                  <a:pt x="16202435" y="4084041"/>
                  <a:pt x="16438780" y="4131195"/>
                  <a:pt x="16677886" y="4136798"/>
                </a:cubicBezTo>
                <a:lnTo>
                  <a:pt x="16689708" y="4136798"/>
                </a:lnTo>
                <a:cubicBezTo>
                  <a:pt x="16698716" y="4136798"/>
                  <a:pt x="16707443" y="4136798"/>
                  <a:pt x="16716169" y="4136798"/>
                </a:cubicBezTo>
                <a:lnTo>
                  <a:pt x="16749949" y="4136798"/>
                </a:lnTo>
                <a:lnTo>
                  <a:pt x="16764586" y="4136798"/>
                </a:lnTo>
                <a:cubicBezTo>
                  <a:pt x="16998962" y="4134432"/>
                  <a:pt x="17231254" y="4092149"/>
                  <a:pt x="17451442" y="4011804"/>
                </a:cubicBezTo>
                <a:cubicBezTo>
                  <a:pt x="17724440" y="3910373"/>
                  <a:pt x="18031498" y="3976980"/>
                  <a:pt x="18237950" y="4182403"/>
                </a:cubicBezTo>
                <a:lnTo>
                  <a:pt x="18254276" y="4198731"/>
                </a:lnTo>
                <a:cubicBezTo>
                  <a:pt x="18459544" y="4405280"/>
                  <a:pt x="18526146" y="4712274"/>
                  <a:pt x="18424864" y="4985288"/>
                </a:cubicBezTo>
                <a:cubicBezTo>
                  <a:pt x="18031556" y="6058542"/>
                  <a:pt x="18582700" y="7247472"/>
                  <a:pt x="19655886" y="7640807"/>
                </a:cubicBezTo>
                <a:cubicBezTo>
                  <a:pt x="20729068" y="8034170"/>
                  <a:pt x="21917922" y="7482989"/>
                  <a:pt x="22311230" y="6409706"/>
                </a:cubicBezTo>
                <a:cubicBezTo>
                  <a:pt x="22394892" y="6181397"/>
                  <a:pt x="22437680" y="5940137"/>
                  <a:pt x="22437622" y="5696963"/>
                </a:cubicBezTo>
                <a:close/>
              </a:path>
            </a:pathLst>
          </a:custGeom>
          <a:solidFill>
            <a:schemeClr val="bg2"/>
          </a:solidFill>
          <a:ln w="28140" cap="flat">
            <a:noFill/>
            <a:prstDash val="solid"/>
            <a:miter/>
          </a:ln>
          <a:effectLst>
            <a:outerShdw blurRad="1270000" dist="5080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endParaRPr lang="pt-BR" sz="675"/>
          </a:p>
        </p:txBody>
      </p:sp>
      <p:sp>
        <p:nvSpPr>
          <p:cNvPr id="21" name="Espaço Reservado para Imagem 19">
            <a:extLst>
              <a:ext uri="{FF2B5EF4-FFF2-40B4-BE49-F238E27FC236}">
                <a16:creationId xmlns:a16="http://schemas.microsoft.com/office/drawing/2014/main" id="{B8D998F4-A13A-80D2-DE29-C26B99D760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80075" y="2832219"/>
            <a:ext cx="1332032" cy="1332032"/>
          </a:xfrm>
          <a:prstGeom prst="ellipse">
            <a:avLst/>
          </a:prstGeom>
          <a:pattFill prst="pct30">
            <a:fgClr>
              <a:schemeClr val="accent6"/>
            </a:fgClr>
            <a:bgClr>
              <a:schemeClr val="bg1"/>
            </a:bgClr>
          </a:pattFill>
          <a:effectLst>
            <a:innerShdw blurRad="330200">
              <a:prstClr val="black"/>
            </a:innerShdw>
          </a:effectLst>
        </p:spPr>
        <p:txBody>
          <a:bodyPr/>
          <a:lstStyle>
            <a:lvl1pPr>
              <a:defRPr lang="pt-BR" dirty="0"/>
            </a:lvl1pPr>
          </a:lstStyle>
          <a:p>
            <a:pPr lvl="0"/>
            <a:r>
              <a:rPr lang="pt-BR" dirty="0"/>
              <a:t>Clique no ícone para adicionar uma imagem</a:t>
            </a:r>
          </a:p>
        </p:txBody>
      </p:sp>
      <p:sp>
        <p:nvSpPr>
          <p:cNvPr id="5" name="Espaço Reservado para Imagem 19">
            <a:extLst>
              <a:ext uri="{FF2B5EF4-FFF2-40B4-BE49-F238E27FC236}">
                <a16:creationId xmlns:a16="http://schemas.microsoft.com/office/drawing/2014/main" id="{09215A39-04F5-6B23-A410-E9140EF99D7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0549" y="1483791"/>
            <a:ext cx="1332032" cy="1332032"/>
          </a:xfrm>
          <a:prstGeom prst="ellipse">
            <a:avLst/>
          </a:prstGeom>
          <a:pattFill prst="pct30">
            <a:fgClr>
              <a:schemeClr val="accent6"/>
            </a:fgClr>
            <a:bgClr>
              <a:schemeClr val="bg1"/>
            </a:bgClr>
          </a:pattFill>
          <a:effectLst>
            <a:innerShdw blurRad="330200">
              <a:prstClr val="black"/>
            </a:innerShdw>
          </a:effectLst>
        </p:spPr>
        <p:txBody>
          <a:bodyPr/>
          <a:lstStyle>
            <a:lvl1pPr>
              <a:defRPr lang="pt-BR" dirty="0"/>
            </a:lvl1pPr>
          </a:lstStyle>
          <a:p>
            <a:pPr lvl="0"/>
            <a:r>
              <a:rPr lang="pt-BR" dirty="0"/>
              <a:t>Clique no ícone para adicionar uma imagem</a:t>
            </a:r>
          </a:p>
        </p:txBody>
      </p:sp>
      <p:sp>
        <p:nvSpPr>
          <p:cNvPr id="6" name="Espaço Reservado para Imagem 19">
            <a:extLst>
              <a:ext uri="{FF2B5EF4-FFF2-40B4-BE49-F238E27FC236}">
                <a16:creationId xmlns:a16="http://schemas.microsoft.com/office/drawing/2014/main" id="{649AB6CA-EEFE-1A29-9DED-F75F528E74C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617516" y="709051"/>
            <a:ext cx="2881511" cy="2881511"/>
          </a:xfrm>
          <a:prstGeom prst="ellipse">
            <a:avLst/>
          </a:prstGeom>
          <a:pattFill prst="lgConfetti">
            <a:fgClr>
              <a:srgbClr val="ECF0F3"/>
            </a:fgClr>
            <a:bgClr>
              <a:schemeClr val="bg1"/>
            </a:bgClr>
          </a:pattFill>
          <a:effectLst>
            <a:softEdge rad="127000"/>
          </a:effectLst>
        </p:spPr>
        <p:txBody>
          <a:bodyPr/>
          <a:lstStyle>
            <a:lvl1pPr>
              <a:defRPr lang="pt-BR" dirty="0"/>
            </a:lvl1pPr>
          </a:lstStyle>
          <a:p>
            <a:pPr lvl="0"/>
            <a:r>
              <a:rPr lang="pt-BR"/>
              <a:t>Clique no ícone para adicionar uma imagem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5860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 3">
            <a:extLst>
              <a:ext uri="{FF2B5EF4-FFF2-40B4-BE49-F238E27FC236}">
                <a16:creationId xmlns:a16="http://schemas.microsoft.com/office/drawing/2014/main" id="{D6F55855-75D5-9D65-314B-28B62BE7E665}"/>
              </a:ext>
            </a:extLst>
          </p:cNvPr>
          <p:cNvSpPr/>
          <p:nvPr userDrawn="1"/>
        </p:nvSpPr>
        <p:spPr>
          <a:xfrm>
            <a:off x="506078" y="1364208"/>
            <a:ext cx="8414689" cy="2912960"/>
          </a:xfrm>
          <a:custGeom>
            <a:avLst/>
            <a:gdLst>
              <a:gd name="connsiteX0" fmla="*/ 22437622 w 22437709"/>
              <a:gd name="connsiteY0" fmla="*/ 5695836 h 7767893"/>
              <a:gd name="connsiteX1" fmla="*/ 22437622 w 22437709"/>
              <a:gd name="connsiteY1" fmla="*/ 5675286 h 7767893"/>
              <a:gd name="connsiteX2" fmla="*/ 22435652 w 22437709"/>
              <a:gd name="connsiteY2" fmla="*/ 5598995 h 7767893"/>
              <a:gd name="connsiteX3" fmla="*/ 22431992 w 22437709"/>
              <a:gd name="connsiteY3" fmla="*/ 5542692 h 7767893"/>
              <a:gd name="connsiteX4" fmla="*/ 22429178 w 22437709"/>
              <a:gd name="connsiteY4" fmla="*/ 5503843 h 7767893"/>
              <a:gd name="connsiteX5" fmla="*/ 22421860 w 22437709"/>
              <a:gd name="connsiteY5" fmla="*/ 5438530 h 7767893"/>
              <a:gd name="connsiteX6" fmla="*/ 22418482 w 22437709"/>
              <a:gd name="connsiteY6" fmla="*/ 5412068 h 7767893"/>
              <a:gd name="connsiteX7" fmla="*/ 22407220 w 22437709"/>
              <a:gd name="connsiteY7" fmla="*/ 5339437 h 7767893"/>
              <a:gd name="connsiteX8" fmla="*/ 22404688 w 22437709"/>
              <a:gd name="connsiteY8" fmla="*/ 5325079 h 7767893"/>
              <a:gd name="connsiteX9" fmla="*/ 22313762 w 22437709"/>
              <a:gd name="connsiteY9" fmla="*/ 4988948 h 7767893"/>
              <a:gd name="connsiteX10" fmla="*/ 22308414 w 22437709"/>
              <a:gd name="connsiteY10" fmla="*/ 4972339 h 7767893"/>
              <a:gd name="connsiteX11" fmla="*/ 21105010 w 22437709"/>
              <a:gd name="connsiteY11" fmla="*/ 3761817 h 7767893"/>
              <a:gd name="connsiteX12" fmla="*/ 21076860 w 22437709"/>
              <a:gd name="connsiteY12" fmla="*/ 3752527 h 7767893"/>
              <a:gd name="connsiteX13" fmla="*/ 19660922 w 22437709"/>
              <a:gd name="connsiteY13" fmla="*/ 3752527 h 7767893"/>
              <a:gd name="connsiteX14" fmla="*/ 19650508 w 22437709"/>
              <a:gd name="connsiteY14" fmla="*/ 3755905 h 7767893"/>
              <a:gd name="connsiteX15" fmla="*/ 18870756 w 22437709"/>
              <a:gd name="connsiteY15" fmla="*/ 3583054 h 7767893"/>
              <a:gd name="connsiteX16" fmla="*/ 18854432 w 22437709"/>
              <a:gd name="connsiteY16" fmla="*/ 3566726 h 7767893"/>
              <a:gd name="connsiteX17" fmla="*/ 18683844 w 22437709"/>
              <a:gd name="connsiteY17" fmla="*/ 2780450 h 7767893"/>
              <a:gd name="connsiteX18" fmla="*/ 17450402 w 22437709"/>
              <a:gd name="connsiteY18" fmla="*/ 124734 h 7767893"/>
              <a:gd name="connsiteX19" fmla="*/ 16807092 w 22437709"/>
              <a:gd name="connsiteY19" fmla="*/ -91 h 7767893"/>
              <a:gd name="connsiteX20" fmla="*/ 16795552 w 22437709"/>
              <a:gd name="connsiteY20" fmla="*/ -91 h 7767893"/>
              <a:gd name="connsiteX21" fmla="*/ 16779224 w 22437709"/>
              <a:gd name="connsiteY21" fmla="*/ -91 h 7767893"/>
              <a:gd name="connsiteX22" fmla="*/ 16736436 w 22437709"/>
              <a:gd name="connsiteY22" fmla="*/ -91 h 7767893"/>
              <a:gd name="connsiteX23" fmla="*/ 16691115 w 22437709"/>
              <a:gd name="connsiteY23" fmla="*/ -91 h 7767893"/>
              <a:gd name="connsiteX24" fmla="*/ 16673663 w 22437709"/>
              <a:gd name="connsiteY24" fmla="*/ -91 h 7767893"/>
              <a:gd name="connsiteX25" fmla="*/ 16660715 w 22437709"/>
              <a:gd name="connsiteY25" fmla="*/ -91 h 7767893"/>
              <a:gd name="connsiteX26" fmla="*/ 14663088 w 22437709"/>
              <a:gd name="connsiteY26" fmla="*/ 2139155 h 7767893"/>
              <a:gd name="connsiteX27" fmla="*/ 14773830 w 22437709"/>
              <a:gd name="connsiteY27" fmla="*/ 2739911 h 7767893"/>
              <a:gd name="connsiteX28" fmla="*/ 14597330 w 22437709"/>
              <a:gd name="connsiteY28" fmla="*/ 3510704 h 7767893"/>
              <a:gd name="connsiteX29" fmla="*/ 14525267 w 22437709"/>
              <a:gd name="connsiteY29" fmla="*/ 3582772 h 7767893"/>
              <a:gd name="connsiteX30" fmla="*/ 13735101 w 22437709"/>
              <a:gd name="connsiteY30" fmla="*/ 3751682 h 7767893"/>
              <a:gd name="connsiteX31" fmla="*/ 12319165 w 22437709"/>
              <a:gd name="connsiteY31" fmla="*/ 3751682 h 7767893"/>
              <a:gd name="connsiteX32" fmla="*/ 11528999 w 22437709"/>
              <a:gd name="connsiteY32" fmla="*/ 3582772 h 7767893"/>
              <a:gd name="connsiteX33" fmla="*/ 11512672 w 22437709"/>
              <a:gd name="connsiteY33" fmla="*/ 3566444 h 7767893"/>
              <a:gd name="connsiteX34" fmla="*/ 11342084 w 22437709"/>
              <a:gd name="connsiteY34" fmla="*/ 2780168 h 7767893"/>
              <a:gd name="connsiteX35" fmla="*/ 10108727 w 22437709"/>
              <a:gd name="connsiteY35" fmla="*/ 126170 h 7767893"/>
              <a:gd name="connsiteX36" fmla="*/ 7454902 w 22437709"/>
              <a:gd name="connsiteY36" fmla="*/ 1359579 h 7767893"/>
              <a:gd name="connsiteX37" fmla="*/ 7441925 w 22437709"/>
              <a:gd name="connsiteY37" fmla="*/ 2743571 h 7767893"/>
              <a:gd name="connsiteX38" fmla="*/ 7257825 w 22437709"/>
              <a:gd name="connsiteY38" fmla="*/ 3516897 h 7767893"/>
              <a:gd name="connsiteX39" fmla="*/ 7191954 w 22437709"/>
              <a:gd name="connsiteY39" fmla="*/ 3582772 h 7767893"/>
              <a:gd name="connsiteX40" fmla="*/ 6401788 w 22437709"/>
              <a:gd name="connsiteY40" fmla="*/ 3751682 h 7767893"/>
              <a:gd name="connsiteX41" fmla="*/ 4985852 w 22437709"/>
              <a:gd name="connsiteY41" fmla="*/ 3751682 h 7767893"/>
              <a:gd name="connsiteX42" fmla="*/ 4195686 w 22437709"/>
              <a:gd name="connsiteY42" fmla="*/ 3582772 h 7767893"/>
              <a:gd name="connsiteX43" fmla="*/ 4179359 w 22437709"/>
              <a:gd name="connsiteY43" fmla="*/ 3566444 h 7767893"/>
              <a:gd name="connsiteX44" fmla="*/ 4008490 w 22437709"/>
              <a:gd name="connsiteY44" fmla="*/ 2780168 h 7767893"/>
              <a:gd name="connsiteX45" fmla="*/ 2776484 w 22437709"/>
              <a:gd name="connsiteY45" fmla="*/ 129492 h 7767893"/>
              <a:gd name="connsiteX46" fmla="*/ 125985 w 22437709"/>
              <a:gd name="connsiteY46" fmla="*/ 1361578 h 7767893"/>
              <a:gd name="connsiteX47" fmla="*/ 1357985 w 22437709"/>
              <a:gd name="connsiteY47" fmla="*/ 4012254 h 7767893"/>
              <a:gd name="connsiteX48" fmla="*/ 2776934 w 22437709"/>
              <a:gd name="connsiteY48" fmla="*/ 4012085 h 7767893"/>
              <a:gd name="connsiteX49" fmla="*/ 3563159 w 22437709"/>
              <a:gd name="connsiteY49" fmla="*/ 4182684 h 7767893"/>
              <a:gd name="connsiteX50" fmla="*/ 3579486 w 22437709"/>
              <a:gd name="connsiteY50" fmla="*/ 4199013 h 7767893"/>
              <a:gd name="connsiteX51" fmla="*/ 3750355 w 22437709"/>
              <a:gd name="connsiteY51" fmla="*/ 4985570 h 7767893"/>
              <a:gd name="connsiteX52" fmla="*/ 4983374 w 22437709"/>
              <a:gd name="connsiteY52" fmla="*/ 7639738 h 7767893"/>
              <a:gd name="connsiteX53" fmla="*/ 7637369 w 22437709"/>
              <a:gd name="connsiteY53" fmla="*/ 6406610 h 7767893"/>
              <a:gd name="connsiteX54" fmla="*/ 7638692 w 22437709"/>
              <a:gd name="connsiteY54" fmla="*/ 4989230 h 7767893"/>
              <a:gd name="connsiteX55" fmla="*/ 7807591 w 22437709"/>
              <a:gd name="connsiteY55" fmla="*/ 4199013 h 7767893"/>
              <a:gd name="connsiteX56" fmla="*/ 7844749 w 22437709"/>
              <a:gd name="connsiteY56" fmla="*/ 4161852 h 7767893"/>
              <a:gd name="connsiteX57" fmla="*/ 8638011 w 22437709"/>
              <a:gd name="connsiteY57" fmla="*/ 3992942 h 7767893"/>
              <a:gd name="connsiteX58" fmla="*/ 10105462 w 22437709"/>
              <a:gd name="connsiteY58" fmla="*/ 4012367 h 7767893"/>
              <a:gd name="connsiteX59" fmla="*/ 10895909 w 22437709"/>
              <a:gd name="connsiteY59" fmla="*/ 4181277 h 7767893"/>
              <a:gd name="connsiteX60" fmla="*/ 10911955 w 22437709"/>
              <a:gd name="connsiteY60" fmla="*/ 4197604 h 7767893"/>
              <a:gd name="connsiteX61" fmla="*/ 11082824 w 22437709"/>
              <a:gd name="connsiteY61" fmla="*/ 4984162 h 7767893"/>
              <a:gd name="connsiteX62" fmla="*/ 12315843 w 22437709"/>
              <a:gd name="connsiteY62" fmla="*/ 7638330 h 7767893"/>
              <a:gd name="connsiteX63" fmla="*/ 14969838 w 22437709"/>
              <a:gd name="connsiteY63" fmla="*/ 6405203 h 7767893"/>
              <a:gd name="connsiteX64" fmla="*/ 14971161 w 22437709"/>
              <a:gd name="connsiteY64" fmla="*/ 4987822 h 7767893"/>
              <a:gd name="connsiteX65" fmla="*/ 15140060 w 22437709"/>
              <a:gd name="connsiteY65" fmla="*/ 4197604 h 7767893"/>
              <a:gd name="connsiteX66" fmla="*/ 15177218 w 22437709"/>
              <a:gd name="connsiteY66" fmla="*/ 4160445 h 7767893"/>
              <a:gd name="connsiteX67" fmla="*/ 15979488 w 22437709"/>
              <a:gd name="connsiteY67" fmla="*/ 3997446 h 7767893"/>
              <a:gd name="connsiteX68" fmla="*/ 16677886 w 22437709"/>
              <a:gd name="connsiteY68" fmla="*/ 4136798 h 7767893"/>
              <a:gd name="connsiteX69" fmla="*/ 16689708 w 22437709"/>
              <a:gd name="connsiteY69" fmla="*/ 4136798 h 7767893"/>
              <a:gd name="connsiteX70" fmla="*/ 16716169 w 22437709"/>
              <a:gd name="connsiteY70" fmla="*/ 4136798 h 7767893"/>
              <a:gd name="connsiteX71" fmla="*/ 16749949 w 22437709"/>
              <a:gd name="connsiteY71" fmla="*/ 4136798 h 7767893"/>
              <a:gd name="connsiteX72" fmla="*/ 16764586 w 22437709"/>
              <a:gd name="connsiteY72" fmla="*/ 4136798 h 7767893"/>
              <a:gd name="connsiteX73" fmla="*/ 17451442 w 22437709"/>
              <a:gd name="connsiteY73" fmla="*/ 4011804 h 7767893"/>
              <a:gd name="connsiteX74" fmla="*/ 18237950 w 22437709"/>
              <a:gd name="connsiteY74" fmla="*/ 4182403 h 7767893"/>
              <a:gd name="connsiteX75" fmla="*/ 18254276 w 22437709"/>
              <a:gd name="connsiteY75" fmla="*/ 4198731 h 7767893"/>
              <a:gd name="connsiteX76" fmla="*/ 18424864 w 22437709"/>
              <a:gd name="connsiteY76" fmla="*/ 4985288 h 7767893"/>
              <a:gd name="connsiteX77" fmla="*/ 19655886 w 22437709"/>
              <a:gd name="connsiteY77" fmla="*/ 7640807 h 7767893"/>
              <a:gd name="connsiteX78" fmla="*/ 22311230 w 22437709"/>
              <a:gd name="connsiteY78" fmla="*/ 6409706 h 7767893"/>
              <a:gd name="connsiteX79" fmla="*/ 22437622 w 22437709"/>
              <a:gd name="connsiteY79" fmla="*/ 5696963 h 7767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2437709" h="7767893">
                <a:moveTo>
                  <a:pt x="22437622" y="5695836"/>
                </a:moveTo>
                <a:cubicBezTo>
                  <a:pt x="22437622" y="5688798"/>
                  <a:pt x="22437622" y="5682324"/>
                  <a:pt x="22437622" y="5675286"/>
                </a:cubicBezTo>
                <a:cubicBezTo>
                  <a:pt x="22437622" y="5649668"/>
                  <a:pt x="22437622" y="5624332"/>
                  <a:pt x="22435652" y="5598995"/>
                </a:cubicBezTo>
                <a:cubicBezTo>
                  <a:pt x="22435652" y="5580133"/>
                  <a:pt x="22433400" y="5561553"/>
                  <a:pt x="22431992" y="5542692"/>
                </a:cubicBezTo>
                <a:cubicBezTo>
                  <a:pt x="22431992" y="5529742"/>
                  <a:pt x="22430304" y="5516792"/>
                  <a:pt x="22429178" y="5503843"/>
                </a:cubicBezTo>
                <a:cubicBezTo>
                  <a:pt x="22427208" y="5481884"/>
                  <a:pt x="22424674" y="5460207"/>
                  <a:pt x="22421860" y="5438530"/>
                </a:cubicBezTo>
                <a:lnTo>
                  <a:pt x="22418482" y="5412068"/>
                </a:lnTo>
                <a:cubicBezTo>
                  <a:pt x="22415104" y="5387858"/>
                  <a:pt x="22411444" y="5363647"/>
                  <a:pt x="22407220" y="5339437"/>
                </a:cubicBezTo>
                <a:lnTo>
                  <a:pt x="22404688" y="5325079"/>
                </a:lnTo>
                <a:cubicBezTo>
                  <a:pt x="22383912" y="5210671"/>
                  <a:pt x="22353512" y="5098233"/>
                  <a:pt x="22313762" y="4988948"/>
                </a:cubicBezTo>
                <a:cubicBezTo>
                  <a:pt x="22311794" y="4983318"/>
                  <a:pt x="22310386" y="4977688"/>
                  <a:pt x="22308414" y="4972339"/>
                </a:cubicBezTo>
                <a:cubicBezTo>
                  <a:pt x="22099798" y="4414683"/>
                  <a:pt x="21661420" y="3973687"/>
                  <a:pt x="21105010" y="3761817"/>
                </a:cubicBezTo>
                <a:cubicBezTo>
                  <a:pt x="21095720" y="3758720"/>
                  <a:pt x="21086150" y="3755905"/>
                  <a:pt x="21076860" y="3752527"/>
                </a:cubicBezTo>
                <a:cubicBezTo>
                  <a:pt x="20619454" y="3586601"/>
                  <a:pt x="20118330" y="3586601"/>
                  <a:pt x="19660922" y="3752527"/>
                </a:cubicBezTo>
                <a:cubicBezTo>
                  <a:pt x="19657546" y="3753935"/>
                  <a:pt x="19653886" y="3754779"/>
                  <a:pt x="19650508" y="3755905"/>
                </a:cubicBezTo>
                <a:cubicBezTo>
                  <a:pt x="19378974" y="3853000"/>
                  <a:pt x="19075830" y="3785802"/>
                  <a:pt x="18870756" y="3583054"/>
                </a:cubicBezTo>
                <a:lnTo>
                  <a:pt x="18854432" y="3566726"/>
                </a:lnTo>
                <a:cubicBezTo>
                  <a:pt x="18649190" y="3360290"/>
                  <a:pt x="18582616" y="3053380"/>
                  <a:pt x="18683844" y="2780450"/>
                </a:cubicBezTo>
                <a:cubicBezTo>
                  <a:pt x="19076532" y="1706463"/>
                  <a:pt x="18524316" y="517450"/>
                  <a:pt x="17450402" y="124734"/>
                </a:cubicBezTo>
                <a:cubicBezTo>
                  <a:pt x="17243950" y="49231"/>
                  <a:pt x="17026802" y="7116"/>
                  <a:pt x="16807092" y="-91"/>
                </a:cubicBezTo>
                <a:lnTo>
                  <a:pt x="16795552" y="-91"/>
                </a:lnTo>
                <a:lnTo>
                  <a:pt x="16779224" y="-91"/>
                </a:lnTo>
                <a:cubicBezTo>
                  <a:pt x="16764868" y="-91"/>
                  <a:pt x="16751075" y="-91"/>
                  <a:pt x="16736436" y="-91"/>
                </a:cubicBezTo>
                <a:cubicBezTo>
                  <a:pt x="16721799" y="-91"/>
                  <a:pt x="16706317" y="-91"/>
                  <a:pt x="16691115" y="-91"/>
                </a:cubicBezTo>
                <a:lnTo>
                  <a:pt x="16673663" y="-91"/>
                </a:lnTo>
                <a:lnTo>
                  <a:pt x="16660715" y="-91"/>
                </a:lnTo>
                <a:cubicBezTo>
                  <a:pt x="15518394" y="38984"/>
                  <a:pt x="14624016" y="996760"/>
                  <a:pt x="14663088" y="2139155"/>
                </a:cubicBezTo>
                <a:cubicBezTo>
                  <a:pt x="14670098" y="2343789"/>
                  <a:pt x="14707397" y="2546228"/>
                  <a:pt x="14773830" y="2739911"/>
                </a:cubicBezTo>
                <a:cubicBezTo>
                  <a:pt x="14867120" y="3009464"/>
                  <a:pt x="14798630" y="3308603"/>
                  <a:pt x="14597330" y="3510704"/>
                </a:cubicBezTo>
                <a:lnTo>
                  <a:pt x="14525267" y="3582772"/>
                </a:lnTo>
                <a:cubicBezTo>
                  <a:pt x="14317241" y="3788167"/>
                  <a:pt x="14008916" y="3854098"/>
                  <a:pt x="13735101" y="3751682"/>
                </a:cubicBezTo>
                <a:cubicBezTo>
                  <a:pt x="13277695" y="3585757"/>
                  <a:pt x="12776572" y="3585757"/>
                  <a:pt x="12319165" y="3751682"/>
                </a:cubicBezTo>
                <a:cubicBezTo>
                  <a:pt x="12045351" y="3854098"/>
                  <a:pt x="11737026" y="3788167"/>
                  <a:pt x="11528999" y="3582772"/>
                </a:cubicBezTo>
                <a:lnTo>
                  <a:pt x="11512672" y="3566444"/>
                </a:lnTo>
                <a:cubicBezTo>
                  <a:pt x="11307319" y="3360064"/>
                  <a:pt x="11240717" y="3053099"/>
                  <a:pt x="11342084" y="2780168"/>
                </a:cubicBezTo>
                <a:cubicBezTo>
                  <a:pt x="11734352" y="1706689"/>
                  <a:pt x="11182165" y="518435"/>
                  <a:pt x="10108727" y="126170"/>
                </a:cubicBezTo>
                <a:cubicBezTo>
                  <a:pt x="9035318" y="-266124"/>
                  <a:pt x="7847170" y="286099"/>
                  <a:pt x="7454902" y="1359579"/>
                </a:cubicBezTo>
                <a:cubicBezTo>
                  <a:pt x="7291886" y="1805755"/>
                  <a:pt x="7287298" y="2294439"/>
                  <a:pt x="7441925" y="2743571"/>
                </a:cubicBezTo>
                <a:cubicBezTo>
                  <a:pt x="7533299" y="3015347"/>
                  <a:pt x="7461854" y="3315444"/>
                  <a:pt x="7257825" y="3516897"/>
                </a:cubicBezTo>
                <a:lnTo>
                  <a:pt x="7191954" y="3582772"/>
                </a:lnTo>
                <a:cubicBezTo>
                  <a:pt x="6983927" y="3788167"/>
                  <a:pt x="6675601" y="3854098"/>
                  <a:pt x="6401788" y="3751682"/>
                </a:cubicBezTo>
                <a:cubicBezTo>
                  <a:pt x="5944382" y="3585757"/>
                  <a:pt x="5443258" y="3585757"/>
                  <a:pt x="4985852" y="3751682"/>
                </a:cubicBezTo>
                <a:cubicBezTo>
                  <a:pt x="4712038" y="3854098"/>
                  <a:pt x="4403713" y="3788167"/>
                  <a:pt x="4195686" y="3582772"/>
                </a:cubicBezTo>
                <a:lnTo>
                  <a:pt x="4179359" y="3566444"/>
                </a:lnTo>
                <a:cubicBezTo>
                  <a:pt x="3974034" y="3360064"/>
                  <a:pt x="3907347" y="3053155"/>
                  <a:pt x="4008490" y="2780168"/>
                </a:cubicBezTo>
                <a:cubicBezTo>
                  <a:pt x="4400194" y="1707984"/>
                  <a:pt x="3848627" y="521222"/>
                  <a:pt x="2776484" y="129492"/>
                </a:cubicBezTo>
                <a:cubicBezTo>
                  <a:pt x="1704369" y="-262239"/>
                  <a:pt x="517684" y="289365"/>
                  <a:pt x="125985" y="1361578"/>
                </a:cubicBezTo>
                <a:cubicBezTo>
                  <a:pt x="-265725" y="2433762"/>
                  <a:pt x="285859" y="3620524"/>
                  <a:pt x="1357985" y="4012254"/>
                </a:cubicBezTo>
                <a:cubicBezTo>
                  <a:pt x="1816152" y="4179672"/>
                  <a:pt x="2318795" y="4179588"/>
                  <a:pt x="2776934" y="4012085"/>
                </a:cubicBezTo>
                <a:cubicBezTo>
                  <a:pt x="3049847" y="3910711"/>
                  <a:pt x="3356793" y="3977318"/>
                  <a:pt x="3563159" y="4182684"/>
                </a:cubicBezTo>
                <a:lnTo>
                  <a:pt x="3579486" y="4199013"/>
                </a:lnTo>
                <a:cubicBezTo>
                  <a:pt x="3784811" y="4405533"/>
                  <a:pt x="3851470" y="4712470"/>
                  <a:pt x="3750355" y="4985570"/>
                </a:cubicBezTo>
                <a:cubicBezTo>
                  <a:pt x="3357975" y="6058993"/>
                  <a:pt x="3910021" y="7247304"/>
                  <a:pt x="4983374" y="7639738"/>
                </a:cubicBezTo>
                <a:cubicBezTo>
                  <a:pt x="6056756" y="8032144"/>
                  <a:pt x="7244960" y="7480062"/>
                  <a:pt x="7637369" y="6406610"/>
                </a:cubicBezTo>
                <a:cubicBezTo>
                  <a:pt x="7804635" y="5949033"/>
                  <a:pt x="7805086" y="5447117"/>
                  <a:pt x="7638692" y="4989230"/>
                </a:cubicBezTo>
                <a:cubicBezTo>
                  <a:pt x="7536283" y="4715398"/>
                  <a:pt x="7602210" y="4407053"/>
                  <a:pt x="7807591" y="4199013"/>
                </a:cubicBezTo>
                <a:lnTo>
                  <a:pt x="7844749" y="4161852"/>
                </a:lnTo>
                <a:cubicBezTo>
                  <a:pt x="8051931" y="3952544"/>
                  <a:pt x="8363550" y="3886191"/>
                  <a:pt x="8638011" y="3992942"/>
                </a:cubicBezTo>
                <a:cubicBezTo>
                  <a:pt x="9108480" y="4177815"/>
                  <a:pt x="9630264" y="4184740"/>
                  <a:pt x="10105462" y="4012367"/>
                </a:cubicBezTo>
                <a:cubicBezTo>
                  <a:pt x="10379360" y="3910120"/>
                  <a:pt x="10687713" y="3976023"/>
                  <a:pt x="10895909" y="4181277"/>
                </a:cubicBezTo>
                <a:lnTo>
                  <a:pt x="10911955" y="4197604"/>
                </a:lnTo>
                <a:cubicBezTo>
                  <a:pt x="11117392" y="4404041"/>
                  <a:pt x="11184107" y="4711091"/>
                  <a:pt x="11082824" y="4984162"/>
                </a:cubicBezTo>
                <a:cubicBezTo>
                  <a:pt x="10690444" y="6057585"/>
                  <a:pt x="11242490" y="7245895"/>
                  <a:pt x="12315843" y="7638330"/>
                </a:cubicBezTo>
                <a:cubicBezTo>
                  <a:pt x="13389197" y="8030736"/>
                  <a:pt x="14577429" y="7478654"/>
                  <a:pt x="14969838" y="6405203"/>
                </a:cubicBezTo>
                <a:cubicBezTo>
                  <a:pt x="15137105" y="5947625"/>
                  <a:pt x="15137555" y="5445709"/>
                  <a:pt x="14971161" y="4987822"/>
                </a:cubicBezTo>
                <a:cubicBezTo>
                  <a:pt x="14868752" y="4713991"/>
                  <a:pt x="14934678" y="4405646"/>
                  <a:pt x="15140060" y="4197604"/>
                </a:cubicBezTo>
                <a:lnTo>
                  <a:pt x="15177218" y="4160445"/>
                </a:lnTo>
                <a:cubicBezTo>
                  <a:pt x="15388454" y="3951447"/>
                  <a:pt x="15703450" y="3887458"/>
                  <a:pt x="15979488" y="3997446"/>
                </a:cubicBezTo>
                <a:cubicBezTo>
                  <a:pt x="16202435" y="4084041"/>
                  <a:pt x="16438780" y="4131195"/>
                  <a:pt x="16677886" y="4136798"/>
                </a:cubicBezTo>
                <a:lnTo>
                  <a:pt x="16689708" y="4136798"/>
                </a:lnTo>
                <a:cubicBezTo>
                  <a:pt x="16698716" y="4136798"/>
                  <a:pt x="16707443" y="4136798"/>
                  <a:pt x="16716169" y="4136798"/>
                </a:cubicBezTo>
                <a:lnTo>
                  <a:pt x="16749949" y="4136798"/>
                </a:lnTo>
                <a:lnTo>
                  <a:pt x="16764586" y="4136798"/>
                </a:lnTo>
                <a:cubicBezTo>
                  <a:pt x="16998962" y="4134432"/>
                  <a:pt x="17231254" y="4092149"/>
                  <a:pt x="17451442" y="4011804"/>
                </a:cubicBezTo>
                <a:cubicBezTo>
                  <a:pt x="17724440" y="3910373"/>
                  <a:pt x="18031498" y="3976980"/>
                  <a:pt x="18237950" y="4182403"/>
                </a:cubicBezTo>
                <a:lnTo>
                  <a:pt x="18254276" y="4198731"/>
                </a:lnTo>
                <a:cubicBezTo>
                  <a:pt x="18459544" y="4405280"/>
                  <a:pt x="18526146" y="4712274"/>
                  <a:pt x="18424864" y="4985288"/>
                </a:cubicBezTo>
                <a:cubicBezTo>
                  <a:pt x="18031556" y="6058542"/>
                  <a:pt x="18582700" y="7247472"/>
                  <a:pt x="19655886" y="7640807"/>
                </a:cubicBezTo>
                <a:cubicBezTo>
                  <a:pt x="20729068" y="8034170"/>
                  <a:pt x="21917922" y="7482989"/>
                  <a:pt x="22311230" y="6409706"/>
                </a:cubicBezTo>
                <a:cubicBezTo>
                  <a:pt x="22394892" y="6181397"/>
                  <a:pt x="22437680" y="5940137"/>
                  <a:pt x="22437622" y="5696963"/>
                </a:cubicBezTo>
                <a:close/>
              </a:path>
            </a:pathLst>
          </a:custGeom>
          <a:solidFill>
            <a:schemeClr val="bg2"/>
          </a:solidFill>
          <a:ln w="28140" cap="flat">
            <a:noFill/>
            <a:prstDash val="solid"/>
            <a:miter/>
          </a:ln>
          <a:effectLst>
            <a:outerShdw blurRad="1270000" dist="5080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endParaRPr lang="pt-BR" sz="675"/>
          </a:p>
        </p:txBody>
      </p:sp>
      <p:sp>
        <p:nvSpPr>
          <p:cNvPr id="21" name="Espaço Reservado para Imagem 19">
            <a:extLst>
              <a:ext uri="{FF2B5EF4-FFF2-40B4-BE49-F238E27FC236}">
                <a16:creationId xmlns:a16="http://schemas.microsoft.com/office/drawing/2014/main" id="{B8D998F4-A13A-80D2-DE29-C26B99D760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80075" y="2832219"/>
            <a:ext cx="1332032" cy="1332032"/>
          </a:xfrm>
          <a:prstGeom prst="ellipse">
            <a:avLst/>
          </a:prstGeom>
          <a:pattFill prst="pct30">
            <a:fgClr>
              <a:schemeClr val="accent6"/>
            </a:fgClr>
            <a:bgClr>
              <a:schemeClr val="bg1"/>
            </a:bgClr>
          </a:pattFill>
          <a:effectLst>
            <a:innerShdw blurRad="330200">
              <a:prstClr val="black"/>
            </a:innerShdw>
          </a:effectLst>
        </p:spPr>
        <p:txBody>
          <a:bodyPr/>
          <a:lstStyle>
            <a:lvl1pPr>
              <a:defRPr lang="pt-BR" dirty="0"/>
            </a:lvl1pPr>
          </a:lstStyle>
          <a:p>
            <a:pPr lvl="0"/>
            <a:r>
              <a:rPr lang="pt-BR" dirty="0"/>
              <a:t>Clique no ícone para adicionar uma imagem</a:t>
            </a:r>
          </a:p>
        </p:txBody>
      </p:sp>
      <p:sp>
        <p:nvSpPr>
          <p:cNvPr id="2" name="Espaço Reservado para Imagem 19">
            <a:extLst>
              <a:ext uri="{FF2B5EF4-FFF2-40B4-BE49-F238E27FC236}">
                <a16:creationId xmlns:a16="http://schemas.microsoft.com/office/drawing/2014/main" id="{7FC4FDF9-43BE-ED7C-8786-158501F4A62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59587" y="1457325"/>
            <a:ext cx="1332032" cy="1332032"/>
          </a:xfrm>
          <a:prstGeom prst="ellipse">
            <a:avLst/>
          </a:prstGeom>
          <a:pattFill prst="pct30">
            <a:fgClr>
              <a:schemeClr val="accent6"/>
            </a:fgClr>
            <a:bgClr>
              <a:schemeClr val="bg1"/>
            </a:bgClr>
          </a:pattFill>
          <a:effectLst>
            <a:innerShdw blurRad="330200">
              <a:prstClr val="black"/>
            </a:innerShdw>
          </a:effectLst>
        </p:spPr>
        <p:txBody>
          <a:bodyPr/>
          <a:lstStyle>
            <a:lvl1pPr>
              <a:defRPr lang="pt-BR" dirty="0"/>
            </a:lvl1pPr>
          </a:lstStyle>
          <a:p>
            <a:pPr lvl="0"/>
            <a:r>
              <a:rPr lang="pt-BR" dirty="0"/>
              <a:t>Clique no ícone para adicionar uma imagem</a:t>
            </a:r>
          </a:p>
        </p:txBody>
      </p:sp>
      <p:sp>
        <p:nvSpPr>
          <p:cNvPr id="5" name="Espaço Reservado para Imagem 19">
            <a:extLst>
              <a:ext uri="{FF2B5EF4-FFF2-40B4-BE49-F238E27FC236}">
                <a16:creationId xmlns:a16="http://schemas.microsoft.com/office/drawing/2014/main" id="{0FCE1A1B-FEBF-35B5-FEAD-C8F564C2E22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0549" y="1483791"/>
            <a:ext cx="1332032" cy="1332032"/>
          </a:xfrm>
          <a:prstGeom prst="ellipse">
            <a:avLst/>
          </a:prstGeom>
          <a:pattFill prst="pct30">
            <a:fgClr>
              <a:schemeClr val="accent6"/>
            </a:fgClr>
            <a:bgClr>
              <a:schemeClr val="bg1"/>
            </a:bgClr>
          </a:pattFill>
          <a:effectLst>
            <a:innerShdw blurRad="330200">
              <a:prstClr val="black"/>
            </a:innerShdw>
          </a:effectLst>
        </p:spPr>
        <p:txBody>
          <a:bodyPr/>
          <a:lstStyle>
            <a:lvl1pPr>
              <a:defRPr lang="pt-BR" dirty="0"/>
            </a:lvl1pPr>
          </a:lstStyle>
          <a:p>
            <a:pPr lvl="0"/>
            <a:r>
              <a:rPr lang="pt-BR" dirty="0"/>
              <a:t>Clique no ícone para adicionar uma imagem</a:t>
            </a:r>
          </a:p>
        </p:txBody>
      </p:sp>
      <p:sp>
        <p:nvSpPr>
          <p:cNvPr id="6" name="Espaço Reservado para Imagem 19">
            <a:extLst>
              <a:ext uri="{FF2B5EF4-FFF2-40B4-BE49-F238E27FC236}">
                <a16:creationId xmlns:a16="http://schemas.microsoft.com/office/drawing/2014/main" id="{F2241E64-B8FD-BDA8-B8A7-0124D12669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60540" y="2057479"/>
            <a:ext cx="2881511" cy="2881511"/>
          </a:xfrm>
          <a:prstGeom prst="ellipse">
            <a:avLst/>
          </a:prstGeom>
          <a:pattFill prst="lgConfetti">
            <a:fgClr>
              <a:srgbClr val="ECF0F3"/>
            </a:fgClr>
            <a:bgClr>
              <a:schemeClr val="bg1"/>
            </a:bgClr>
          </a:pattFill>
          <a:effectLst>
            <a:softEdge rad="127000"/>
          </a:effectLst>
        </p:spPr>
        <p:txBody>
          <a:bodyPr/>
          <a:lstStyle>
            <a:lvl1pPr>
              <a:defRPr lang="pt-BR" dirty="0"/>
            </a:lvl1pPr>
          </a:lstStyle>
          <a:p>
            <a:pPr lvl="0"/>
            <a:r>
              <a:rPr lang="pt-BR"/>
              <a:t>Clique no ícone para adicionar uma imagem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7796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 3">
            <a:extLst>
              <a:ext uri="{FF2B5EF4-FFF2-40B4-BE49-F238E27FC236}">
                <a16:creationId xmlns:a16="http://schemas.microsoft.com/office/drawing/2014/main" id="{E25647AE-283C-ED60-D1A7-82DE160B852E}"/>
              </a:ext>
            </a:extLst>
          </p:cNvPr>
          <p:cNvSpPr/>
          <p:nvPr userDrawn="1"/>
        </p:nvSpPr>
        <p:spPr>
          <a:xfrm>
            <a:off x="506078" y="1364208"/>
            <a:ext cx="8414689" cy="2912960"/>
          </a:xfrm>
          <a:custGeom>
            <a:avLst/>
            <a:gdLst>
              <a:gd name="connsiteX0" fmla="*/ 22437622 w 22437709"/>
              <a:gd name="connsiteY0" fmla="*/ 5695836 h 7767893"/>
              <a:gd name="connsiteX1" fmla="*/ 22437622 w 22437709"/>
              <a:gd name="connsiteY1" fmla="*/ 5675286 h 7767893"/>
              <a:gd name="connsiteX2" fmla="*/ 22435652 w 22437709"/>
              <a:gd name="connsiteY2" fmla="*/ 5598995 h 7767893"/>
              <a:gd name="connsiteX3" fmla="*/ 22431992 w 22437709"/>
              <a:gd name="connsiteY3" fmla="*/ 5542692 h 7767893"/>
              <a:gd name="connsiteX4" fmla="*/ 22429178 w 22437709"/>
              <a:gd name="connsiteY4" fmla="*/ 5503843 h 7767893"/>
              <a:gd name="connsiteX5" fmla="*/ 22421860 w 22437709"/>
              <a:gd name="connsiteY5" fmla="*/ 5438530 h 7767893"/>
              <a:gd name="connsiteX6" fmla="*/ 22418482 w 22437709"/>
              <a:gd name="connsiteY6" fmla="*/ 5412068 h 7767893"/>
              <a:gd name="connsiteX7" fmla="*/ 22407220 w 22437709"/>
              <a:gd name="connsiteY7" fmla="*/ 5339437 h 7767893"/>
              <a:gd name="connsiteX8" fmla="*/ 22404688 w 22437709"/>
              <a:gd name="connsiteY8" fmla="*/ 5325079 h 7767893"/>
              <a:gd name="connsiteX9" fmla="*/ 22313762 w 22437709"/>
              <a:gd name="connsiteY9" fmla="*/ 4988948 h 7767893"/>
              <a:gd name="connsiteX10" fmla="*/ 22308414 w 22437709"/>
              <a:gd name="connsiteY10" fmla="*/ 4972339 h 7767893"/>
              <a:gd name="connsiteX11" fmla="*/ 21105010 w 22437709"/>
              <a:gd name="connsiteY11" fmla="*/ 3761817 h 7767893"/>
              <a:gd name="connsiteX12" fmla="*/ 21076860 w 22437709"/>
              <a:gd name="connsiteY12" fmla="*/ 3752527 h 7767893"/>
              <a:gd name="connsiteX13" fmla="*/ 19660922 w 22437709"/>
              <a:gd name="connsiteY13" fmla="*/ 3752527 h 7767893"/>
              <a:gd name="connsiteX14" fmla="*/ 19650508 w 22437709"/>
              <a:gd name="connsiteY14" fmla="*/ 3755905 h 7767893"/>
              <a:gd name="connsiteX15" fmla="*/ 18870756 w 22437709"/>
              <a:gd name="connsiteY15" fmla="*/ 3583054 h 7767893"/>
              <a:gd name="connsiteX16" fmla="*/ 18854432 w 22437709"/>
              <a:gd name="connsiteY16" fmla="*/ 3566726 h 7767893"/>
              <a:gd name="connsiteX17" fmla="*/ 18683844 w 22437709"/>
              <a:gd name="connsiteY17" fmla="*/ 2780450 h 7767893"/>
              <a:gd name="connsiteX18" fmla="*/ 17450402 w 22437709"/>
              <a:gd name="connsiteY18" fmla="*/ 124734 h 7767893"/>
              <a:gd name="connsiteX19" fmla="*/ 16807092 w 22437709"/>
              <a:gd name="connsiteY19" fmla="*/ -91 h 7767893"/>
              <a:gd name="connsiteX20" fmla="*/ 16795552 w 22437709"/>
              <a:gd name="connsiteY20" fmla="*/ -91 h 7767893"/>
              <a:gd name="connsiteX21" fmla="*/ 16779224 w 22437709"/>
              <a:gd name="connsiteY21" fmla="*/ -91 h 7767893"/>
              <a:gd name="connsiteX22" fmla="*/ 16736436 w 22437709"/>
              <a:gd name="connsiteY22" fmla="*/ -91 h 7767893"/>
              <a:gd name="connsiteX23" fmla="*/ 16691115 w 22437709"/>
              <a:gd name="connsiteY23" fmla="*/ -91 h 7767893"/>
              <a:gd name="connsiteX24" fmla="*/ 16673663 w 22437709"/>
              <a:gd name="connsiteY24" fmla="*/ -91 h 7767893"/>
              <a:gd name="connsiteX25" fmla="*/ 16660715 w 22437709"/>
              <a:gd name="connsiteY25" fmla="*/ -91 h 7767893"/>
              <a:gd name="connsiteX26" fmla="*/ 14663088 w 22437709"/>
              <a:gd name="connsiteY26" fmla="*/ 2139155 h 7767893"/>
              <a:gd name="connsiteX27" fmla="*/ 14773830 w 22437709"/>
              <a:gd name="connsiteY27" fmla="*/ 2739911 h 7767893"/>
              <a:gd name="connsiteX28" fmla="*/ 14597330 w 22437709"/>
              <a:gd name="connsiteY28" fmla="*/ 3510704 h 7767893"/>
              <a:gd name="connsiteX29" fmla="*/ 14525267 w 22437709"/>
              <a:gd name="connsiteY29" fmla="*/ 3582772 h 7767893"/>
              <a:gd name="connsiteX30" fmla="*/ 13735101 w 22437709"/>
              <a:gd name="connsiteY30" fmla="*/ 3751682 h 7767893"/>
              <a:gd name="connsiteX31" fmla="*/ 12319165 w 22437709"/>
              <a:gd name="connsiteY31" fmla="*/ 3751682 h 7767893"/>
              <a:gd name="connsiteX32" fmla="*/ 11528999 w 22437709"/>
              <a:gd name="connsiteY32" fmla="*/ 3582772 h 7767893"/>
              <a:gd name="connsiteX33" fmla="*/ 11512672 w 22437709"/>
              <a:gd name="connsiteY33" fmla="*/ 3566444 h 7767893"/>
              <a:gd name="connsiteX34" fmla="*/ 11342084 w 22437709"/>
              <a:gd name="connsiteY34" fmla="*/ 2780168 h 7767893"/>
              <a:gd name="connsiteX35" fmla="*/ 10108727 w 22437709"/>
              <a:gd name="connsiteY35" fmla="*/ 126170 h 7767893"/>
              <a:gd name="connsiteX36" fmla="*/ 7454902 w 22437709"/>
              <a:gd name="connsiteY36" fmla="*/ 1359579 h 7767893"/>
              <a:gd name="connsiteX37" fmla="*/ 7441925 w 22437709"/>
              <a:gd name="connsiteY37" fmla="*/ 2743571 h 7767893"/>
              <a:gd name="connsiteX38" fmla="*/ 7257825 w 22437709"/>
              <a:gd name="connsiteY38" fmla="*/ 3516897 h 7767893"/>
              <a:gd name="connsiteX39" fmla="*/ 7191954 w 22437709"/>
              <a:gd name="connsiteY39" fmla="*/ 3582772 h 7767893"/>
              <a:gd name="connsiteX40" fmla="*/ 6401788 w 22437709"/>
              <a:gd name="connsiteY40" fmla="*/ 3751682 h 7767893"/>
              <a:gd name="connsiteX41" fmla="*/ 4985852 w 22437709"/>
              <a:gd name="connsiteY41" fmla="*/ 3751682 h 7767893"/>
              <a:gd name="connsiteX42" fmla="*/ 4195686 w 22437709"/>
              <a:gd name="connsiteY42" fmla="*/ 3582772 h 7767893"/>
              <a:gd name="connsiteX43" fmla="*/ 4179359 w 22437709"/>
              <a:gd name="connsiteY43" fmla="*/ 3566444 h 7767893"/>
              <a:gd name="connsiteX44" fmla="*/ 4008490 w 22437709"/>
              <a:gd name="connsiteY44" fmla="*/ 2780168 h 7767893"/>
              <a:gd name="connsiteX45" fmla="*/ 2776484 w 22437709"/>
              <a:gd name="connsiteY45" fmla="*/ 129492 h 7767893"/>
              <a:gd name="connsiteX46" fmla="*/ 125985 w 22437709"/>
              <a:gd name="connsiteY46" fmla="*/ 1361578 h 7767893"/>
              <a:gd name="connsiteX47" fmla="*/ 1357985 w 22437709"/>
              <a:gd name="connsiteY47" fmla="*/ 4012254 h 7767893"/>
              <a:gd name="connsiteX48" fmla="*/ 2776934 w 22437709"/>
              <a:gd name="connsiteY48" fmla="*/ 4012085 h 7767893"/>
              <a:gd name="connsiteX49" fmla="*/ 3563159 w 22437709"/>
              <a:gd name="connsiteY49" fmla="*/ 4182684 h 7767893"/>
              <a:gd name="connsiteX50" fmla="*/ 3579486 w 22437709"/>
              <a:gd name="connsiteY50" fmla="*/ 4199013 h 7767893"/>
              <a:gd name="connsiteX51" fmla="*/ 3750355 w 22437709"/>
              <a:gd name="connsiteY51" fmla="*/ 4985570 h 7767893"/>
              <a:gd name="connsiteX52" fmla="*/ 4983374 w 22437709"/>
              <a:gd name="connsiteY52" fmla="*/ 7639738 h 7767893"/>
              <a:gd name="connsiteX53" fmla="*/ 7637369 w 22437709"/>
              <a:gd name="connsiteY53" fmla="*/ 6406610 h 7767893"/>
              <a:gd name="connsiteX54" fmla="*/ 7638692 w 22437709"/>
              <a:gd name="connsiteY54" fmla="*/ 4989230 h 7767893"/>
              <a:gd name="connsiteX55" fmla="*/ 7807591 w 22437709"/>
              <a:gd name="connsiteY55" fmla="*/ 4199013 h 7767893"/>
              <a:gd name="connsiteX56" fmla="*/ 7844749 w 22437709"/>
              <a:gd name="connsiteY56" fmla="*/ 4161852 h 7767893"/>
              <a:gd name="connsiteX57" fmla="*/ 8638011 w 22437709"/>
              <a:gd name="connsiteY57" fmla="*/ 3992942 h 7767893"/>
              <a:gd name="connsiteX58" fmla="*/ 10105462 w 22437709"/>
              <a:gd name="connsiteY58" fmla="*/ 4012367 h 7767893"/>
              <a:gd name="connsiteX59" fmla="*/ 10895909 w 22437709"/>
              <a:gd name="connsiteY59" fmla="*/ 4181277 h 7767893"/>
              <a:gd name="connsiteX60" fmla="*/ 10911955 w 22437709"/>
              <a:gd name="connsiteY60" fmla="*/ 4197604 h 7767893"/>
              <a:gd name="connsiteX61" fmla="*/ 11082824 w 22437709"/>
              <a:gd name="connsiteY61" fmla="*/ 4984162 h 7767893"/>
              <a:gd name="connsiteX62" fmla="*/ 12315843 w 22437709"/>
              <a:gd name="connsiteY62" fmla="*/ 7638330 h 7767893"/>
              <a:gd name="connsiteX63" fmla="*/ 14969838 w 22437709"/>
              <a:gd name="connsiteY63" fmla="*/ 6405203 h 7767893"/>
              <a:gd name="connsiteX64" fmla="*/ 14971161 w 22437709"/>
              <a:gd name="connsiteY64" fmla="*/ 4987822 h 7767893"/>
              <a:gd name="connsiteX65" fmla="*/ 15140060 w 22437709"/>
              <a:gd name="connsiteY65" fmla="*/ 4197604 h 7767893"/>
              <a:gd name="connsiteX66" fmla="*/ 15177218 w 22437709"/>
              <a:gd name="connsiteY66" fmla="*/ 4160445 h 7767893"/>
              <a:gd name="connsiteX67" fmla="*/ 15979488 w 22437709"/>
              <a:gd name="connsiteY67" fmla="*/ 3997446 h 7767893"/>
              <a:gd name="connsiteX68" fmla="*/ 16677886 w 22437709"/>
              <a:gd name="connsiteY68" fmla="*/ 4136798 h 7767893"/>
              <a:gd name="connsiteX69" fmla="*/ 16689708 w 22437709"/>
              <a:gd name="connsiteY69" fmla="*/ 4136798 h 7767893"/>
              <a:gd name="connsiteX70" fmla="*/ 16716169 w 22437709"/>
              <a:gd name="connsiteY70" fmla="*/ 4136798 h 7767893"/>
              <a:gd name="connsiteX71" fmla="*/ 16749949 w 22437709"/>
              <a:gd name="connsiteY71" fmla="*/ 4136798 h 7767893"/>
              <a:gd name="connsiteX72" fmla="*/ 16764586 w 22437709"/>
              <a:gd name="connsiteY72" fmla="*/ 4136798 h 7767893"/>
              <a:gd name="connsiteX73" fmla="*/ 17451442 w 22437709"/>
              <a:gd name="connsiteY73" fmla="*/ 4011804 h 7767893"/>
              <a:gd name="connsiteX74" fmla="*/ 18237950 w 22437709"/>
              <a:gd name="connsiteY74" fmla="*/ 4182403 h 7767893"/>
              <a:gd name="connsiteX75" fmla="*/ 18254276 w 22437709"/>
              <a:gd name="connsiteY75" fmla="*/ 4198731 h 7767893"/>
              <a:gd name="connsiteX76" fmla="*/ 18424864 w 22437709"/>
              <a:gd name="connsiteY76" fmla="*/ 4985288 h 7767893"/>
              <a:gd name="connsiteX77" fmla="*/ 19655886 w 22437709"/>
              <a:gd name="connsiteY77" fmla="*/ 7640807 h 7767893"/>
              <a:gd name="connsiteX78" fmla="*/ 22311230 w 22437709"/>
              <a:gd name="connsiteY78" fmla="*/ 6409706 h 7767893"/>
              <a:gd name="connsiteX79" fmla="*/ 22437622 w 22437709"/>
              <a:gd name="connsiteY79" fmla="*/ 5696963 h 7767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2437709" h="7767893">
                <a:moveTo>
                  <a:pt x="22437622" y="5695836"/>
                </a:moveTo>
                <a:cubicBezTo>
                  <a:pt x="22437622" y="5688798"/>
                  <a:pt x="22437622" y="5682324"/>
                  <a:pt x="22437622" y="5675286"/>
                </a:cubicBezTo>
                <a:cubicBezTo>
                  <a:pt x="22437622" y="5649668"/>
                  <a:pt x="22437622" y="5624332"/>
                  <a:pt x="22435652" y="5598995"/>
                </a:cubicBezTo>
                <a:cubicBezTo>
                  <a:pt x="22435652" y="5580133"/>
                  <a:pt x="22433400" y="5561553"/>
                  <a:pt x="22431992" y="5542692"/>
                </a:cubicBezTo>
                <a:cubicBezTo>
                  <a:pt x="22431992" y="5529742"/>
                  <a:pt x="22430304" y="5516792"/>
                  <a:pt x="22429178" y="5503843"/>
                </a:cubicBezTo>
                <a:cubicBezTo>
                  <a:pt x="22427208" y="5481884"/>
                  <a:pt x="22424674" y="5460207"/>
                  <a:pt x="22421860" y="5438530"/>
                </a:cubicBezTo>
                <a:lnTo>
                  <a:pt x="22418482" y="5412068"/>
                </a:lnTo>
                <a:cubicBezTo>
                  <a:pt x="22415104" y="5387858"/>
                  <a:pt x="22411444" y="5363647"/>
                  <a:pt x="22407220" y="5339437"/>
                </a:cubicBezTo>
                <a:lnTo>
                  <a:pt x="22404688" y="5325079"/>
                </a:lnTo>
                <a:cubicBezTo>
                  <a:pt x="22383912" y="5210671"/>
                  <a:pt x="22353512" y="5098233"/>
                  <a:pt x="22313762" y="4988948"/>
                </a:cubicBezTo>
                <a:cubicBezTo>
                  <a:pt x="22311794" y="4983318"/>
                  <a:pt x="22310386" y="4977688"/>
                  <a:pt x="22308414" y="4972339"/>
                </a:cubicBezTo>
                <a:cubicBezTo>
                  <a:pt x="22099798" y="4414683"/>
                  <a:pt x="21661420" y="3973687"/>
                  <a:pt x="21105010" y="3761817"/>
                </a:cubicBezTo>
                <a:cubicBezTo>
                  <a:pt x="21095720" y="3758720"/>
                  <a:pt x="21086150" y="3755905"/>
                  <a:pt x="21076860" y="3752527"/>
                </a:cubicBezTo>
                <a:cubicBezTo>
                  <a:pt x="20619454" y="3586601"/>
                  <a:pt x="20118330" y="3586601"/>
                  <a:pt x="19660922" y="3752527"/>
                </a:cubicBezTo>
                <a:cubicBezTo>
                  <a:pt x="19657546" y="3753935"/>
                  <a:pt x="19653886" y="3754779"/>
                  <a:pt x="19650508" y="3755905"/>
                </a:cubicBezTo>
                <a:cubicBezTo>
                  <a:pt x="19378974" y="3853000"/>
                  <a:pt x="19075830" y="3785802"/>
                  <a:pt x="18870756" y="3583054"/>
                </a:cubicBezTo>
                <a:lnTo>
                  <a:pt x="18854432" y="3566726"/>
                </a:lnTo>
                <a:cubicBezTo>
                  <a:pt x="18649190" y="3360290"/>
                  <a:pt x="18582616" y="3053380"/>
                  <a:pt x="18683844" y="2780450"/>
                </a:cubicBezTo>
                <a:cubicBezTo>
                  <a:pt x="19076532" y="1706463"/>
                  <a:pt x="18524316" y="517450"/>
                  <a:pt x="17450402" y="124734"/>
                </a:cubicBezTo>
                <a:cubicBezTo>
                  <a:pt x="17243950" y="49231"/>
                  <a:pt x="17026802" y="7116"/>
                  <a:pt x="16807092" y="-91"/>
                </a:cubicBezTo>
                <a:lnTo>
                  <a:pt x="16795552" y="-91"/>
                </a:lnTo>
                <a:lnTo>
                  <a:pt x="16779224" y="-91"/>
                </a:lnTo>
                <a:cubicBezTo>
                  <a:pt x="16764868" y="-91"/>
                  <a:pt x="16751075" y="-91"/>
                  <a:pt x="16736436" y="-91"/>
                </a:cubicBezTo>
                <a:cubicBezTo>
                  <a:pt x="16721799" y="-91"/>
                  <a:pt x="16706317" y="-91"/>
                  <a:pt x="16691115" y="-91"/>
                </a:cubicBezTo>
                <a:lnTo>
                  <a:pt x="16673663" y="-91"/>
                </a:lnTo>
                <a:lnTo>
                  <a:pt x="16660715" y="-91"/>
                </a:lnTo>
                <a:cubicBezTo>
                  <a:pt x="15518394" y="38984"/>
                  <a:pt x="14624016" y="996760"/>
                  <a:pt x="14663088" y="2139155"/>
                </a:cubicBezTo>
                <a:cubicBezTo>
                  <a:pt x="14670098" y="2343789"/>
                  <a:pt x="14707397" y="2546228"/>
                  <a:pt x="14773830" y="2739911"/>
                </a:cubicBezTo>
                <a:cubicBezTo>
                  <a:pt x="14867120" y="3009464"/>
                  <a:pt x="14798630" y="3308603"/>
                  <a:pt x="14597330" y="3510704"/>
                </a:cubicBezTo>
                <a:lnTo>
                  <a:pt x="14525267" y="3582772"/>
                </a:lnTo>
                <a:cubicBezTo>
                  <a:pt x="14317241" y="3788167"/>
                  <a:pt x="14008916" y="3854098"/>
                  <a:pt x="13735101" y="3751682"/>
                </a:cubicBezTo>
                <a:cubicBezTo>
                  <a:pt x="13277695" y="3585757"/>
                  <a:pt x="12776572" y="3585757"/>
                  <a:pt x="12319165" y="3751682"/>
                </a:cubicBezTo>
                <a:cubicBezTo>
                  <a:pt x="12045351" y="3854098"/>
                  <a:pt x="11737026" y="3788167"/>
                  <a:pt x="11528999" y="3582772"/>
                </a:cubicBezTo>
                <a:lnTo>
                  <a:pt x="11512672" y="3566444"/>
                </a:lnTo>
                <a:cubicBezTo>
                  <a:pt x="11307319" y="3360064"/>
                  <a:pt x="11240717" y="3053099"/>
                  <a:pt x="11342084" y="2780168"/>
                </a:cubicBezTo>
                <a:cubicBezTo>
                  <a:pt x="11734352" y="1706689"/>
                  <a:pt x="11182165" y="518435"/>
                  <a:pt x="10108727" y="126170"/>
                </a:cubicBezTo>
                <a:cubicBezTo>
                  <a:pt x="9035318" y="-266124"/>
                  <a:pt x="7847170" y="286099"/>
                  <a:pt x="7454902" y="1359579"/>
                </a:cubicBezTo>
                <a:cubicBezTo>
                  <a:pt x="7291886" y="1805755"/>
                  <a:pt x="7287298" y="2294439"/>
                  <a:pt x="7441925" y="2743571"/>
                </a:cubicBezTo>
                <a:cubicBezTo>
                  <a:pt x="7533299" y="3015347"/>
                  <a:pt x="7461854" y="3315444"/>
                  <a:pt x="7257825" y="3516897"/>
                </a:cubicBezTo>
                <a:lnTo>
                  <a:pt x="7191954" y="3582772"/>
                </a:lnTo>
                <a:cubicBezTo>
                  <a:pt x="6983927" y="3788167"/>
                  <a:pt x="6675601" y="3854098"/>
                  <a:pt x="6401788" y="3751682"/>
                </a:cubicBezTo>
                <a:cubicBezTo>
                  <a:pt x="5944382" y="3585757"/>
                  <a:pt x="5443258" y="3585757"/>
                  <a:pt x="4985852" y="3751682"/>
                </a:cubicBezTo>
                <a:cubicBezTo>
                  <a:pt x="4712038" y="3854098"/>
                  <a:pt x="4403713" y="3788167"/>
                  <a:pt x="4195686" y="3582772"/>
                </a:cubicBezTo>
                <a:lnTo>
                  <a:pt x="4179359" y="3566444"/>
                </a:lnTo>
                <a:cubicBezTo>
                  <a:pt x="3974034" y="3360064"/>
                  <a:pt x="3907347" y="3053155"/>
                  <a:pt x="4008490" y="2780168"/>
                </a:cubicBezTo>
                <a:cubicBezTo>
                  <a:pt x="4400194" y="1707984"/>
                  <a:pt x="3848627" y="521222"/>
                  <a:pt x="2776484" y="129492"/>
                </a:cubicBezTo>
                <a:cubicBezTo>
                  <a:pt x="1704369" y="-262239"/>
                  <a:pt x="517684" y="289365"/>
                  <a:pt x="125985" y="1361578"/>
                </a:cubicBezTo>
                <a:cubicBezTo>
                  <a:pt x="-265725" y="2433762"/>
                  <a:pt x="285859" y="3620524"/>
                  <a:pt x="1357985" y="4012254"/>
                </a:cubicBezTo>
                <a:cubicBezTo>
                  <a:pt x="1816152" y="4179672"/>
                  <a:pt x="2318795" y="4179588"/>
                  <a:pt x="2776934" y="4012085"/>
                </a:cubicBezTo>
                <a:cubicBezTo>
                  <a:pt x="3049847" y="3910711"/>
                  <a:pt x="3356793" y="3977318"/>
                  <a:pt x="3563159" y="4182684"/>
                </a:cubicBezTo>
                <a:lnTo>
                  <a:pt x="3579486" y="4199013"/>
                </a:lnTo>
                <a:cubicBezTo>
                  <a:pt x="3784811" y="4405533"/>
                  <a:pt x="3851470" y="4712470"/>
                  <a:pt x="3750355" y="4985570"/>
                </a:cubicBezTo>
                <a:cubicBezTo>
                  <a:pt x="3357975" y="6058993"/>
                  <a:pt x="3910021" y="7247304"/>
                  <a:pt x="4983374" y="7639738"/>
                </a:cubicBezTo>
                <a:cubicBezTo>
                  <a:pt x="6056756" y="8032144"/>
                  <a:pt x="7244960" y="7480062"/>
                  <a:pt x="7637369" y="6406610"/>
                </a:cubicBezTo>
                <a:cubicBezTo>
                  <a:pt x="7804635" y="5949033"/>
                  <a:pt x="7805086" y="5447117"/>
                  <a:pt x="7638692" y="4989230"/>
                </a:cubicBezTo>
                <a:cubicBezTo>
                  <a:pt x="7536283" y="4715398"/>
                  <a:pt x="7602210" y="4407053"/>
                  <a:pt x="7807591" y="4199013"/>
                </a:cubicBezTo>
                <a:lnTo>
                  <a:pt x="7844749" y="4161852"/>
                </a:lnTo>
                <a:cubicBezTo>
                  <a:pt x="8051931" y="3952544"/>
                  <a:pt x="8363550" y="3886191"/>
                  <a:pt x="8638011" y="3992942"/>
                </a:cubicBezTo>
                <a:cubicBezTo>
                  <a:pt x="9108480" y="4177815"/>
                  <a:pt x="9630264" y="4184740"/>
                  <a:pt x="10105462" y="4012367"/>
                </a:cubicBezTo>
                <a:cubicBezTo>
                  <a:pt x="10379360" y="3910120"/>
                  <a:pt x="10687713" y="3976023"/>
                  <a:pt x="10895909" y="4181277"/>
                </a:cubicBezTo>
                <a:lnTo>
                  <a:pt x="10911955" y="4197604"/>
                </a:lnTo>
                <a:cubicBezTo>
                  <a:pt x="11117392" y="4404041"/>
                  <a:pt x="11184107" y="4711091"/>
                  <a:pt x="11082824" y="4984162"/>
                </a:cubicBezTo>
                <a:cubicBezTo>
                  <a:pt x="10690444" y="6057585"/>
                  <a:pt x="11242490" y="7245895"/>
                  <a:pt x="12315843" y="7638330"/>
                </a:cubicBezTo>
                <a:cubicBezTo>
                  <a:pt x="13389197" y="8030736"/>
                  <a:pt x="14577429" y="7478654"/>
                  <a:pt x="14969838" y="6405203"/>
                </a:cubicBezTo>
                <a:cubicBezTo>
                  <a:pt x="15137105" y="5947625"/>
                  <a:pt x="15137555" y="5445709"/>
                  <a:pt x="14971161" y="4987822"/>
                </a:cubicBezTo>
                <a:cubicBezTo>
                  <a:pt x="14868752" y="4713991"/>
                  <a:pt x="14934678" y="4405646"/>
                  <a:pt x="15140060" y="4197604"/>
                </a:cubicBezTo>
                <a:lnTo>
                  <a:pt x="15177218" y="4160445"/>
                </a:lnTo>
                <a:cubicBezTo>
                  <a:pt x="15388454" y="3951447"/>
                  <a:pt x="15703450" y="3887458"/>
                  <a:pt x="15979488" y="3997446"/>
                </a:cubicBezTo>
                <a:cubicBezTo>
                  <a:pt x="16202435" y="4084041"/>
                  <a:pt x="16438780" y="4131195"/>
                  <a:pt x="16677886" y="4136798"/>
                </a:cubicBezTo>
                <a:lnTo>
                  <a:pt x="16689708" y="4136798"/>
                </a:lnTo>
                <a:cubicBezTo>
                  <a:pt x="16698716" y="4136798"/>
                  <a:pt x="16707443" y="4136798"/>
                  <a:pt x="16716169" y="4136798"/>
                </a:cubicBezTo>
                <a:lnTo>
                  <a:pt x="16749949" y="4136798"/>
                </a:lnTo>
                <a:lnTo>
                  <a:pt x="16764586" y="4136798"/>
                </a:lnTo>
                <a:cubicBezTo>
                  <a:pt x="16998962" y="4134432"/>
                  <a:pt x="17231254" y="4092149"/>
                  <a:pt x="17451442" y="4011804"/>
                </a:cubicBezTo>
                <a:cubicBezTo>
                  <a:pt x="17724440" y="3910373"/>
                  <a:pt x="18031498" y="3976980"/>
                  <a:pt x="18237950" y="4182403"/>
                </a:cubicBezTo>
                <a:lnTo>
                  <a:pt x="18254276" y="4198731"/>
                </a:lnTo>
                <a:cubicBezTo>
                  <a:pt x="18459544" y="4405280"/>
                  <a:pt x="18526146" y="4712274"/>
                  <a:pt x="18424864" y="4985288"/>
                </a:cubicBezTo>
                <a:cubicBezTo>
                  <a:pt x="18031556" y="6058542"/>
                  <a:pt x="18582700" y="7247472"/>
                  <a:pt x="19655886" y="7640807"/>
                </a:cubicBezTo>
                <a:cubicBezTo>
                  <a:pt x="20729068" y="8034170"/>
                  <a:pt x="21917922" y="7482989"/>
                  <a:pt x="22311230" y="6409706"/>
                </a:cubicBezTo>
                <a:cubicBezTo>
                  <a:pt x="22394892" y="6181397"/>
                  <a:pt x="22437680" y="5940137"/>
                  <a:pt x="22437622" y="5696963"/>
                </a:cubicBezTo>
                <a:close/>
              </a:path>
            </a:pathLst>
          </a:custGeom>
          <a:solidFill>
            <a:schemeClr val="bg2"/>
          </a:solidFill>
          <a:ln w="28140" cap="flat">
            <a:noFill/>
            <a:prstDash val="solid"/>
            <a:miter/>
          </a:ln>
          <a:effectLst>
            <a:outerShdw blurRad="1270000" dist="5080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endParaRPr lang="pt-BR" sz="675"/>
          </a:p>
        </p:txBody>
      </p:sp>
      <p:sp>
        <p:nvSpPr>
          <p:cNvPr id="21" name="Espaço Reservado para Imagem 19">
            <a:extLst>
              <a:ext uri="{FF2B5EF4-FFF2-40B4-BE49-F238E27FC236}">
                <a16:creationId xmlns:a16="http://schemas.microsoft.com/office/drawing/2014/main" id="{B8D998F4-A13A-80D2-DE29-C26B99D760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80075" y="2832219"/>
            <a:ext cx="1332032" cy="1332032"/>
          </a:xfrm>
          <a:prstGeom prst="ellipse">
            <a:avLst/>
          </a:prstGeom>
          <a:pattFill prst="pct30">
            <a:fgClr>
              <a:schemeClr val="accent6"/>
            </a:fgClr>
            <a:bgClr>
              <a:schemeClr val="bg1"/>
            </a:bgClr>
          </a:pattFill>
          <a:effectLst>
            <a:innerShdw blurRad="330200">
              <a:prstClr val="black"/>
            </a:innerShdw>
          </a:effectLst>
        </p:spPr>
        <p:txBody>
          <a:bodyPr/>
          <a:lstStyle>
            <a:lvl1pPr>
              <a:defRPr lang="pt-BR" dirty="0"/>
            </a:lvl1pPr>
          </a:lstStyle>
          <a:p>
            <a:pPr lvl="0"/>
            <a:r>
              <a:rPr lang="pt-BR" dirty="0"/>
              <a:t>Clique no ícone para adicionar uma imagem</a:t>
            </a:r>
          </a:p>
        </p:txBody>
      </p:sp>
      <p:sp>
        <p:nvSpPr>
          <p:cNvPr id="2" name="Espaço Reservado para Imagem 19">
            <a:extLst>
              <a:ext uri="{FF2B5EF4-FFF2-40B4-BE49-F238E27FC236}">
                <a16:creationId xmlns:a16="http://schemas.microsoft.com/office/drawing/2014/main" id="{7FC4FDF9-43BE-ED7C-8786-158501F4A62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59587" y="1457325"/>
            <a:ext cx="1332032" cy="1332032"/>
          </a:xfrm>
          <a:prstGeom prst="ellipse">
            <a:avLst/>
          </a:prstGeom>
          <a:pattFill prst="pct30">
            <a:fgClr>
              <a:schemeClr val="accent6"/>
            </a:fgClr>
            <a:bgClr>
              <a:schemeClr val="bg1"/>
            </a:bgClr>
          </a:pattFill>
          <a:effectLst>
            <a:innerShdw blurRad="330200">
              <a:prstClr val="black"/>
            </a:innerShdw>
          </a:effectLst>
        </p:spPr>
        <p:txBody>
          <a:bodyPr/>
          <a:lstStyle>
            <a:lvl1pPr>
              <a:defRPr lang="pt-BR" dirty="0"/>
            </a:lvl1pPr>
          </a:lstStyle>
          <a:p>
            <a:pPr lvl="0"/>
            <a:r>
              <a:rPr lang="pt-BR" dirty="0"/>
              <a:t>Clique no ícone para adicionar uma imagem</a:t>
            </a:r>
          </a:p>
        </p:txBody>
      </p:sp>
      <p:sp>
        <p:nvSpPr>
          <p:cNvPr id="5" name="Espaço Reservado para Imagem 19">
            <a:extLst>
              <a:ext uri="{FF2B5EF4-FFF2-40B4-BE49-F238E27FC236}">
                <a16:creationId xmlns:a16="http://schemas.microsoft.com/office/drawing/2014/main" id="{5C21E733-153C-96CF-DFB7-20B33950028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24253" y="2827456"/>
            <a:ext cx="1332032" cy="1332032"/>
          </a:xfrm>
          <a:prstGeom prst="ellipse">
            <a:avLst/>
          </a:prstGeom>
          <a:pattFill prst="pct30">
            <a:fgClr>
              <a:schemeClr val="accent6"/>
            </a:fgClr>
            <a:bgClr>
              <a:schemeClr val="bg1"/>
            </a:bgClr>
          </a:pattFill>
          <a:effectLst>
            <a:innerShdw blurRad="330200">
              <a:prstClr val="black"/>
            </a:innerShdw>
          </a:effectLst>
        </p:spPr>
        <p:txBody>
          <a:bodyPr/>
          <a:lstStyle>
            <a:lvl1pPr>
              <a:defRPr lang="pt-BR" dirty="0"/>
            </a:lvl1pPr>
          </a:lstStyle>
          <a:p>
            <a:pPr lvl="0"/>
            <a:r>
              <a:rPr lang="pt-BR" dirty="0"/>
              <a:t>Clique no ícone para adicionar uma imagem</a:t>
            </a:r>
          </a:p>
        </p:txBody>
      </p:sp>
      <p:sp>
        <p:nvSpPr>
          <p:cNvPr id="6" name="Espaço Reservado para Imagem 19">
            <a:extLst>
              <a:ext uri="{FF2B5EF4-FFF2-40B4-BE49-F238E27FC236}">
                <a16:creationId xmlns:a16="http://schemas.microsoft.com/office/drawing/2014/main" id="{9835A5A3-ACF6-55E3-2F0C-2EBCA85E900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0549" y="1483791"/>
            <a:ext cx="1332032" cy="1332032"/>
          </a:xfrm>
          <a:prstGeom prst="ellipse">
            <a:avLst/>
          </a:prstGeom>
          <a:pattFill prst="pct30">
            <a:fgClr>
              <a:schemeClr val="accent6"/>
            </a:fgClr>
            <a:bgClr>
              <a:schemeClr val="bg1"/>
            </a:bgClr>
          </a:pattFill>
          <a:effectLst>
            <a:innerShdw blurRad="330200">
              <a:prstClr val="black"/>
            </a:innerShdw>
          </a:effectLst>
        </p:spPr>
        <p:txBody>
          <a:bodyPr/>
          <a:lstStyle>
            <a:lvl1pPr>
              <a:defRPr lang="pt-BR" dirty="0"/>
            </a:lvl1pPr>
          </a:lstStyle>
          <a:p>
            <a:pPr lvl="0"/>
            <a:r>
              <a:rPr lang="pt-BR" dirty="0"/>
              <a:t>Clique no ícone para adicionar uma imagem</a:t>
            </a:r>
          </a:p>
        </p:txBody>
      </p:sp>
      <p:sp>
        <p:nvSpPr>
          <p:cNvPr id="7" name="Espaço Reservado para Imagem 19">
            <a:extLst>
              <a:ext uri="{FF2B5EF4-FFF2-40B4-BE49-F238E27FC236}">
                <a16:creationId xmlns:a16="http://schemas.microsoft.com/office/drawing/2014/main" id="{C1BE257C-B685-E0B9-753F-2F2ED33F58F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60818" y="703381"/>
            <a:ext cx="2881511" cy="2881511"/>
          </a:xfrm>
          <a:prstGeom prst="ellipse">
            <a:avLst/>
          </a:prstGeom>
          <a:pattFill prst="lgConfetti">
            <a:fgClr>
              <a:srgbClr val="ECF0F3"/>
            </a:fgClr>
            <a:bgClr>
              <a:schemeClr val="bg1"/>
            </a:bgClr>
          </a:pattFill>
          <a:effectLst>
            <a:softEdge rad="127000"/>
          </a:effectLst>
        </p:spPr>
        <p:txBody>
          <a:bodyPr/>
          <a:lstStyle>
            <a:lvl1pPr>
              <a:defRPr lang="pt-BR" dirty="0"/>
            </a:lvl1pPr>
          </a:lstStyle>
          <a:p>
            <a:pPr lvl="0"/>
            <a:r>
              <a:rPr lang="pt-BR"/>
              <a:t>Clique no ícone para adicionar uma imagem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4795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>
            <a:extLst>
              <a:ext uri="{FF2B5EF4-FFF2-40B4-BE49-F238E27FC236}">
                <a16:creationId xmlns:a16="http://schemas.microsoft.com/office/drawing/2014/main" id="{013F3E5B-DE80-31E3-837A-381F0D66F199}"/>
              </a:ext>
            </a:extLst>
          </p:cNvPr>
          <p:cNvSpPr/>
          <p:nvPr userDrawn="1"/>
        </p:nvSpPr>
        <p:spPr>
          <a:xfrm>
            <a:off x="506078" y="1364208"/>
            <a:ext cx="8414689" cy="2912960"/>
          </a:xfrm>
          <a:custGeom>
            <a:avLst/>
            <a:gdLst>
              <a:gd name="connsiteX0" fmla="*/ 22437622 w 22437709"/>
              <a:gd name="connsiteY0" fmla="*/ 5695836 h 7767893"/>
              <a:gd name="connsiteX1" fmla="*/ 22437622 w 22437709"/>
              <a:gd name="connsiteY1" fmla="*/ 5675286 h 7767893"/>
              <a:gd name="connsiteX2" fmla="*/ 22435652 w 22437709"/>
              <a:gd name="connsiteY2" fmla="*/ 5598995 h 7767893"/>
              <a:gd name="connsiteX3" fmla="*/ 22431992 w 22437709"/>
              <a:gd name="connsiteY3" fmla="*/ 5542692 h 7767893"/>
              <a:gd name="connsiteX4" fmla="*/ 22429178 w 22437709"/>
              <a:gd name="connsiteY4" fmla="*/ 5503843 h 7767893"/>
              <a:gd name="connsiteX5" fmla="*/ 22421860 w 22437709"/>
              <a:gd name="connsiteY5" fmla="*/ 5438530 h 7767893"/>
              <a:gd name="connsiteX6" fmla="*/ 22418482 w 22437709"/>
              <a:gd name="connsiteY6" fmla="*/ 5412068 h 7767893"/>
              <a:gd name="connsiteX7" fmla="*/ 22407220 w 22437709"/>
              <a:gd name="connsiteY7" fmla="*/ 5339437 h 7767893"/>
              <a:gd name="connsiteX8" fmla="*/ 22404688 w 22437709"/>
              <a:gd name="connsiteY8" fmla="*/ 5325079 h 7767893"/>
              <a:gd name="connsiteX9" fmla="*/ 22313762 w 22437709"/>
              <a:gd name="connsiteY9" fmla="*/ 4988948 h 7767893"/>
              <a:gd name="connsiteX10" fmla="*/ 22308414 w 22437709"/>
              <a:gd name="connsiteY10" fmla="*/ 4972339 h 7767893"/>
              <a:gd name="connsiteX11" fmla="*/ 21105010 w 22437709"/>
              <a:gd name="connsiteY11" fmla="*/ 3761817 h 7767893"/>
              <a:gd name="connsiteX12" fmla="*/ 21076860 w 22437709"/>
              <a:gd name="connsiteY12" fmla="*/ 3752527 h 7767893"/>
              <a:gd name="connsiteX13" fmla="*/ 19660922 w 22437709"/>
              <a:gd name="connsiteY13" fmla="*/ 3752527 h 7767893"/>
              <a:gd name="connsiteX14" fmla="*/ 19650508 w 22437709"/>
              <a:gd name="connsiteY14" fmla="*/ 3755905 h 7767893"/>
              <a:gd name="connsiteX15" fmla="*/ 18870756 w 22437709"/>
              <a:gd name="connsiteY15" fmla="*/ 3583054 h 7767893"/>
              <a:gd name="connsiteX16" fmla="*/ 18854432 w 22437709"/>
              <a:gd name="connsiteY16" fmla="*/ 3566726 h 7767893"/>
              <a:gd name="connsiteX17" fmla="*/ 18683844 w 22437709"/>
              <a:gd name="connsiteY17" fmla="*/ 2780450 h 7767893"/>
              <a:gd name="connsiteX18" fmla="*/ 17450402 w 22437709"/>
              <a:gd name="connsiteY18" fmla="*/ 124734 h 7767893"/>
              <a:gd name="connsiteX19" fmla="*/ 16807092 w 22437709"/>
              <a:gd name="connsiteY19" fmla="*/ -91 h 7767893"/>
              <a:gd name="connsiteX20" fmla="*/ 16795552 w 22437709"/>
              <a:gd name="connsiteY20" fmla="*/ -91 h 7767893"/>
              <a:gd name="connsiteX21" fmla="*/ 16779224 w 22437709"/>
              <a:gd name="connsiteY21" fmla="*/ -91 h 7767893"/>
              <a:gd name="connsiteX22" fmla="*/ 16736436 w 22437709"/>
              <a:gd name="connsiteY22" fmla="*/ -91 h 7767893"/>
              <a:gd name="connsiteX23" fmla="*/ 16691115 w 22437709"/>
              <a:gd name="connsiteY23" fmla="*/ -91 h 7767893"/>
              <a:gd name="connsiteX24" fmla="*/ 16673663 w 22437709"/>
              <a:gd name="connsiteY24" fmla="*/ -91 h 7767893"/>
              <a:gd name="connsiteX25" fmla="*/ 16660715 w 22437709"/>
              <a:gd name="connsiteY25" fmla="*/ -91 h 7767893"/>
              <a:gd name="connsiteX26" fmla="*/ 14663088 w 22437709"/>
              <a:gd name="connsiteY26" fmla="*/ 2139155 h 7767893"/>
              <a:gd name="connsiteX27" fmla="*/ 14773830 w 22437709"/>
              <a:gd name="connsiteY27" fmla="*/ 2739911 h 7767893"/>
              <a:gd name="connsiteX28" fmla="*/ 14597330 w 22437709"/>
              <a:gd name="connsiteY28" fmla="*/ 3510704 h 7767893"/>
              <a:gd name="connsiteX29" fmla="*/ 14525267 w 22437709"/>
              <a:gd name="connsiteY29" fmla="*/ 3582772 h 7767893"/>
              <a:gd name="connsiteX30" fmla="*/ 13735101 w 22437709"/>
              <a:gd name="connsiteY30" fmla="*/ 3751682 h 7767893"/>
              <a:gd name="connsiteX31" fmla="*/ 12319165 w 22437709"/>
              <a:gd name="connsiteY31" fmla="*/ 3751682 h 7767893"/>
              <a:gd name="connsiteX32" fmla="*/ 11528999 w 22437709"/>
              <a:gd name="connsiteY32" fmla="*/ 3582772 h 7767893"/>
              <a:gd name="connsiteX33" fmla="*/ 11512672 w 22437709"/>
              <a:gd name="connsiteY33" fmla="*/ 3566444 h 7767893"/>
              <a:gd name="connsiteX34" fmla="*/ 11342084 w 22437709"/>
              <a:gd name="connsiteY34" fmla="*/ 2780168 h 7767893"/>
              <a:gd name="connsiteX35" fmla="*/ 10108727 w 22437709"/>
              <a:gd name="connsiteY35" fmla="*/ 126170 h 7767893"/>
              <a:gd name="connsiteX36" fmla="*/ 7454902 w 22437709"/>
              <a:gd name="connsiteY36" fmla="*/ 1359579 h 7767893"/>
              <a:gd name="connsiteX37" fmla="*/ 7441925 w 22437709"/>
              <a:gd name="connsiteY37" fmla="*/ 2743571 h 7767893"/>
              <a:gd name="connsiteX38" fmla="*/ 7257825 w 22437709"/>
              <a:gd name="connsiteY38" fmla="*/ 3516897 h 7767893"/>
              <a:gd name="connsiteX39" fmla="*/ 7191954 w 22437709"/>
              <a:gd name="connsiteY39" fmla="*/ 3582772 h 7767893"/>
              <a:gd name="connsiteX40" fmla="*/ 6401788 w 22437709"/>
              <a:gd name="connsiteY40" fmla="*/ 3751682 h 7767893"/>
              <a:gd name="connsiteX41" fmla="*/ 4985852 w 22437709"/>
              <a:gd name="connsiteY41" fmla="*/ 3751682 h 7767893"/>
              <a:gd name="connsiteX42" fmla="*/ 4195686 w 22437709"/>
              <a:gd name="connsiteY42" fmla="*/ 3582772 h 7767893"/>
              <a:gd name="connsiteX43" fmla="*/ 4179359 w 22437709"/>
              <a:gd name="connsiteY43" fmla="*/ 3566444 h 7767893"/>
              <a:gd name="connsiteX44" fmla="*/ 4008490 w 22437709"/>
              <a:gd name="connsiteY44" fmla="*/ 2780168 h 7767893"/>
              <a:gd name="connsiteX45" fmla="*/ 2776484 w 22437709"/>
              <a:gd name="connsiteY45" fmla="*/ 129492 h 7767893"/>
              <a:gd name="connsiteX46" fmla="*/ 125985 w 22437709"/>
              <a:gd name="connsiteY46" fmla="*/ 1361578 h 7767893"/>
              <a:gd name="connsiteX47" fmla="*/ 1357985 w 22437709"/>
              <a:gd name="connsiteY47" fmla="*/ 4012254 h 7767893"/>
              <a:gd name="connsiteX48" fmla="*/ 2776934 w 22437709"/>
              <a:gd name="connsiteY48" fmla="*/ 4012085 h 7767893"/>
              <a:gd name="connsiteX49" fmla="*/ 3563159 w 22437709"/>
              <a:gd name="connsiteY49" fmla="*/ 4182684 h 7767893"/>
              <a:gd name="connsiteX50" fmla="*/ 3579486 w 22437709"/>
              <a:gd name="connsiteY50" fmla="*/ 4199013 h 7767893"/>
              <a:gd name="connsiteX51" fmla="*/ 3750355 w 22437709"/>
              <a:gd name="connsiteY51" fmla="*/ 4985570 h 7767893"/>
              <a:gd name="connsiteX52" fmla="*/ 4983374 w 22437709"/>
              <a:gd name="connsiteY52" fmla="*/ 7639738 h 7767893"/>
              <a:gd name="connsiteX53" fmla="*/ 7637369 w 22437709"/>
              <a:gd name="connsiteY53" fmla="*/ 6406610 h 7767893"/>
              <a:gd name="connsiteX54" fmla="*/ 7638692 w 22437709"/>
              <a:gd name="connsiteY54" fmla="*/ 4989230 h 7767893"/>
              <a:gd name="connsiteX55" fmla="*/ 7807591 w 22437709"/>
              <a:gd name="connsiteY55" fmla="*/ 4199013 h 7767893"/>
              <a:gd name="connsiteX56" fmla="*/ 7844749 w 22437709"/>
              <a:gd name="connsiteY56" fmla="*/ 4161852 h 7767893"/>
              <a:gd name="connsiteX57" fmla="*/ 8638011 w 22437709"/>
              <a:gd name="connsiteY57" fmla="*/ 3992942 h 7767893"/>
              <a:gd name="connsiteX58" fmla="*/ 10105462 w 22437709"/>
              <a:gd name="connsiteY58" fmla="*/ 4012367 h 7767893"/>
              <a:gd name="connsiteX59" fmla="*/ 10895909 w 22437709"/>
              <a:gd name="connsiteY59" fmla="*/ 4181277 h 7767893"/>
              <a:gd name="connsiteX60" fmla="*/ 10911955 w 22437709"/>
              <a:gd name="connsiteY60" fmla="*/ 4197604 h 7767893"/>
              <a:gd name="connsiteX61" fmla="*/ 11082824 w 22437709"/>
              <a:gd name="connsiteY61" fmla="*/ 4984162 h 7767893"/>
              <a:gd name="connsiteX62" fmla="*/ 12315843 w 22437709"/>
              <a:gd name="connsiteY62" fmla="*/ 7638330 h 7767893"/>
              <a:gd name="connsiteX63" fmla="*/ 14969838 w 22437709"/>
              <a:gd name="connsiteY63" fmla="*/ 6405203 h 7767893"/>
              <a:gd name="connsiteX64" fmla="*/ 14971161 w 22437709"/>
              <a:gd name="connsiteY64" fmla="*/ 4987822 h 7767893"/>
              <a:gd name="connsiteX65" fmla="*/ 15140060 w 22437709"/>
              <a:gd name="connsiteY65" fmla="*/ 4197604 h 7767893"/>
              <a:gd name="connsiteX66" fmla="*/ 15177218 w 22437709"/>
              <a:gd name="connsiteY66" fmla="*/ 4160445 h 7767893"/>
              <a:gd name="connsiteX67" fmla="*/ 15979488 w 22437709"/>
              <a:gd name="connsiteY67" fmla="*/ 3997446 h 7767893"/>
              <a:gd name="connsiteX68" fmla="*/ 16677886 w 22437709"/>
              <a:gd name="connsiteY68" fmla="*/ 4136798 h 7767893"/>
              <a:gd name="connsiteX69" fmla="*/ 16689708 w 22437709"/>
              <a:gd name="connsiteY69" fmla="*/ 4136798 h 7767893"/>
              <a:gd name="connsiteX70" fmla="*/ 16716169 w 22437709"/>
              <a:gd name="connsiteY70" fmla="*/ 4136798 h 7767893"/>
              <a:gd name="connsiteX71" fmla="*/ 16749949 w 22437709"/>
              <a:gd name="connsiteY71" fmla="*/ 4136798 h 7767893"/>
              <a:gd name="connsiteX72" fmla="*/ 16764586 w 22437709"/>
              <a:gd name="connsiteY72" fmla="*/ 4136798 h 7767893"/>
              <a:gd name="connsiteX73" fmla="*/ 17451442 w 22437709"/>
              <a:gd name="connsiteY73" fmla="*/ 4011804 h 7767893"/>
              <a:gd name="connsiteX74" fmla="*/ 18237950 w 22437709"/>
              <a:gd name="connsiteY74" fmla="*/ 4182403 h 7767893"/>
              <a:gd name="connsiteX75" fmla="*/ 18254276 w 22437709"/>
              <a:gd name="connsiteY75" fmla="*/ 4198731 h 7767893"/>
              <a:gd name="connsiteX76" fmla="*/ 18424864 w 22437709"/>
              <a:gd name="connsiteY76" fmla="*/ 4985288 h 7767893"/>
              <a:gd name="connsiteX77" fmla="*/ 19655886 w 22437709"/>
              <a:gd name="connsiteY77" fmla="*/ 7640807 h 7767893"/>
              <a:gd name="connsiteX78" fmla="*/ 22311230 w 22437709"/>
              <a:gd name="connsiteY78" fmla="*/ 6409706 h 7767893"/>
              <a:gd name="connsiteX79" fmla="*/ 22437622 w 22437709"/>
              <a:gd name="connsiteY79" fmla="*/ 5696963 h 7767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2437709" h="7767893">
                <a:moveTo>
                  <a:pt x="22437622" y="5695836"/>
                </a:moveTo>
                <a:cubicBezTo>
                  <a:pt x="22437622" y="5688798"/>
                  <a:pt x="22437622" y="5682324"/>
                  <a:pt x="22437622" y="5675286"/>
                </a:cubicBezTo>
                <a:cubicBezTo>
                  <a:pt x="22437622" y="5649668"/>
                  <a:pt x="22437622" y="5624332"/>
                  <a:pt x="22435652" y="5598995"/>
                </a:cubicBezTo>
                <a:cubicBezTo>
                  <a:pt x="22435652" y="5580133"/>
                  <a:pt x="22433400" y="5561553"/>
                  <a:pt x="22431992" y="5542692"/>
                </a:cubicBezTo>
                <a:cubicBezTo>
                  <a:pt x="22431992" y="5529742"/>
                  <a:pt x="22430304" y="5516792"/>
                  <a:pt x="22429178" y="5503843"/>
                </a:cubicBezTo>
                <a:cubicBezTo>
                  <a:pt x="22427208" y="5481884"/>
                  <a:pt x="22424674" y="5460207"/>
                  <a:pt x="22421860" y="5438530"/>
                </a:cubicBezTo>
                <a:lnTo>
                  <a:pt x="22418482" y="5412068"/>
                </a:lnTo>
                <a:cubicBezTo>
                  <a:pt x="22415104" y="5387858"/>
                  <a:pt x="22411444" y="5363647"/>
                  <a:pt x="22407220" y="5339437"/>
                </a:cubicBezTo>
                <a:lnTo>
                  <a:pt x="22404688" y="5325079"/>
                </a:lnTo>
                <a:cubicBezTo>
                  <a:pt x="22383912" y="5210671"/>
                  <a:pt x="22353512" y="5098233"/>
                  <a:pt x="22313762" y="4988948"/>
                </a:cubicBezTo>
                <a:cubicBezTo>
                  <a:pt x="22311794" y="4983318"/>
                  <a:pt x="22310386" y="4977688"/>
                  <a:pt x="22308414" y="4972339"/>
                </a:cubicBezTo>
                <a:cubicBezTo>
                  <a:pt x="22099798" y="4414683"/>
                  <a:pt x="21661420" y="3973687"/>
                  <a:pt x="21105010" y="3761817"/>
                </a:cubicBezTo>
                <a:cubicBezTo>
                  <a:pt x="21095720" y="3758720"/>
                  <a:pt x="21086150" y="3755905"/>
                  <a:pt x="21076860" y="3752527"/>
                </a:cubicBezTo>
                <a:cubicBezTo>
                  <a:pt x="20619454" y="3586601"/>
                  <a:pt x="20118330" y="3586601"/>
                  <a:pt x="19660922" y="3752527"/>
                </a:cubicBezTo>
                <a:cubicBezTo>
                  <a:pt x="19657546" y="3753935"/>
                  <a:pt x="19653886" y="3754779"/>
                  <a:pt x="19650508" y="3755905"/>
                </a:cubicBezTo>
                <a:cubicBezTo>
                  <a:pt x="19378974" y="3853000"/>
                  <a:pt x="19075830" y="3785802"/>
                  <a:pt x="18870756" y="3583054"/>
                </a:cubicBezTo>
                <a:lnTo>
                  <a:pt x="18854432" y="3566726"/>
                </a:lnTo>
                <a:cubicBezTo>
                  <a:pt x="18649190" y="3360290"/>
                  <a:pt x="18582616" y="3053380"/>
                  <a:pt x="18683844" y="2780450"/>
                </a:cubicBezTo>
                <a:cubicBezTo>
                  <a:pt x="19076532" y="1706463"/>
                  <a:pt x="18524316" y="517450"/>
                  <a:pt x="17450402" y="124734"/>
                </a:cubicBezTo>
                <a:cubicBezTo>
                  <a:pt x="17243950" y="49231"/>
                  <a:pt x="17026802" y="7116"/>
                  <a:pt x="16807092" y="-91"/>
                </a:cubicBezTo>
                <a:lnTo>
                  <a:pt x="16795552" y="-91"/>
                </a:lnTo>
                <a:lnTo>
                  <a:pt x="16779224" y="-91"/>
                </a:lnTo>
                <a:cubicBezTo>
                  <a:pt x="16764868" y="-91"/>
                  <a:pt x="16751075" y="-91"/>
                  <a:pt x="16736436" y="-91"/>
                </a:cubicBezTo>
                <a:cubicBezTo>
                  <a:pt x="16721799" y="-91"/>
                  <a:pt x="16706317" y="-91"/>
                  <a:pt x="16691115" y="-91"/>
                </a:cubicBezTo>
                <a:lnTo>
                  <a:pt x="16673663" y="-91"/>
                </a:lnTo>
                <a:lnTo>
                  <a:pt x="16660715" y="-91"/>
                </a:lnTo>
                <a:cubicBezTo>
                  <a:pt x="15518394" y="38984"/>
                  <a:pt x="14624016" y="996760"/>
                  <a:pt x="14663088" y="2139155"/>
                </a:cubicBezTo>
                <a:cubicBezTo>
                  <a:pt x="14670098" y="2343789"/>
                  <a:pt x="14707397" y="2546228"/>
                  <a:pt x="14773830" y="2739911"/>
                </a:cubicBezTo>
                <a:cubicBezTo>
                  <a:pt x="14867120" y="3009464"/>
                  <a:pt x="14798630" y="3308603"/>
                  <a:pt x="14597330" y="3510704"/>
                </a:cubicBezTo>
                <a:lnTo>
                  <a:pt x="14525267" y="3582772"/>
                </a:lnTo>
                <a:cubicBezTo>
                  <a:pt x="14317241" y="3788167"/>
                  <a:pt x="14008916" y="3854098"/>
                  <a:pt x="13735101" y="3751682"/>
                </a:cubicBezTo>
                <a:cubicBezTo>
                  <a:pt x="13277695" y="3585757"/>
                  <a:pt x="12776572" y="3585757"/>
                  <a:pt x="12319165" y="3751682"/>
                </a:cubicBezTo>
                <a:cubicBezTo>
                  <a:pt x="12045351" y="3854098"/>
                  <a:pt x="11737026" y="3788167"/>
                  <a:pt x="11528999" y="3582772"/>
                </a:cubicBezTo>
                <a:lnTo>
                  <a:pt x="11512672" y="3566444"/>
                </a:lnTo>
                <a:cubicBezTo>
                  <a:pt x="11307319" y="3360064"/>
                  <a:pt x="11240717" y="3053099"/>
                  <a:pt x="11342084" y="2780168"/>
                </a:cubicBezTo>
                <a:cubicBezTo>
                  <a:pt x="11734352" y="1706689"/>
                  <a:pt x="11182165" y="518435"/>
                  <a:pt x="10108727" y="126170"/>
                </a:cubicBezTo>
                <a:cubicBezTo>
                  <a:pt x="9035318" y="-266124"/>
                  <a:pt x="7847170" y="286099"/>
                  <a:pt x="7454902" y="1359579"/>
                </a:cubicBezTo>
                <a:cubicBezTo>
                  <a:pt x="7291886" y="1805755"/>
                  <a:pt x="7287298" y="2294439"/>
                  <a:pt x="7441925" y="2743571"/>
                </a:cubicBezTo>
                <a:cubicBezTo>
                  <a:pt x="7533299" y="3015347"/>
                  <a:pt x="7461854" y="3315444"/>
                  <a:pt x="7257825" y="3516897"/>
                </a:cubicBezTo>
                <a:lnTo>
                  <a:pt x="7191954" y="3582772"/>
                </a:lnTo>
                <a:cubicBezTo>
                  <a:pt x="6983927" y="3788167"/>
                  <a:pt x="6675601" y="3854098"/>
                  <a:pt x="6401788" y="3751682"/>
                </a:cubicBezTo>
                <a:cubicBezTo>
                  <a:pt x="5944382" y="3585757"/>
                  <a:pt x="5443258" y="3585757"/>
                  <a:pt x="4985852" y="3751682"/>
                </a:cubicBezTo>
                <a:cubicBezTo>
                  <a:pt x="4712038" y="3854098"/>
                  <a:pt x="4403713" y="3788167"/>
                  <a:pt x="4195686" y="3582772"/>
                </a:cubicBezTo>
                <a:lnTo>
                  <a:pt x="4179359" y="3566444"/>
                </a:lnTo>
                <a:cubicBezTo>
                  <a:pt x="3974034" y="3360064"/>
                  <a:pt x="3907347" y="3053155"/>
                  <a:pt x="4008490" y="2780168"/>
                </a:cubicBezTo>
                <a:cubicBezTo>
                  <a:pt x="4400194" y="1707984"/>
                  <a:pt x="3848627" y="521222"/>
                  <a:pt x="2776484" y="129492"/>
                </a:cubicBezTo>
                <a:cubicBezTo>
                  <a:pt x="1704369" y="-262239"/>
                  <a:pt x="517684" y="289365"/>
                  <a:pt x="125985" y="1361578"/>
                </a:cubicBezTo>
                <a:cubicBezTo>
                  <a:pt x="-265725" y="2433762"/>
                  <a:pt x="285859" y="3620524"/>
                  <a:pt x="1357985" y="4012254"/>
                </a:cubicBezTo>
                <a:cubicBezTo>
                  <a:pt x="1816152" y="4179672"/>
                  <a:pt x="2318795" y="4179588"/>
                  <a:pt x="2776934" y="4012085"/>
                </a:cubicBezTo>
                <a:cubicBezTo>
                  <a:pt x="3049847" y="3910711"/>
                  <a:pt x="3356793" y="3977318"/>
                  <a:pt x="3563159" y="4182684"/>
                </a:cubicBezTo>
                <a:lnTo>
                  <a:pt x="3579486" y="4199013"/>
                </a:lnTo>
                <a:cubicBezTo>
                  <a:pt x="3784811" y="4405533"/>
                  <a:pt x="3851470" y="4712470"/>
                  <a:pt x="3750355" y="4985570"/>
                </a:cubicBezTo>
                <a:cubicBezTo>
                  <a:pt x="3357975" y="6058993"/>
                  <a:pt x="3910021" y="7247304"/>
                  <a:pt x="4983374" y="7639738"/>
                </a:cubicBezTo>
                <a:cubicBezTo>
                  <a:pt x="6056756" y="8032144"/>
                  <a:pt x="7244960" y="7480062"/>
                  <a:pt x="7637369" y="6406610"/>
                </a:cubicBezTo>
                <a:cubicBezTo>
                  <a:pt x="7804635" y="5949033"/>
                  <a:pt x="7805086" y="5447117"/>
                  <a:pt x="7638692" y="4989230"/>
                </a:cubicBezTo>
                <a:cubicBezTo>
                  <a:pt x="7536283" y="4715398"/>
                  <a:pt x="7602210" y="4407053"/>
                  <a:pt x="7807591" y="4199013"/>
                </a:cubicBezTo>
                <a:lnTo>
                  <a:pt x="7844749" y="4161852"/>
                </a:lnTo>
                <a:cubicBezTo>
                  <a:pt x="8051931" y="3952544"/>
                  <a:pt x="8363550" y="3886191"/>
                  <a:pt x="8638011" y="3992942"/>
                </a:cubicBezTo>
                <a:cubicBezTo>
                  <a:pt x="9108480" y="4177815"/>
                  <a:pt x="9630264" y="4184740"/>
                  <a:pt x="10105462" y="4012367"/>
                </a:cubicBezTo>
                <a:cubicBezTo>
                  <a:pt x="10379360" y="3910120"/>
                  <a:pt x="10687713" y="3976023"/>
                  <a:pt x="10895909" y="4181277"/>
                </a:cubicBezTo>
                <a:lnTo>
                  <a:pt x="10911955" y="4197604"/>
                </a:lnTo>
                <a:cubicBezTo>
                  <a:pt x="11117392" y="4404041"/>
                  <a:pt x="11184107" y="4711091"/>
                  <a:pt x="11082824" y="4984162"/>
                </a:cubicBezTo>
                <a:cubicBezTo>
                  <a:pt x="10690444" y="6057585"/>
                  <a:pt x="11242490" y="7245895"/>
                  <a:pt x="12315843" y="7638330"/>
                </a:cubicBezTo>
                <a:cubicBezTo>
                  <a:pt x="13389197" y="8030736"/>
                  <a:pt x="14577429" y="7478654"/>
                  <a:pt x="14969838" y="6405203"/>
                </a:cubicBezTo>
                <a:cubicBezTo>
                  <a:pt x="15137105" y="5947625"/>
                  <a:pt x="15137555" y="5445709"/>
                  <a:pt x="14971161" y="4987822"/>
                </a:cubicBezTo>
                <a:cubicBezTo>
                  <a:pt x="14868752" y="4713991"/>
                  <a:pt x="14934678" y="4405646"/>
                  <a:pt x="15140060" y="4197604"/>
                </a:cubicBezTo>
                <a:lnTo>
                  <a:pt x="15177218" y="4160445"/>
                </a:lnTo>
                <a:cubicBezTo>
                  <a:pt x="15388454" y="3951447"/>
                  <a:pt x="15703450" y="3887458"/>
                  <a:pt x="15979488" y="3997446"/>
                </a:cubicBezTo>
                <a:cubicBezTo>
                  <a:pt x="16202435" y="4084041"/>
                  <a:pt x="16438780" y="4131195"/>
                  <a:pt x="16677886" y="4136798"/>
                </a:cubicBezTo>
                <a:lnTo>
                  <a:pt x="16689708" y="4136798"/>
                </a:lnTo>
                <a:cubicBezTo>
                  <a:pt x="16698716" y="4136798"/>
                  <a:pt x="16707443" y="4136798"/>
                  <a:pt x="16716169" y="4136798"/>
                </a:cubicBezTo>
                <a:lnTo>
                  <a:pt x="16749949" y="4136798"/>
                </a:lnTo>
                <a:lnTo>
                  <a:pt x="16764586" y="4136798"/>
                </a:lnTo>
                <a:cubicBezTo>
                  <a:pt x="16998962" y="4134432"/>
                  <a:pt x="17231254" y="4092149"/>
                  <a:pt x="17451442" y="4011804"/>
                </a:cubicBezTo>
                <a:cubicBezTo>
                  <a:pt x="17724440" y="3910373"/>
                  <a:pt x="18031498" y="3976980"/>
                  <a:pt x="18237950" y="4182403"/>
                </a:cubicBezTo>
                <a:lnTo>
                  <a:pt x="18254276" y="4198731"/>
                </a:lnTo>
                <a:cubicBezTo>
                  <a:pt x="18459544" y="4405280"/>
                  <a:pt x="18526146" y="4712274"/>
                  <a:pt x="18424864" y="4985288"/>
                </a:cubicBezTo>
                <a:cubicBezTo>
                  <a:pt x="18031556" y="6058542"/>
                  <a:pt x="18582700" y="7247472"/>
                  <a:pt x="19655886" y="7640807"/>
                </a:cubicBezTo>
                <a:cubicBezTo>
                  <a:pt x="20729068" y="8034170"/>
                  <a:pt x="21917922" y="7482989"/>
                  <a:pt x="22311230" y="6409706"/>
                </a:cubicBezTo>
                <a:cubicBezTo>
                  <a:pt x="22394892" y="6181397"/>
                  <a:pt x="22437680" y="5940137"/>
                  <a:pt x="22437622" y="5696963"/>
                </a:cubicBezTo>
                <a:close/>
              </a:path>
            </a:pathLst>
          </a:custGeom>
          <a:solidFill>
            <a:schemeClr val="bg2"/>
          </a:solidFill>
          <a:ln w="28140" cap="flat">
            <a:noFill/>
            <a:prstDash val="solid"/>
            <a:miter/>
          </a:ln>
          <a:effectLst>
            <a:outerShdw blurRad="1270000" dist="5080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endParaRPr lang="pt-BR" sz="675"/>
          </a:p>
        </p:txBody>
      </p:sp>
      <p:sp>
        <p:nvSpPr>
          <p:cNvPr id="21" name="Espaço Reservado para Imagem 19">
            <a:extLst>
              <a:ext uri="{FF2B5EF4-FFF2-40B4-BE49-F238E27FC236}">
                <a16:creationId xmlns:a16="http://schemas.microsoft.com/office/drawing/2014/main" id="{B8D998F4-A13A-80D2-DE29-C26B99D760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80075" y="2832219"/>
            <a:ext cx="1332032" cy="1332032"/>
          </a:xfrm>
          <a:prstGeom prst="ellipse">
            <a:avLst/>
          </a:prstGeom>
          <a:pattFill prst="pct30">
            <a:fgClr>
              <a:schemeClr val="accent6"/>
            </a:fgClr>
            <a:bgClr>
              <a:schemeClr val="bg1"/>
            </a:bgClr>
          </a:pattFill>
          <a:effectLst>
            <a:innerShdw blurRad="330200">
              <a:prstClr val="black"/>
            </a:innerShdw>
          </a:effectLst>
        </p:spPr>
        <p:txBody>
          <a:bodyPr/>
          <a:lstStyle>
            <a:lvl1pPr>
              <a:defRPr lang="pt-BR" dirty="0"/>
            </a:lvl1pPr>
          </a:lstStyle>
          <a:p>
            <a:pPr lvl="0"/>
            <a:r>
              <a:rPr lang="pt-BR" dirty="0"/>
              <a:t>Clique no ícone para adicionar uma imagem</a:t>
            </a:r>
          </a:p>
        </p:txBody>
      </p:sp>
      <p:sp>
        <p:nvSpPr>
          <p:cNvPr id="2" name="Espaço Reservado para Imagem 19">
            <a:extLst>
              <a:ext uri="{FF2B5EF4-FFF2-40B4-BE49-F238E27FC236}">
                <a16:creationId xmlns:a16="http://schemas.microsoft.com/office/drawing/2014/main" id="{7FC4FDF9-43BE-ED7C-8786-158501F4A62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59587" y="1457325"/>
            <a:ext cx="1332032" cy="1332032"/>
          </a:xfrm>
          <a:prstGeom prst="ellipse">
            <a:avLst/>
          </a:prstGeom>
          <a:pattFill prst="pct30">
            <a:fgClr>
              <a:schemeClr val="accent6"/>
            </a:fgClr>
            <a:bgClr>
              <a:schemeClr val="bg1"/>
            </a:bgClr>
          </a:pattFill>
          <a:effectLst>
            <a:innerShdw blurRad="330200">
              <a:prstClr val="black"/>
            </a:innerShdw>
          </a:effectLst>
        </p:spPr>
        <p:txBody>
          <a:bodyPr/>
          <a:lstStyle>
            <a:lvl1pPr>
              <a:defRPr lang="pt-BR" dirty="0"/>
            </a:lvl1pPr>
          </a:lstStyle>
          <a:p>
            <a:pPr lvl="0"/>
            <a:r>
              <a:rPr lang="pt-BR" dirty="0"/>
              <a:t>Clique no ícone para adicionar uma imagem</a:t>
            </a:r>
          </a:p>
        </p:txBody>
      </p:sp>
      <p:sp>
        <p:nvSpPr>
          <p:cNvPr id="5" name="Espaço Reservado para Imagem 19">
            <a:extLst>
              <a:ext uri="{FF2B5EF4-FFF2-40B4-BE49-F238E27FC236}">
                <a16:creationId xmlns:a16="http://schemas.microsoft.com/office/drawing/2014/main" id="{5C21E733-153C-96CF-DFB7-20B33950028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24253" y="2827456"/>
            <a:ext cx="1332032" cy="1332032"/>
          </a:xfrm>
          <a:prstGeom prst="ellipse">
            <a:avLst/>
          </a:prstGeom>
          <a:pattFill prst="pct30">
            <a:fgClr>
              <a:schemeClr val="accent6"/>
            </a:fgClr>
            <a:bgClr>
              <a:schemeClr val="bg1"/>
            </a:bgClr>
          </a:pattFill>
          <a:effectLst>
            <a:innerShdw blurRad="330200">
              <a:prstClr val="black"/>
            </a:innerShdw>
          </a:effectLst>
        </p:spPr>
        <p:txBody>
          <a:bodyPr/>
          <a:lstStyle>
            <a:lvl1pPr>
              <a:defRPr lang="pt-BR" dirty="0"/>
            </a:lvl1pPr>
          </a:lstStyle>
          <a:p>
            <a:pPr lvl="0"/>
            <a:r>
              <a:rPr lang="pt-BR" dirty="0"/>
              <a:t>Clique no ícone para adicionar uma imagem</a:t>
            </a:r>
          </a:p>
        </p:txBody>
      </p:sp>
      <p:sp>
        <p:nvSpPr>
          <p:cNvPr id="6" name="Espaço Reservado para Imagem 19">
            <a:extLst>
              <a:ext uri="{FF2B5EF4-FFF2-40B4-BE49-F238E27FC236}">
                <a16:creationId xmlns:a16="http://schemas.microsoft.com/office/drawing/2014/main" id="{9835A5A3-ACF6-55E3-2F0C-2EBCA85E900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0549" y="1483791"/>
            <a:ext cx="1332032" cy="1332032"/>
          </a:xfrm>
          <a:prstGeom prst="ellipse">
            <a:avLst/>
          </a:prstGeom>
          <a:pattFill prst="pct30">
            <a:fgClr>
              <a:schemeClr val="accent6"/>
            </a:fgClr>
            <a:bgClr>
              <a:schemeClr val="bg1"/>
            </a:bgClr>
          </a:pattFill>
          <a:effectLst>
            <a:innerShdw blurRad="330200">
              <a:prstClr val="black"/>
            </a:innerShdw>
          </a:effectLst>
        </p:spPr>
        <p:txBody>
          <a:bodyPr/>
          <a:lstStyle>
            <a:lvl1pPr>
              <a:defRPr lang="pt-BR" dirty="0"/>
            </a:lvl1pPr>
          </a:lstStyle>
          <a:p>
            <a:pPr lvl="0"/>
            <a:r>
              <a:rPr lang="pt-BR" dirty="0"/>
              <a:t>Clique no ícone para adicionar uma imagem</a:t>
            </a:r>
          </a:p>
        </p:txBody>
      </p:sp>
      <p:sp>
        <p:nvSpPr>
          <p:cNvPr id="3" name="Espaço Reservado para Imagem 19">
            <a:extLst>
              <a:ext uri="{FF2B5EF4-FFF2-40B4-BE49-F238E27FC236}">
                <a16:creationId xmlns:a16="http://schemas.microsoft.com/office/drawing/2014/main" id="{735A51C2-CEE5-2B91-E299-311600462BD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24114" y="1483791"/>
            <a:ext cx="1332032" cy="1332032"/>
          </a:xfrm>
          <a:prstGeom prst="ellipse">
            <a:avLst/>
          </a:prstGeom>
          <a:pattFill prst="pct30">
            <a:fgClr>
              <a:schemeClr val="accent6"/>
            </a:fgClr>
            <a:bgClr>
              <a:schemeClr val="bg1"/>
            </a:bgClr>
          </a:pattFill>
          <a:effectLst>
            <a:innerShdw blurRad="330200">
              <a:prstClr val="black"/>
            </a:innerShdw>
          </a:effectLst>
        </p:spPr>
        <p:txBody>
          <a:bodyPr/>
          <a:lstStyle>
            <a:lvl1pPr>
              <a:defRPr lang="pt-BR" dirty="0"/>
            </a:lvl1pPr>
          </a:lstStyle>
          <a:p>
            <a:pPr lvl="0"/>
            <a:r>
              <a:rPr lang="pt-BR" dirty="0"/>
              <a:t>Clique no ícone para adicionar uma imagem</a:t>
            </a:r>
          </a:p>
        </p:txBody>
      </p:sp>
      <p:sp>
        <p:nvSpPr>
          <p:cNvPr id="8" name="Espaço Reservado para Imagem 19">
            <a:extLst>
              <a:ext uri="{FF2B5EF4-FFF2-40B4-BE49-F238E27FC236}">
                <a16:creationId xmlns:a16="http://schemas.microsoft.com/office/drawing/2014/main" id="{166010EF-A742-B23A-B25C-E73EF0BF10B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95976" y="2014617"/>
            <a:ext cx="2881511" cy="2881511"/>
          </a:xfrm>
          <a:prstGeom prst="ellipse">
            <a:avLst/>
          </a:prstGeom>
          <a:pattFill prst="lgConfetti">
            <a:fgClr>
              <a:srgbClr val="ECF0F3"/>
            </a:fgClr>
            <a:bgClr>
              <a:schemeClr val="bg1"/>
            </a:bgClr>
          </a:pattFill>
          <a:effectLst>
            <a:softEdge rad="127000"/>
          </a:effectLst>
        </p:spPr>
        <p:txBody>
          <a:bodyPr/>
          <a:lstStyle>
            <a:lvl1pPr>
              <a:defRPr lang="pt-BR" dirty="0"/>
            </a:lvl1pPr>
          </a:lstStyle>
          <a:p>
            <a:pPr lvl="0"/>
            <a:r>
              <a:rPr lang="pt-BR"/>
              <a:t>Clique no ícone para adicionar uma imagem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9214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C24D94DB-EE8A-EAB5-DAE4-3F66B5AFA9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103475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Motion origin="layout" path="M 0 0 L -0.5 0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melin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C24D94DB-EE8A-EAB5-DAE4-3F66B5AFA9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04783" y="1118938"/>
            <a:ext cx="11345780" cy="2430379"/>
          </a:xfrm>
          <a:prstGeom prst="rect">
            <a:avLst/>
          </a:prstGeom>
          <a:pattFill prst="pct75">
            <a:fgClr>
              <a:srgbClr val="ECF0F3"/>
            </a:fgClr>
            <a:bgClr>
              <a:schemeClr val="bg1"/>
            </a:bgClr>
          </a:pattFill>
          <a:effectLst>
            <a:innerShdw blurRad="330200">
              <a:prstClr val="black">
                <a:alpha val="54893"/>
              </a:prstClr>
            </a:innerShdw>
          </a:effectLst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id="{CF15E34A-F7B2-0BFC-A34C-E04023CBD7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1617" y="519246"/>
            <a:ext cx="3876234" cy="3870794"/>
          </a:xfrm>
          <a:custGeom>
            <a:avLst/>
            <a:gdLst>
              <a:gd name="connsiteX0" fmla="*/ 5167976 w 10335952"/>
              <a:gd name="connsiteY0" fmla="*/ 0 h 10322116"/>
              <a:gd name="connsiteX1" fmla="*/ 10335952 w 10335952"/>
              <a:gd name="connsiteY1" fmla="*/ 5161058 h 10322116"/>
              <a:gd name="connsiteX2" fmla="*/ 5167976 w 10335952"/>
              <a:gd name="connsiteY2" fmla="*/ 10322116 h 10322116"/>
              <a:gd name="connsiteX3" fmla="*/ 0 w 10335952"/>
              <a:gd name="connsiteY3" fmla="*/ 5161058 h 10322116"/>
              <a:gd name="connsiteX4" fmla="*/ 5167976 w 10335952"/>
              <a:gd name="connsiteY4" fmla="*/ 0 h 10322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5952" h="10322116">
                <a:moveTo>
                  <a:pt x="5167976" y="0"/>
                </a:moveTo>
                <a:cubicBezTo>
                  <a:pt x="8022170" y="0"/>
                  <a:pt x="10335952" y="2310684"/>
                  <a:pt x="10335952" y="5161058"/>
                </a:cubicBezTo>
                <a:cubicBezTo>
                  <a:pt x="10335952" y="8011432"/>
                  <a:pt x="8022170" y="10322116"/>
                  <a:pt x="5167976" y="10322116"/>
                </a:cubicBezTo>
                <a:cubicBezTo>
                  <a:pt x="2313782" y="10322116"/>
                  <a:pt x="0" y="8011432"/>
                  <a:pt x="0" y="5161058"/>
                </a:cubicBezTo>
                <a:cubicBezTo>
                  <a:pt x="0" y="2310684"/>
                  <a:pt x="2313782" y="0"/>
                  <a:pt x="5167976" y="0"/>
                </a:cubicBezTo>
                <a:close/>
              </a:path>
            </a:pathLst>
          </a:custGeom>
          <a:pattFill prst="pct30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effectLst>
            <a:outerShdw blurRad="762000" sx="106000" sy="106000" algn="c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796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utoRev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Motion origin="layout" path="M -3.80819E-6 5.55556E-7 L -0.24155 5.55556E-7 " pathEditMode="relative" rAng="0" ptsTypes="AA">
                                      <p:cBhvr>
                                        <p:cTn id="6" dur="59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7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rc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id="{6E13C411-502F-F892-8568-B332A16B8E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62940" y="0"/>
            <a:ext cx="3327159" cy="5143500"/>
          </a:xfrm>
          <a:custGeom>
            <a:avLst/>
            <a:gdLst>
              <a:gd name="connsiteX0" fmla="*/ 0 w 4436212"/>
              <a:gd name="connsiteY0" fmla="*/ 0 h 6858000"/>
              <a:gd name="connsiteX1" fmla="*/ 3417609 w 4436212"/>
              <a:gd name="connsiteY1" fmla="*/ 0 h 6858000"/>
              <a:gd name="connsiteX2" fmla="*/ 3526095 w 4436212"/>
              <a:gd name="connsiteY2" fmla="*/ 169221 h 6858000"/>
              <a:gd name="connsiteX3" fmla="*/ 4436212 w 4436212"/>
              <a:gd name="connsiteY3" fmla="*/ 3429000 h 6858000"/>
              <a:gd name="connsiteX4" fmla="*/ 3526095 w 4436212"/>
              <a:gd name="connsiteY4" fmla="*/ 6688779 h 6858000"/>
              <a:gd name="connsiteX5" fmla="*/ 3417609 w 4436212"/>
              <a:gd name="connsiteY5" fmla="*/ 6858000 h 6858000"/>
              <a:gd name="connsiteX6" fmla="*/ 24695 w 4436212"/>
              <a:gd name="connsiteY6" fmla="*/ 6858000 h 6858000"/>
              <a:gd name="connsiteX7" fmla="*/ 158461 w 4436212"/>
              <a:gd name="connsiteY7" fmla="*/ 6789490 h 6858000"/>
              <a:gd name="connsiteX8" fmla="*/ 2154775 w 4436212"/>
              <a:gd name="connsiteY8" fmla="*/ 3435324 h 6858000"/>
              <a:gd name="connsiteX9" fmla="*/ 158461 w 4436212"/>
              <a:gd name="connsiteY9" fmla="*/ 811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36212" h="6858000">
                <a:moveTo>
                  <a:pt x="0" y="0"/>
                </a:moveTo>
                <a:lnTo>
                  <a:pt x="3417609" y="0"/>
                </a:lnTo>
                <a:lnTo>
                  <a:pt x="3526095" y="169221"/>
                </a:lnTo>
                <a:cubicBezTo>
                  <a:pt x="4103632" y="1119721"/>
                  <a:pt x="4436212" y="2235521"/>
                  <a:pt x="4436212" y="3429000"/>
                </a:cubicBezTo>
                <a:cubicBezTo>
                  <a:pt x="4436212" y="4622479"/>
                  <a:pt x="4103632" y="5738279"/>
                  <a:pt x="3526095" y="6688779"/>
                </a:cubicBezTo>
                <a:lnTo>
                  <a:pt x="3417609" y="6858000"/>
                </a:lnTo>
                <a:lnTo>
                  <a:pt x="24695" y="6858000"/>
                </a:lnTo>
                <a:lnTo>
                  <a:pt x="158461" y="6789490"/>
                </a:lnTo>
                <a:cubicBezTo>
                  <a:pt x="1347555" y="6143535"/>
                  <a:pt x="2154775" y="4883698"/>
                  <a:pt x="2154775" y="3435324"/>
                </a:cubicBezTo>
                <a:cubicBezTo>
                  <a:pt x="2154775" y="1986951"/>
                  <a:pt x="1347555" y="727114"/>
                  <a:pt x="158461" y="8115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22581949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minho circ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1713CCD5-DA08-303B-1BE7-7F97F3CDA9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74465" y="275416"/>
            <a:ext cx="6790829" cy="6670425"/>
          </a:xfrm>
          <a:custGeom>
            <a:avLst/>
            <a:gdLst>
              <a:gd name="connsiteX0" fmla="*/ 4587948 w 9054439"/>
              <a:gd name="connsiteY0" fmla="*/ 345 h 8893900"/>
              <a:gd name="connsiteX1" fmla="*/ 8972602 w 9054439"/>
              <a:gd name="connsiteY1" fmla="*/ 3674728 h 8893900"/>
              <a:gd name="connsiteX2" fmla="*/ 5829824 w 9054439"/>
              <a:gd name="connsiteY2" fmla="*/ 8862488 h 8893900"/>
              <a:gd name="connsiteX3" fmla="*/ 5714242 w 9054439"/>
              <a:gd name="connsiteY3" fmla="*/ 8893900 h 8893900"/>
              <a:gd name="connsiteX4" fmla="*/ 3334359 w 9054439"/>
              <a:gd name="connsiteY4" fmla="*/ 8893900 h 8893900"/>
              <a:gd name="connsiteX5" fmla="*/ 3157887 w 9054439"/>
              <a:gd name="connsiteY5" fmla="*/ 8842415 h 8893900"/>
              <a:gd name="connsiteX6" fmla="*/ 81838 w 9054439"/>
              <a:gd name="connsiteY6" fmla="*/ 5379710 h 8893900"/>
              <a:gd name="connsiteX7" fmla="*/ 3674729 w 9054439"/>
              <a:gd name="connsiteY7" fmla="*/ 81837 h 8893900"/>
              <a:gd name="connsiteX8" fmla="*/ 4587948 w 9054439"/>
              <a:gd name="connsiteY8" fmla="*/ 345 h 889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4439" h="8893900">
                <a:moveTo>
                  <a:pt x="4587948" y="345"/>
                </a:moveTo>
                <a:cubicBezTo>
                  <a:pt x="6693125" y="26395"/>
                  <a:pt x="8560636" y="1526501"/>
                  <a:pt x="8972602" y="3674728"/>
                </a:cubicBezTo>
                <a:cubicBezTo>
                  <a:pt x="9413994" y="5976399"/>
                  <a:pt x="8027779" y="8204966"/>
                  <a:pt x="5829824" y="8862488"/>
                </a:cubicBezTo>
                <a:lnTo>
                  <a:pt x="5714242" y="8893900"/>
                </a:lnTo>
                <a:lnTo>
                  <a:pt x="3334359" y="8893900"/>
                </a:lnTo>
                <a:lnTo>
                  <a:pt x="3157887" y="8842415"/>
                </a:lnTo>
                <a:cubicBezTo>
                  <a:pt x="1627789" y="8355380"/>
                  <a:pt x="405525" y="7067602"/>
                  <a:pt x="81838" y="5379710"/>
                </a:cubicBezTo>
                <a:cubicBezTo>
                  <a:pt x="-388980" y="2924594"/>
                  <a:pt x="1219613" y="552655"/>
                  <a:pt x="3674729" y="81837"/>
                </a:cubicBezTo>
                <a:cubicBezTo>
                  <a:pt x="3981619" y="22985"/>
                  <a:pt x="4287209" y="-3376"/>
                  <a:pt x="4587948" y="345"/>
                </a:cubicBezTo>
                <a:close/>
              </a:path>
            </a:pathLst>
          </a:custGeom>
          <a:pattFill prst="pct40">
            <a:fgClr>
              <a:srgbClr val="ECF0F3"/>
            </a:fgClr>
            <a:bgClr>
              <a:schemeClr val="bg1"/>
            </a:bgClr>
          </a:pattFill>
          <a:effectLst>
            <a:innerShdw blurRad="419100" dist="127000" dir="18900000">
              <a:prstClr val="black">
                <a:alpha val="51398"/>
              </a:prstClr>
            </a:innerShdw>
          </a:effectLst>
        </p:spPr>
        <p:txBody>
          <a:bodyPr wrap="square">
            <a:noAutofit/>
          </a:bodyPr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221906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Motion origin="layout" path="M 0.11029 0.14537 L 1.45833E-6 -1.85185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e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1713CCD5-DA08-303B-1BE7-7F97F3CDA9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018255" y="519113"/>
            <a:ext cx="6790829" cy="6670425"/>
          </a:xfrm>
          <a:custGeom>
            <a:avLst/>
            <a:gdLst>
              <a:gd name="connsiteX0" fmla="*/ 4587948 w 9054439"/>
              <a:gd name="connsiteY0" fmla="*/ 345 h 8893900"/>
              <a:gd name="connsiteX1" fmla="*/ 8972602 w 9054439"/>
              <a:gd name="connsiteY1" fmla="*/ 3674728 h 8893900"/>
              <a:gd name="connsiteX2" fmla="*/ 5829824 w 9054439"/>
              <a:gd name="connsiteY2" fmla="*/ 8862488 h 8893900"/>
              <a:gd name="connsiteX3" fmla="*/ 5714242 w 9054439"/>
              <a:gd name="connsiteY3" fmla="*/ 8893900 h 8893900"/>
              <a:gd name="connsiteX4" fmla="*/ 3334359 w 9054439"/>
              <a:gd name="connsiteY4" fmla="*/ 8893900 h 8893900"/>
              <a:gd name="connsiteX5" fmla="*/ 3157887 w 9054439"/>
              <a:gd name="connsiteY5" fmla="*/ 8842415 h 8893900"/>
              <a:gd name="connsiteX6" fmla="*/ 81838 w 9054439"/>
              <a:gd name="connsiteY6" fmla="*/ 5379710 h 8893900"/>
              <a:gd name="connsiteX7" fmla="*/ 3674729 w 9054439"/>
              <a:gd name="connsiteY7" fmla="*/ 81837 h 8893900"/>
              <a:gd name="connsiteX8" fmla="*/ 4587948 w 9054439"/>
              <a:gd name="connsiteY8" fmla="*/ 345 h 889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4439" h="8893900">
                <a:moveTo>
                  <a:pt x="4587948" y="345"/>
                </a:moveTo>
                <a:cubicBezTo>
                  <a:pt x="6693125" y="26395"/>
                  <a:pt x="8560636" y="1526501"/>
                  <a:pt x="8972602" y="3674728"/>
                </a:cubicBezTo>
                <a:cubicBezTo>
                  <a:pt x="9413994" y="5976399"/>
                  <a:pt x="8027779" y="8204966"/>
                  <a:pt x="5829824" y="8862488"/>
                </a:cubicBezTo>
                <a:lnTo>
                  <a:pt x="5714242" y="8893900"/>
                </a:lnTo>
                <a:lnTo>
                  <a:pt x="3334359" y="8893900"/>
                </a:lnTo>
                <a:lnTo>
                  <a:pt x="3157887" y="8842415"/>
                </a:lnTo>
                <a:cubicBezTo>
                  <a:pt x="1627789" y="8355380"/>
                  <a:pt x="405525" y="7067602"/>
                  <a:pt x="81838" y="5379710"/>
                </a:cubicBezTo>
                <a:cubicBezTo>
                  <a:pt x="-388980" y="2924594"/>
                  <a:pt x="1219613" y="552655"/>
                  <a:pt x="3674729" y="81837"/>
                </a:cubicBezTo>
                <a:cubicBezTo>
                  <a:pt x="3981619" y="22985"/>
                  <a:pt x="4287209" y="-3376"/>
                  <a:pt x="4587948" y="345"/>
                </a:cubicBezTo>
                <a:close/>
              </a:path>
            </a:pathLst>
          </a:custGeom>
          <a:pattFill prst="pct30">
            <a:fgClr>
              <a:srgbClr val="ECF0F3"/>
            </a:fgClr>
            <a:bgClr>
              <a:schemeClr val="bg1"/>
            </a:bgClr>
          </a:pattFill>
          <a:effectLst>
            <a:innerShdw blurRad="381000">
              <a:prstClr val="black">
                <a:alpha val="90000"/>
              </a:prstClr>
            </a:innerShdw>
          </a:effectLst>
        </p:spPr>
        <p:txBody>
          <a:bodyPr wrap="square">
            <a:noAutofit/>
          </a:bodyPr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347564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Motion origin="layout" path="M 0.11028 0.14537 L 3.95833E-6 4.44444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D7AA29D-74EE-3812-1F1A-103DF7CD75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42337" y="1820401"/>
            <a:ext cx="9428673" cy="2455384"/>
          </a:xfrm>
          <a:prstGeom prst="rect">
            <a:avLst/>
          </a:prstGeom>
          <a:pattFill prst="pct30">
            <a:fgClr>
              <a:srgbClr val="ECF0F3"/>
            </a:fgClr>
            <a:bgClr>
              <a:schemeClr val="bg1"/>
            </a:bgClr>
          </a:pattFill>
          <a:effectLst>
            <a:innerShdw blurRad="381000">
              <a:prstClr val="black">
                <a:alpha val="90000"/>
              </a:prstClr>
            </a:innerShdw>
          </a:effectLst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37480946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ADCC6F20-C4DF-AFD2-886B-2FA70D4AB9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75386" y="-633047"/>
            <a:ext cx="4693261" cy="4626063"/>
          </a:xfrm>
          <a:prstGeom prst="ellipse">
            <a:avLst/>
          </a:prstGeom>
          <a:pattFill prst="pct70">
            <a:fgClr>
              <a:srgbClr val="ECF0F3"/>
            </a:fgClr>
            <a:bgClr>
              <a:schemeClr val="bg1"/>
            </a:bgClr>
          </a:pattFill>
          <a:effectLst>
            <a:outerShdw blurRad="1270000" dist="762000" dir="8100000" algn="tr" rotWithShape="0">
              <a:prstClr val="black">
                <a:alpha val="30000"/>
              </a:prstClr>
            </a:outerShdw>
          </a:effectLst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314009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irculo cores 4">
            <a:extLst>
              <a:ext uri="{FF2B5EF4-FFF2-40B4-BE49-F238E27FC236}">
                <a16:creationId xmlns:a16="http://schemas.microsoft.com/office/drawing/2014/main" id="{D7CEA995-223E-F9CC-1C06-EC34ED9FC889}"/>
              </a:ext>
            </a:extLst>
          </p:cNvPr>
          <p:cNvSpPr/>
          <p:nvPr/>
        </p:nvSpPr>
        <p:spPr>
          <a:xfrm>
            <a:off x="4691077" y="-800299"/>
            <a:ext cx="6317818" cy="6309361"/>
          </a:xfrm>
          <a:prstGeom prst="ellipse">
            <a:avLst/>
          </a:prstGeom>
          <a:gradFill>
            <a:gsLst>
              <a:gs pos="0">
                <a:schemeClr val="accent2">
                  <a:lumMod val="75000"/>
                  <a:alpha val="53000"/>
                </a:schemeClr>
              </a:gs>
              <a:gs pos="100000">
                <a:schemeClr val="accent6">
                  <a:lumMod val="75000"/>
                  <a:alpha val="5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2700"/>
          </a:p>
        </p:txBody>
      </p:sp>
      <p:sp>
        <p:nvSpPr>
          <p:cNvPr id="2" name="Circulo cores 4">
            <a:extLst>
              <a:ext uri="{FF2B5EF4-FFF2-40B4-BE49-F238E27FC236}">
                <a16:creationId xmlns:a16="http://schemas.microsoft.com/office/drawing/2014/main" id="{16770558-653A-1E99-5F7D-06CC016DAED2}"/>
              </a:ext>
            </a:extLst>
          </p:cNvPr>
          <p:cNvSpPr/>
          <p:nvPr userDrawn="1"/>
        </p:nvSpPr>
        <p:spPr>
          <a:xfrm>
            <a:off x="4691077" y="-800299"/>
            <a:ext cx="6317818" cy="6309361"/>
          </a:xfrm>
          <a:prstGeom prst="ellipse">
            <a:avLst/>
          </a:prstGeom>
          <a:gradFill>
            <a:gsLst>
              <a:gs pos="0">
                <a:schemeClr val="accent2">
                  <a:lumMod val="75000"/>
                  <a:alpha val="53000"/>
                </a:schemeClr>
              </a:gs>
              <a:gs pos="100000">
                <a:schemeClr val="accent6">
                  <a:lumMod val="75000"/>
                  <a:alpha val="5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2700"/>
          </a:p>
        </p:txBody>
      </p:sp>
      <p:sp>
        <p:nvSpPr>
          <p:cNvPr id="9" name="Espaço Reservado para Imagem 7">
            <a:extLst>
              <a:ext uri="{FF2B5EF4-FFF2-40B4-BE49-F238E27FC236}">
                <a16:creationId xmlns:a16="http://schemas.microsoft.com/office/drawing/2014/main" id="{5A15DE65-EC83-2107-FBCE-C94E68D69C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39340" y="-800299"/>
            <a:ext cx="7008019" cy="7008019"/>
          </a:xfrm>
          <a:prstGeom prst="ellipse">
            <a:avLst/>
          </a:prstGeom>
          <a:pattFill prst="pct5">
            <a:fgClr>
              <a:srgbClr val="ECF0F3"/>
            </a:fgClr>
            <a:bgClr>
              <a:schemeClr val="bg1"/>
            </a:bgClr>
          </a:pattFill>
          <a:effectLst>
            <a:outerShdw blurRad="1270000" dist="3810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171955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irculo cores 4">
            <a:extLst>
              <a:ext uri="{FF2B5EF4-FFF2-40B4-BE49-F238E27FC236}">
                <a16:creationId xmlns:a16="http://schemas.microsoft.com/office/drawing/2014/main" id="{D7CEA995-223E-F9CC-1C06-EC34ED9FC889}"/>
              </a:ext>
            </a:extLst>
          </p:cNvPr>
          <p:cNvSpPr/>
          <p:nvPr/>
        </p:nvSpPr>
        <p:spPr>
          <a:xfrm>
            <a:off x="4691077" y="-800299"/>
            <a:ext cx="6317818" cy="6309361"/>
          </a:xfrm>
          <a:prstGeom prst="ellipse">
            <a:avLst/>
          </a:prstGeom>
          <a:gradFill>
            <a:gsLst>
              <a:gs pos="0">
                <a:schemeClr val="accent2">
                  <a:lumMod val="75000"/>
                  <a:alpha val="53000"/>
                </a:schemeClr>
              </a:gs>
              <a:gs pos="100000">
                <a:schemeClr val="accent6">
                  <a:lumMod val="75000"/>
                  <a:alpha val="5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2700"/>
          </a:p>
        </p:txBody>
      </p:sp>
      <p:sp>
        <p:nvSpPr>
          <p:cNvPr id="2" name="Circulo cores 4">
            <a:extLst>
              <a:ext uri="{FF2B5EF4-FFF2-40B4-BE49-F238E27FC236}">
                <a16:creationId xmlns:a16="http://schemas.microsoft.com/office/drawing/2014/main" id="{D4949C11-290F-D52B-628C-D9C623AE1D6F}"/>
              </a:ext>
            </a:extLst>
          </p:cNvPr>
          <p:cNvSpPr/>
          <p:nvPr userDrawn="1"/>
        </p:nvSpPr>
        <p:spPr>
          <a:xfrm>
            <a:off x="4691077" y="-800299"/>
            <a:ext cx="6317818" cy="6309361"/>
          </a:xfrm>
          <a:prstGeom prst="ellipse">
            <a:avLst/>
          </a:prstGeom>
          <a:gradFill>
            <a:gsLst>
              <a:gs pos="0">
                <a:schemeClr val="accent2">
                  <a:lumMod val="75000"/>
                  <a:alpha val="53000"/>
                </a:schemeClr>
              </a:gs>
              <a:gs pos="100000">
                <a:schemeClr val="accent6">
                  <a:lumMod val="75000"/>
                  <a:alpha val="5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2700"/>
          </a:p>
        </p:txBody>
      </p:sp>
      <p:sp>
        <p:nvSpPr>
          <p:cNvPr id="9" name="Espaço Reservado para Imagem 7">
            <a:extLst>
              <a:ext uri="{FF2B5EF4-FFF2-40B4-BE49-F238E27FC236}">
                <a16:creationId xmlns:a16="http://schemas.microsoft.com/office/drawing/2014/main" id="{5A15DE65-EC83-2107-FBCE-C94E68D69C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39340" y="-800299"/>
            <a:ext cx="7008019" cy="7008019"/>
          </a:xfrm>
          <a:prstGeom prst="ellipse">
            <a:avLst/>
          </a:prstGeom>
          <a:pattFill prst="pct30">
            <a:fgClr>
              <a:srgbClr val="ECF0F3"/>
            </a:fgClr>
            <a:bgClr>
              <a:schemeClr val="bg1"/>
            </a:bgClr>
          </a:pattFill>
          <a:effectLst>
            <a:outerShdw blurRad="1270000" dist="5080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45637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3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" grpId="0" animBg="1"/>
      <p:bldP spid="2" grpId="1" animBg="1"/>
      <p:bldP spid="9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Espaço Reservado para Imagem 48">
            <a:extLst>
              <a:ext uri="{FF2B5EF4-FFF2-40B4-BE49-F238E27FC236}">
                <a16:creationId xmlns:a16="http://schemas.microsoft.com/office/drawing/2014/main" id="{4285D298-E09A-6028-12B6-727473F50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92088" y="751493"/>
            <a:ext cx="963914" cy="940840"/>
          </a:xfrm>
          <a:prstGeom prst="ellipse">
            <a:avLst/>
          </a:prstGeom>
          <a:pattFill prst="pct30">
            <a:fgClr>
              <a:srgbClr val="ECF0F3"/>
            </a:fgClr>
            <a:bgClr>
              <a:schemeClr val="bg1"/>
            </a:bgClr>
          </a:pattFill>
          <a:ln>
            <a:noFill/>
          </a:ln>
        </p:spPr>
        <p:txBody>
          <a:bodyPr/>
          <a:lstStyle>
            <a:lvl1pPr>
              <a:defRPr sz="413"/>
            </a:lvl1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59" name="Espaço Reservado para Imagem 48">
            <a:extLst>
              <a:ext uri="{FF2B5EF4-FFF2-40B4-BE49-F238E27FC236}">
                <a16:creationId xmlns:a16="http://schemas.microsoft.com/office/drawing/2014/main" id="{65C446B8-020E-7EA8-B450-83DFC004383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69762" y="2350529"/>
            <a:ext cx="836661" cy="815885"/>
          </a:xfrm>
          <a:prstGeom prst="ellipse">
            <a:avLst/>
          </a:prstGeom>
          <a:pattFill prst="pct30">
            <a:fgClr>
              <a:srgbClr val="ECF0F3"/>
            </a:fgClr>
            <a:bgClr>
              <a:schemeClr val="bg1"/>
            </a:bgClr>
          </a:pattFill>
          <a:ln>
            <a:noFill/>
          </a:ln>
        </p:spPr>
        <p:txBody>
          <a:bodyPr/>
          <a:lstStyle>
            <a:lvl1pPr>
              <a:defRPr sz="413"/>
            </a:lvl1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60" name="Espaço Reservado para Imagem 48">
            <a:extLst>
              <a:ext uri="{FF2B5EF4-FFF2-40B4-BE49-F238E27FC236}">
                <a16:creationId xmlns:a16="http://schemas.microsoft.com/office/drawing/2014/main" id="{A288763C-1F0C-19F1-1409-70B74AD2F79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51006" y="2350297"/>
            <a:ext cx="836661" cy="815885"/>
          </a:xfrm>
          <a:prstGeom prst="ellipse">
            <a:avLst/>
          </a:prstGeom>
          <a:pattFill prst="pct30">
            <a:fgClr>
              <a:srgbClr val="ECF0F3"/>
            </a:fgClr>
            <a:bgClr>
              <a:schemeClr val="bg1"/>
            </a:bgClr>
          </a:pattFill>
          <a:ln>
            <a:noFill/>
          </a:ln>
        </p:spPr>
        <p:txBody>
          <a:bodyPr/>
          <a:lstStyle>
            <a:lvl1pPr>
              <a:defRPr sz="413"/>
            </a:lvl1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61" name="Espaço Reservado para Imagem 48">
            <a:extLst>
              <a:ext uri="{FF2B5EF4-FFF2-40B4-BE49-F238E27FC236}">
                <a16:creationId xmlns:a16="http://schemas.microsoft.com/office/drawing/2014/main" id="{E3FF69A8-A486-E9DC-25DD-DA7D877F99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28897" y="2347249"/>
            <a:ext cx="836661" cy="815885"/>
          </a:xfrm>
          <a:prstGeom prst="ellipse">
            <a:avLst/>
          </a:prstGeom>
          <a:pattFill prst="pct30">
            <a:fgClr>
              <a:srgbClr val="ECF0F3"/>
            </a:fgClr>
            <a:bgClr>
              <a:schemeClr val="bg1"/>
            </a:bgClr>
          </a:pattFill>
          <a:ln>
            <a:noFill/>
          </a:ln>
        </p:spPr>
        <p:txBody>
          <a:bodyPr/>
          <a:lstStyle>
            <a:lvl1pPr>
              <a:defRPr sz="413"/>
            </a:lvl1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62" name="Espaço Reservado para Imagem 48">
            <a:extLst>
              <a:ext uri="{FF2B5EF4-FFF2-40B4-BE49-F238E27FC236}">
                <a16:creationId xmlns:a16="http://schemas.microsoft.com/office/drawing/2014/main" id="{47843351-7238-AB39-D9A2-EF9E892AA4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8632" y="3930766"/>
            <a:ext cx="807383" cy="787334"/>
          </a:xfrm>
          <a:prstGeom prst="ellipse">
            <a:avLst/>
          </a:prstGeom>
          <a:pattFill prst="pct30">
            <a:fgClr>
              <a:srgbClr val="ECF0F3"/>
            </a:fgClr>
            <a:bgClr>
              <a:schemeClr val="bg1"/>
            </a:bgClr>
          </a:pattFill>
          <a:ln>
            <a:noFill/>
          </a:ln>
        </p:spPr>
        <p:txBody>
          <a:bodyPr/>
          <a:lstStyle>
            <a:lvl1pPr>
              <a:defRPr sz="413"/>
            </a:lvl1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63" name="Espaço Reservado para Imagem 48">
            <a:extLst>
              <a:ext uri="{FF2B5EF4-FFF2-40B4-BE49-F238E27FC236}">
                <a16:creationId xmlns:a16="http://schemas.microsoft.com/office/drawing/2014/main" id="{A25EF8FF-68A5-31FD-8AA5-E40E8D2C0C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95563" y="3930766"/>
            <a:ext cx="807383" cy="787334"/>
          </a:xfrm>
          <a:prstGeom prst="ellipse">
            <a:avLst/>
          </a:prstGeom>
          <a:pattFill prst="pct30">
            <a:fgClr>
              <a:srgbClr val="ECF0F3"/>
            </a:fgClr>
            <a:bgClr>
              <a:schemeClr val="bg1"/>
            </a:bgClr>
          </a:pattFill>
          <a:ln>
            <a:noFill/>
          </a:ln>
        </p:spPr>
        <p:txBody>
          <a:bodyPr/>
          <a:lstStyle>
            <a:lvl1pPr>
              <a:defRPr sz="413"/>
            </a:lvl1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64" name="Espaço Reservado para Imagem 48">
            <a:extLst>
              <a:ext uri="{FF2B5EF4-FFF2-40B4-BE49-F238E27FC236}">
                <a16:creationId xmlns:a16="http://schemas.microsoft.com/office/drawing/2014/main" id="{64E97E3B-AD8D-B53F-33CC-93C5951116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55552" y="3930766"/>
            <a:ext cx="807383" cy="787334"/>
          </a:xfrm>
          <a:prstGeom prst="ellipse">
            <a:avLst/>
          </a:prstGeom>
          <a:pattFill prst="pct30">
            <a:fgClr>
              <a:srgbClr val="ECF0F3"/>
            </a:fgClr>
            <a:bgClr>
              <a:schemeClr val="bg1"/>
            </a:bgClr>
          </a:pattFill>
          <a:ln>
            <a:noFill/>
          </a:ln>
        </p:spPr>
        <p:txBody>
          <a:bodyPr/>
          <a:lstStyle>
            <a:lvl1pPr>
              <a:defRPr sz="413"/>
            </a:lvl1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65" name="Espaço Reservado para Imagem 48">
            <a:extLst>
              <a:ext uri="{FF2B5EF4-FFF2-40B4-BE49-F238E27FC236}">
                <a16:creationId xmlns:a16="http://schemas.microsoft.com/office/drawing/2014/main" id="{E64CD9B7-F99D-1B0C-7B89-4A9E41C811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22482" y="3930766"/>
            <a:ext cx="807383" cy="787334"/>
          </a:xfrm>
          <a:prstGeom prst="ellipse">
            <a:avLst/>
          </a:prstGeom>
          <a:pattFill prst="pct30">
            <a:fgClr>
              <a:srgbClr val="ECF0F3"/>
            </a:fgClr>
            <a:bgClr>
              <a:schemeClr val="bg1"/>
            </a:bgClr>
          </a:pattFill>
          <a:ln>
            <a:noFill/>
          </a:ln>
        </p:spPr>
        <p:txBody>
          <a:bodyPr/>
          <a:lstStyle>
            <a:lvl1pPr>
              <a:defRPr sz="413"/>
            </a:lvl1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66" name="Espaço Reservado para Imagem 48">
            <a:extLst>
              <a:ext uri="{FF2B5EF4-FFF2-40B4-BE49-F238E27FC236}">
                <a16:creationId xmlns:a16="http://schemas.microsoft.com/office/drawing/2014/main" id="{8A9022BF-5EA9-DE33-51AF-640A9C04C4B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07987" y="3930766"/>
            <a:ext cx="807383" cy="787334"/>
          </a:xfrm>
          <a:prstGeom prst="ellipse">
            <a:avLst/>
          </a:prstGeom>
          <a:pattFill prst="pct30">
            <a:fgClr>
              <a:srgbClr val="ECF0F3"/>
            </a:fgClr>
            <a:bgClr>
              <a:schemeClr val="bg1"/>
            </a:bgClr>
          </a:pattFill>
          <a:ln>
            <a:noFill/>
          </a:ln>
        </p:spPr>
        <p:txBody>
          <a:bodyPr/>
          <a:lstStyle>
            <a:lvl1pPr>
              <a:defRPr sz="413"/>
            </a:lvl1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621506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ganogram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Espaço Reservado para Imagem 30">
            <a:extLst>
              <a:ext uri="{FF2B5EF4-FFF2-40B4-BE49-F238E27FC236}">
                <a16:creationId xmlns:a16="http://schemas.microsoft.com/office/drawing/2014/main" id="{21894606-1752-F04A-B982-4141C8492CBA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565151" y="2925865"/>
            <a:ext cx="2013696" cy="2013696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32" name="Espaço Reservado para Imagem 30">
            <a:extLst>
              <a:ext uri="{FF2B5EF4-FFF2-40B4-BE49-F238E27FC236}">
                <a16:creationId xmlns:a16="http://schemas.microsoft.com/office/drawing/2014/main" id="{0BF09552-67EC-5144-8303-22504FA7824C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5165183" y="1771323"/>
            <a:ext cx="1157036" cy="1157036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33" name="Espaço Reservado para Imagem 30">
            <a:extLst>
              <a:ext uri="{FF2B5EF4-FFF2-40B4-BE49-F238E27FC236}">
                <a16:creationId xmlns:a16="http://schemas.microsoft.com/office/drawing/2014/main" id="{4B4BB561-50F2-E44B-AC28-921C9F0B66E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19245" y="3258420"/>
            <a:ext cx="1173936" cy="1173936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34" name="Espaço Reservado para Imagem 30">
            <a:extLst>
              <a:ext uri="{FF2B5EF4-FFF2-40B4-BE49-F238E27FC236}">
                <a16:creationId xmlns:a16="http://schemas.microsoft.com/office/drawing/2014/main" id="{B8B0AE9C-6BED-EB4A-A8D5-E0C92C4DD816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2919650" y="1522544"/>
            <a:ext cx="918000" cy="918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36" name="Espaço Reservado para Imagem 30">
            <a:extLst>
              <a:ext uri="{FF2B5EF4-FFF2-40B4-BE49-F238E27FC236}">
                <a16:creationId xmlns:a16="http://schemas.microsoft.com/office/drawing/2014/main" id="{84F804E8-36AF-A24E-B5E6-894D039F80E9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1438590" y="1785157"/>
            <a:ext cx="648000" cy="648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37" name="Espaço Reservado para Imagem 30">
            <a:extLst>
              <a:ext uri="{FF2B5EF4-FFF2-40B4-BE49-F238E27FC236}">
                <a16:creationId xmlns:a16="http://schemas.microsoft.com/office/drawing/2014/main" id="{6A478D2F-0FD6-1442-BF35-F75EC609F30E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4247999" y="945331"/>
            <a:ext cx="648000" cy="648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38" name="Espaço Reservado para Imagem 30">
            <a:extLst>
              <a:ext uri="{FF2B5EF4-FFF2-40B4-BE49-F238E27FC236}">
                <a16:creationId xmlns:a16="http://schemas.microsoft.com/office/drawing/2014/main" id="{76E3DC78-74AE-A54C-B70C-0F72DB3C57CC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7269176" y="1620841"/>
            <a:ext cx="648000" cy="648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35" name="Espaço Reservado para Imagem 30">
            <a:extLst>
              <a:ext uri="{FF2B5EF4-FFF2-40B4-BE49-F238E27FC236}">
                <a16:creationId xmlns:a16="http://schemas.microsoft.com/office/drawing/2014/main" id="{98BB821F-F839-4046-B189-7EE63E402B49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595953" y="3051841"/>
            <a:ext cx="918000" cy="918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222256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375E-6 -3.7037E-6 L 0.2806 0.00833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32" y="74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E-6 -4.44444E-6 L -0.12813 0.30602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15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1.04167E-6 4.81481E-6 L 0.1306 0.38657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3" y="1932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375E-6 2.59259E-6 L -0.27148 0.08032 " pathEditMode="relative" rAng="0" ptsTypes="AA">
                                      <p:cBhvr>
                                        <p:cTn id="29" dur="5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81" y="400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3.7037E-6 L 0.30729 0.35139 " pathEditMode="relative" rAng="0" ptsTypes="AA">
                                      <p:cBhvr>
                                        <p:cTn id="34" dur="5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5" y="1756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0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7.40741E-7 L 0 0.51458 " pathEditMode="relative" rAng="0" ptsTypes="AA">
                                      <p:cBhvr>
                                        <p:cTn id="39" dur="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71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0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45833E-6 7.40741E-7 L -0.33034 0.39143 " pathEditMode="relative" rAng="0" ptsTypes="AA">
                                      <p:cBhvr>
                                        <p:cTn id="44" dur="5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23" y="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5" grpId="0" animBg="1"/>
      <p:bldP spid="35" grpId="1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ganogram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oto anel externo">
            <a:extLst>
              <a:ext uri="{FF2B5EF4-FFF2-40B4-BE49-F238E27FC236}">
                <a16:creationId xmlns:a16="http://schemas.microsoft.com/office/drawing/2014/main" id="{84F804E8-36AF-A24E-B5E6-894D039F80E9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1163606" y="3974307"/>
            <a:ext cx="648000" cy="648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37" name="Foto anel externo">
            <a:extLst>
              <a:ext uri="{FF2B5EF4-FFF2-40B4-BE49-F238E27FC236}">
                <a16:creationId xmlns:a16="http://schemas.microsoft.com/office/drawing/2014/main" id="{6A478D2F-0FD6-1442-BF35-F75EC609F30E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13164" y="2969136"/>
            <a:ext cx="648000" cy="648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38" name="Foto anel externo">
            <a:extLst>
              <a:ext uri="{FF2B5EF4-FFF2-40B4-BE49-F238E27FC236}">
                <a16:creationId xmlns:a16="http://schemas.microsoft.com/office/drawing/2014/main" id="{76E3DC78-74AE-A54C-B70C-0F72DB3C57CC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7342702" y="4118487"/>
            <a:ext cx="648000" cy="648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15" name="Foto anel externo">
            <a:extLst>
              <a:ext uri="{FF2B5EF4-FFF2-40B4-BE49-F238E27FC236}">
                <a16:creationId xmlns:a16="http://schemas.microsoft.com/office/drawing/2014/main" id="{85020E35-B945-894B-81EF-78C85D364F3B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1385666" y="2247750"/>
            <a:ext cx="648000" cy="648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16" name="Foto anel externo">
            <a:extLst>
              <a:ext uri="{FF2B5EF4-FFF2-40B4-BE49-F238E27FC236}">
                <a16:creationId xmlns:a16="http://schemas.microsoft.com/office/drawing/2014/main" id="{CCB5BB72-A779-9745-8930-90D2936012ED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843737" y="1150633"/>
            <a:ext cx="648000" cy="648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17" name="Foto anel externo">
            <a:extLst>
              <a:ext uri="{FF2B5EF4-FFF2-40B4-BE49-F238E27FC236}">
                <a16:creationId xmlns:a16="http://schemas.microsoft.com/office/drawing/2014/main" id="{556872BD-603D-BA4A-9D18-74F166B9B4F8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2832192" y="672746"/>
            <a:ext cx="648000" cy="648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18" name="Foto anel externo">
            <a:extLst>
              <a:ext uri="{FF2B5EF4-FFF2-40B4-BE49-F238E27FC236}">
                <a16:creationId xmlns:a16="http://schemas.microsoft.com/office/drawing/2014/main" id="{9BAF0B81-72F1-1749-A5AE-FD2D92C2C6C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957143" y="550767"/>
            <a:ext cx="648000" cy="648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19" name="Foto anel externo">
            <a:extLst>
              <a:ext uri="{FF2B5EF4-FFF2-40B4-BE49-F238E27FC236}">
                <a16:creationId xmlns:a16="http://schemas.microsoft.com/office/drawing/2014/main" id="{9F29FB5A-FE63-244C-BC5D-A0E6A5098584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730093" y="723808"/>
            <a:ext cx="648000" cy="648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20" name="Foto anel externo">
            <a:extLst>
              <a:ext uri="{FF2B5EF4-FFF2-40B4-BE49-F238E27FC236}">
                <a16:creationId xmlns:a16="http://schemas.microsoft.com/office/drawing/2014/main" id="{3FDFA183-9F9D-DE48-90F6-E557ECFB74A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508520" y="1349022"/>
            <a:ext cx="648000" cy="648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22" name="Foto anel externo">
            <a:extLst>
              <a:ext uri="{FF2B5EF4-FFF2-40B4-BE49-F238E27FC236}">
                <a16:creationId xmlns:a16="http://schemas.microsoft.com/office/drawing/2014/main" id="{D1769C5D-AAA5-034F-825A-52BA358A1243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196102" y="1930073"/>
            <a:ext cx="648000" cy="648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23" name="Foto anel externo">
            <a:extLst>
              <a:ext uri="{FF2B5EF4-FFF2-40B4-BE49-F238E27FC236}">
                <a16:creationId xmlns:a16="http://schemas.microsoft.com/office/drawing/2014/main" id="{9457BC4F-4FA5-674E-BA9D-87B399916D7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300405" y="2879279"/>
            <a:ext cx="648000" cy="648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24" name="Foto anel externo">
            <a:extLst>
              <a:ext uri="{FF2B5EF4-FFF2-40B4-BE49-F238E27FC236}">
                <a16:creationId xmlns:a16="http://schemas.microsoft.com/office/drawing/2014/main" id="{030F00E7-1945-0841-959B-14026B8D036C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886842" y="387588"/>
            <a:ext cx="648000" cy="648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34" name="Espaço Reservado para Imagem 30">
            <a:extLst>
              <a:ext uri="{FF2B5EF4-FFF2-40B4-BE49-F238E27FC236}">
                <a16:creationId xmlns:a16="http://schemas.microsoft.com/office/drawing/2014/main" id="{B8B0AE9C-6BED-EB4A-A8D5-E0C92C4DD816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3027000" y="1443392"/>
            <a:ext cx="810000" cy="810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35" name="Espaço Reservado para Imagem 30">
            <a:extLst>
              <a:ext uri="{FF2B5EF4-FFF2-40B4-BE49-F238E27FC236}">
                <a16:creationId xmlns:a16="http://schemas.microsoft.com/office/drawing/2014/main" id="{98BB821F-F839-4046-B189-7EE63E402B49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060307" y="2264480"/>
            <a:ext cx="810000" cy="810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13" name="Espaço Reservado para Imagem 30">
            <a:extLst>
              <a:ext uri="{FF2B5EF4-FFF2-40B4-BE49-F238E27FC236}">
                <a16:creationId xmlns:a16="http://schemas.microsoft.com/office/drawing/2014/main" id="{5D037AD7-B64E-E146-AC29-4B3EBCE4B3F7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5301977" y="1443392"/>
            <a:ext cx="810000" cy="810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14" name="Espaço Reservado para Imagem 30">
            <a:extLst>
              <a:ext uri="{FF2B5EF4-FFF2-40B4-BE49-F238E27FC236}">
                <a16:creationId xmlns:a16="http://schemas.microsoft.com/office/drawing/2014/main" id="{88581834-E071-504D-A83D-6C9BA694F62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269790" y="2264480"/>
            <a:ext cx="810000" cy="810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32" name="Espaço Reservado para Imagem 30">
            <a:extLst>
              <a:ext uri="{FF2B5EF4-FFF2-40B4-BE49-F238E27FC236}">
                <a16:creationId xmlns:a16="http://schemas.microsoft.com/office/drawing/2014/main" id="{0BF09552-67EC-5144-8303-22504FA7824C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4099500" y="1629832"/>
            <a:ext cx="945000" cy="945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33" name="Espaço Reservado para Imagem 30">
            <a:extLst>
              <a:ext uri="{FF2B5EF4-FFF2-40B4-BE49-F238E27FC236}">
                <a16:creationId xmlns:a16="http://schemas.microsoft.com/office/drawing/2014/main" id="{4B4BB561-50F2-E44B-AC28-921C9F0B66E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2293067" y="3258420"/>
            <a:ext cx="945000" cy="945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11" name="Espaço Reservado para Imagem 30">
            <a:extLst>
              <a:ext uri="{FF2B5EF4-FFF2-40B4-BE49-F238E27FC236}">
                <a16:creationId xmlns:a16="http://schemas.microsoft.com/office/drawing/2014/main" id="{9EFF0304-ABED-C049-ABAD-E8151AE1B808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905593" y="3258420"/>
            <a:ext cx="945000" cy="945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31" name="Espaço Reservado para Imagem 30">
            <a:extLst>
              <a:ext uri="{FF2B5EF4-FFF2-40B4-BE49-F238E27FC236}">
                <a16:creationId xmlns:a16="http://schemas.microsoft.com/office/drawing/2014/main" id="{21894606-1752-F04A-B982-4141C8492CBA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565151" y="2925865"/>
            <a:ext cx="2013696" cy="2013696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6769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95833E-6 -1.48148E-6 L 0.19753 0.03611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180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3.7037E-6 L 0 0.35578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77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7 7.40741E-7 L 0.12474 0.40208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37" y="2009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1.25E-6 -1.48148E-6 L -0.20703 0.2456 " pathEditMode="relative" rAng="0" ptsTypes="AA">
                                      <p:cBhvr>
                                        <p:cTn id="29" dur="5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52" y="1226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95833E-6 -1.48148E-6 L -0.19753 0.03935 " pathEditMode="relative" rAng="0" ptsTypes="AA">
                                      <p:cBhvr>
                                        <p:cTn id="34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83" y="196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0" presetClass="pat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45833E-6 7.40741E-7 L -0.12708 0.40208 " pathEditMode="relative" rAng="0" ptsTypes="AA">
                                      <p:cBhvr>
                                        <p:cTn id="39" dur="5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54" y="2009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0" presetClass="pat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08333E-6 -1.48148E-6 L 0.20755 0.25371 " pathEditMode="relative" rAng="0" ptsTypes="AA">
                                      <p:cBhvr>
                                        <p:cTn id="44" dur="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8" y="1268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08333E-7 1.85185E-6 L 0.33737 -0.07732 " pathEditMode="relative" rAng="0" ptsTypes="AA">
                                      <p:cBhvr>
                                        <p:cTn id="49" dur="1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62" y="-386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04167E-6 2.22222E-6 L 0.37565 0.11805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76" y="590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0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45833E-6 2.59259E-6 L -0.33841 -0.10787 " pathEditMode="relative" rAng="0" ptsTypes="AA">
                                      <p:cBhvr>
                                        <p:cTn id="59" dur="10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27" y="-5394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0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8.33333E-7 0 L 0.31302 0.25833 " pathEditMode="relative" rAng="0" ptsTypes="AA">
                                      <p:cBhvr>
                                        <p:cTn id="64" dur="1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51" y="1291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0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6.25E-7 -4.07407E-6 L 0.26289 0.48612 " pathEditMode="relative" rAng="0" ptsTypes="AA">
                                      <p:cBhvr>
                                        <p:cTn id="69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38" y="2430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0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29167E-6 2.77556E-17 L 0.15183 0.57894 " pathEditMode="relative" rAng="0" ptsTypes="AA">
                                      <p:cBhvr>
                                        <p:cTn id="74" dur="1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2893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8.33333E-7 1.11111E-6 L 0.03021 0.5912 " pathEditMode="relative" rAng="0" ptsTypes="AA">
                                      <p:cBhvr>
                                        <p:cTn id="79" dur="1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2956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0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6.25E-7 -3.7037E-6 L -0.16211 0.56899 " pathEditMode="relative" rAng="0" ptsTypes="AA">
                                      <p:cBhvr>
                                        <p:cTn id="84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12" y="28449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0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58333E-6 -1.48148E-6 L -0.2487 0.44746 " pathEditMode="relative" rAng="0" ptsTypes="AA">
                                      <p:cBhvr>
                                        <p:cTn id="89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5" y="22361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0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6 -4.44444E-6 L -0.3224 0.3176 " pathEditMode="relative" rAng="0" ptsTypes="AA">
                                      <p:cBhvr>
                                        <p:cTn id="94" dur="1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0" y="1588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0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16667E-6 4.81481E-6 L -0.33385 0.14861 " pathEditMode="relative" rAng="0" ptsTypes="AA">
                                      <p:cBhvr>
                                        <p:cTn id="99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93" y="7431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0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66667E-6 4.07407E-6 L -0.07057 0.62291 " pathEditMode="relative" rAng="0" ptsTypes="AA">
                                      <p:cBhvr>
                                        <p:cTn id="104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9" y="3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34" grpId="0" animBg="1"/>
      <p:bldP spid="34" grpId="1" animBg="1"/>
      <p:bldP spid="35" grpId="0" animBg="1"/>
      <p:bldP spid="35" grpId="1" animBg="1"/>
      <p:bldP spid="13" grpId="0" animBg="1"/>
      <p:bldP spid="13" grpId="1" animBg="1"/>
      <p:bldP spid="14" grpId="0" animBg="1"/>
      <p:bldP spid="14" grpId="1" animBg="1"/>
      <p:bldP spid="32" grpId="0" animBg="1"/>
      <p:bldP spid="32" grpId="1" animBg="1"/>
      <p:bldP spid="33" grpId="0" animBg="1"/>
      <p:bldP spid="33" grpId="1" animBg="1"/>
      <p:bldP spid="11" grpId="0" animBg="1"/>
      <p:bldP spid="11" grpId="1" animBg="1"/>
      <p:bldP spid="31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ganograma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spaço Reservado para Imagem 30">
            <a:extLst>
              <a:ext uri="{FF2B5EF4-FFF2-40B4-BE49-F238E27FC236}">
                <a16:creationId xmlns:a16="http://schemas.microsoft.com/office/drawing/2014/main" id="{CC123A96-B92B-D945-8954-F04FF43603EF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4099500" y="466402"/>
            <a:ext cx="945000" cy="945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525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34" name="Espaço Reservado para Imagem 30">
            <a:extLst>
              <a:ext uri="{FF2B5EF4-FFF2-40B4-BE49-F238E27FC236}">
                <a16:creationId xmlns:a16="http://schemas.microsoft.com/office/drawing/2014/main" id="{513919E9-4864-E741-9E72-81521FF3A9C0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5869865" y="1483658"/>
            <a:ext cx="405000" cy="405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525"/>
            </a:lvl1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35" name="Espaço Reservado para Imagem 30">
            <a:extLst>
              <a:ext uri="{FF2B5EF4-FFF2-40B4-BE49-F238E27FC236}">
                <a16:creationId xmlns:a16="http://schemas.microsoft.com/office/drawing/2014/main" id="{7CF497A9-F2FA-4D40-9D87-DF8C2C725B9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414878" y="2706263"/>
            <a:ext cx="675000" cy="675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525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36" name="Espaço Reservado para Imagem 30">
            <a:extLst>
              <a:ext uri="{FF2B5EF4-FFF2-40B4-BE49-F238E27FC236}">
                <a16:creationId xmlns:a16="http://schemas.microsoft.com/office/drawing/2014/main" id="{6EA4C73B-8602-8643-BD3B-17AF36AA9AF8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506198" y="2706263"/>
            <a:ext cx="675000" cy="675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525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37" name="Espaço Reservado para Imagem 30">
            <a:extLst>
              <a:ext uri="{FF2B5EF4-FFF2-40B4-BE49-F238E27FC236}">
                <a16:creationId xmlns:a16="http://schemas.microsoft.com/office/drawing/2014/main" id="{74A8A954-11DE-4E4A-B717-75ABC5745170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2597519" y="2706263"/>
            <a:ext cx="675000" cy="675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525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38" name="Espaço Reservado para Imagem 30">
            <a:extLst>
              <a:ext uri="{FF2B5EF4-FFF2-40B4-BE49-F238E27FC236}">
                <a16:creationId xmlns:a16="http://schemas.microsoft.com/office/drawing/2014/main" id="{55D9C4E9-FBED-E148-8D86-F6AAF39D4B1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3694500" y="2706263"/>
            <a:ext cx="675000" cy="675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525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39" name="Espaço Reservado para Imagem 30">
            <a:extLst>
              <a:ext uri="{FF2B5EF4-FFF2-40B4-BE49-F238E27FC236}">
                <a16:creationId xmlns:a16="http://schemas.microsoft.com/office/drawing/2014/main" id="{62767D2A-83C1-C249-B6BF-2A4FD68E22DE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4780160" y="2706263"/>
            <a:ext cx="675000" cy="675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525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0" name="Espaço Reservado para Imagem 30">
            <a:extLst>
              <a:ext uri="{FF2B5EF4-FFF2-40B4-BE49-F238E27FC236}">
                <a16:creationId xmlns:a16="http://schemas.microsoft.com/office/drawing/2014/main" id="{F2EBD0D5-7509-F741-86EE-924A319341C7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5871676" y="2706263"/>
            <a:ext cx="675000" cy="675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525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1" name="Espaço Reservado para Imagem 30">
            <a:extLst>
              <a:ext uri="{FF2B5EF4-FFF2-40B4-BE49-F238E27FC236}">
                <a16:creationId xmlns:a16="http://schemas.microsoft.com/office/drawing/2014/main" id="{F59EDA14-6490-784C-B00B-5A241453059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962802" y="2706263"/>
            <a:ext cx="675000" cy="675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525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2" name="Espaço Reservado para Imagem 30">
            <a:extLst>
              <a:ext uri="{FF2B5EF4-FFF2-40B4-BE49-F238E27FC236}">
                <a16:creationId xmlns:a16="http://schemas.microsoft.com/office/drawing/2014/main" id="{E123B0F7-BE47-EB4E-896D-C7FB09296DD8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8054123" y="2706263"/>
            <a:ext cx="675000" cy="675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525"/>
            </a:lvl1pPr>
          </a:lstStyle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358262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ganograma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Imagem 21">
            <a:extLst>
              <a:ext uri="{FF2B5EF4-FFF2-40B4-BE49-F238E27FC236}">
                <a16:creationId xmlns:a16="http://schemas.microsoft.com/office/drawing/2014/main" id="{0A5C219C-6AB5-1640-8812-16250DC9C7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271" y="2026667"/>
            <a:ext cx="458918" cy="458918"/>
          </a:xfrm>
          <a:custGeom>
            <a:avLst/>
            <a:gdLst>
              <a:gd name="connsiteX0" fmla="*/ 305945 w 611890"/>
              <a:gd name="connsiteY0" fmla="*/ 0 h 611890"/>
              <a:gd name="connsiteX1" fmla="*/ 611890 w 611890"/>
              <a:gd name="connsiteY1" fmla="*/ 305945 h 611890"/>
              <a:gd name="connsiteX2" fmla="*/ 305945 w 611890"/>
              <a:gd name="connsiteY2" fmla="*/ 611890 h 611890"/>
              <a:gd name="connsiteX3" fmla="*/ 0 w 611890"/>
              <a:gd name="connsiteY3" fmla="*/ 305945 h 611890"/>
              <a:gd name="connsiteX4" fmla="*/ 305945 w 611890"/>
              <a:gd name="connsiteY4" fmla="*/ 0 h 61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890" h="611890">
                <a:moveTo>
                  <a:pt x="305945" y="0"/>
                </a:moveTo>
                <a:cubicBezTo>
                  <a:pt x="474914" y="0"/>
                  <a:pt x="611890" y="136976"/>
                  <a:pt x="611890" y="305945"/>
                </a:cubicBezTo>
                <a:cubicBezTo>
                  <a:pt x="611890" y="474914"/>
                  <a:pt x="474914" y="611890"/>
                  <a:pt x="305945" y="611890"/>
                </a:cubicBezTo>
                <a:cubicBezTo>
                  <a:pt x="136976" y="611890"/>
                  <a:pt x="0" y="474914"/>
                  <a:pt x="0" y="305945"/>
                </a:cubicBezTo>
                <a:cubicBezTo>
                  <a:pt x="0" y="136976"/>
                  <a:pt x="136976" y="0"/>
                  <a:pt x="3059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600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3AD6DF30-49F9-8D47-BDA7-D4B8324552D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41752" y="2026667"/>
            <a:ext cx="458918" cy="458918"/>
          </a:xfrm>
          <a:custGeom>
            <a:avLst/>
            <a:gdLst>
              <a:gd name="connsiteX0" fmla="*/ 305945 w 611890"/>
              <a:gd name="connsiteY0" fmla="*/ 0 h 611890"/>
              <a:gd name="connsiteX1" fmla="*/ 611890 w 611890"/>
              <a:gd name="connsiteY1" fmla="*/ 305945 h 611890"/>
              <a:gd name="connsiteX2" fmla="*/ 305945 w 611890"/>
              <a:gd name="connsiteY2" fmla="*/ 611890 h 611890"/>
              <a:gd name="connsiteX3" fmla="*/ 0 w 611890"/>
              <a:gd name="connsiteY3" fmla="*/ 305945 h 611890"/>
              <a:gd name="connsiteX4" fmla="*/ 305945 w 611890"/>
              <a:gd name="connsiteY4" fmla="*/ 0 h 61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890" h="611890">
                <a:moveTo>
                  <a:pt x="305945" y="0"/>
                </a:moveTo>
                <a:cubicBezTo>
                  <a:pt x="474914" y="0"/>
                  <a:pt x="611890" y="136976"/>
                  <a:pt x="611890" y="305945"/>
                </a:cubicBezTo>
                <a:cubicBezTo>
                  <a:pt x="611890" y="474914"/>
                  <a:pt x="474914" y="611890"/>
                  <a:pt x="305945" y="611890"/>
                </a:cubicBezTo>
                <a:cubicBezTo>
                  <a:pt x="136976" y="611890"/>
                  <a:pt x="0" y="474914"/>
                  <a:pt x="0" y="305945"/>
                </a:cubicBezTo>
                <a:cubicBezTo>
                  <a:pt x="0" y="136976"/>
                  <a:pt x="136976" y="0"/>
                  <a:pt x="3059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600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24" name="Espaço Reservado para Imagem 23">
            <a:extLst>
              <a:ext uri="{FF2B5EF4-FFF2-40B4-BE49-F238E27FC236}">
                <a16:creationId xmlns:a16="http://schemas.microsoft.com/office/drawing/2014/main" id="{C2CAC1BB-948C-3040-A6AB-11F913B4F0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87230" y="2026667"/>
            <a:ext cx="458918" cy="458918"/>
          </a:xfrm>
          <a:custGeom>
            <a:avLst/>
            <a:gdLst>
              <a:gd name="connsiteX0" fmla="*/ 305945 w 611890"/>
              <a:gd name="connsiteY0" fmla="*/ 0 h 611890"/>
              <a:gd name="connsiteX1" fmla="*/ 611890 w 611890"/>
              <a:gd name="connsiteY1" fmla="*/ 305945 h 611890"/>
              <a:gd name="connsiteX2" fmla="*/ 305945 w 611890"/>
              <a:gd name="connsiteY2" fmla="*/ 611890 h 611890"/>
              <a:gd name="connsiteX3" fmla="*/ 0 w 611890"/>
              <a:gd name="connsiteY3" fmla="*/ 305945 h 611890"/>
              <a:gd name="connsiteX4" fmla="*/ 305945 w 611890"/>
              <a:gd name="connsiteY4" fmla="*/ 0 h 61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890" h="611890">
                <a:moveTo>
                  <a:pt x="305945" y="0"/>
                </a:moveTo>
                <a:cubicBezTo>
                  <a:pt x="474914" y="0"/>
                  <a:pt x="611890" y="136976"/>
                  <a:pt x="611890" y="305945"/>
                </a:cubicBezTo>
                <a:cubicBezTo>
                  <a:pt x="611890" y="474914"/>
                  <a:pt x="474914" y="611890"/>
                  <a:pt x="305945" y="611890"/>
                </a:cubicBezTo>
                <a:cubicBezTo>
                  <a:pt x="136976" y="611890"/>
                  <a:pt x="0" y="474914"/>
                  <a:pt x="0" y="305945"/>
                </a:cubicBezTo>
                <a:cubicBezTo>
                  <a:pt x="0" y="136976"/>
                  <a:pt x="136976" y="0"/>
                  <a:pt x="3059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600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25" name="Espaço Reservado para Imagem 24">
            <a:extLst>
              <a:ext uri="{FF2B5EF4-FFF2-40B4-BE49-F238E27FC236}">
                <a16:creationId xmlns:a16="http://schemas.microsoft.com/office/drawing/2014/main" id="{7871962A-12F6-AB4C-B494-846586229F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41392" y="2026667"/>
            <a:ext cx="458918" cy="458918"/>
          </a:xfrm>
          <a:custGeom>
            <a:avLst/>
            <a:gdLst>
              <a:gd name="connsiteX0" fmla="*/ 305945 w 611890"/>
              <a:gd name="connsiteY0" fmla="*/ 0 h 611890"/>
              <a:gd name="connsiteX1" fmla="*/ 611890 w 611890"/>
              <a:gd name="connsiteY1" fmla="*/ 305945 h 611890"/>
              <a:gd name="connsiteX2" fmla="*/ 305945 w 611890"/>
              <a:gd name="connsiteY2" fmla="*/ 611890 h 611890"/>
              <a:gd name="connsiteX3" fmla="*/ 0 w 611890"/>
              <a:gd name="connsiteY3" fmla="*/ 305945 h 611890"/>
              <a:gd name="connsiteX4" fmla="*/ 305945 w 611890"/>
              <a:gd name="connsiteY4" fmla="*/ 0 h 61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890" h="611890">
                <a:moveTo>
                  <a:pt x="305945" y="0"/>
                </a:moveTo>
                <a:cubicBezTo>
                  <a:pt x="474914" y="0"/>
                  <a:pt x="611890" y="136976"/>
                  <a:pt x="611890" y="305945"/>
                </a:cubicBezTo>
                <a:cubicBezTo>
                  <a:pt x="611890" y="474914"/>
                  <a:pt x="474914" y="611890"/>
                  <a:pt x="305945" y="611890"/>
                </a:cubicBezTo>
                <a:cubicBezTo>
                  <a:pt x="136976" y="611890"/>
                  <a:pt x="0" y="474914"/>
                  <a:pt x="0" y="305945"/>
                </a:cubicBezTo>
                <a:cubicBezTo>
                  <a:pt x="0" y="136976"/>
                  <a:pt x="136976" y="0"/>
                  <a:pt x="3059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600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26" name="Espaço Reservado para Imagem 25">
            <a:extLst>
              <a:ext uri="{FF2B5EF4-FFF2-40B4-BE49-F238E27FC236}">
                <a16:creationId xmlns:a16="http://schemas.microsoft.com/office/drawing/2014/main" id="{18906F00-76A4-FC4B-98F6-0546587FF8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86874" y="2026667"/>
            <a:ext cx="458918" cy="458918"/>
          </a:xfrm>
          <a:custGeom>
            <a:avLst/>
            <a:gdLst>
              <a:gd name="connsiteX0" fmla="*/ 305945 w 611890"/>
              <a:gd name="connsiteY0" fmla="*/ 0 h 611890"/>
              <a:gd name="connsiteX1" fmla="*/ 611890 w 611890"/>
              <a:gd name="connsiteY1" fmla="*/ 305945 h 611890"/>
              <a:gd name="connsiteX2" fmla="*/ 305945 w 611890"/>
              <a:gd name="connsiteY2" fmla="*/ 611890 h 611890"/>
              <a:gd name="connsiteX3" fmla="*/ 0 w 611890"/>
              <a:gd name="connsiteY3" fmla="*/ 305945 h 611890"/>
              <a:gd name="connsiteX4" fmla="*/ 305945 w 611890"/>
              <a:gd name="connsiteY4" fmla="*/ 0 h 61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890" h="611890">
                <a:moveTo>
                  <a:pt x="305945" y="0"/>
                </a:moveTo>
                <a:cubicBezTo>
                  <a:pt x="474914" y="0"/>
                  <a:pt x="611890" y="136976"/>
                  <a:pt x="611890" y="305945"/>
                </a:cubicBezTo>
                <a:cubicBezTo>
                  <a:pt x="611890" y="474914"/>
                  <a:pt x="474914" y="611890"/>
                  <a:pt x="305945" y="611890"/>
                </a:cubicBezTo>
                <a:cubicBezTo>
                  <a:pt x="136976" y="611890"/>
                  <a:pt x="0" y="474914"/>
                  <a:pt x="0" y="305945"/>
                </a:cubicBezTo>
                <a:cubicBezTo>
                  <a:pt x="0" y="136976"/>
                  <a:pt x="136976" y="0"/>
                  <a:pt x="3059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600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27" name="Espaço Reservado para Imagem 26">
            <a:extLst>
              <a:ext uri="{FF2B5EF4-FFF2-40B4-BE49-F238E27FC236}">
                <a16:creationId xmlns:a16="http://schemas.microsoft.com/office/drawing/2014/main" id="{74FC5501-AD38-B24A-9B4F-1CA33D7AFA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23673" y="2026667"/>
            <a:ext cx="458918" cy="458918"/>
          </a:xfrm>
          <a:custGeom>
            <a:avLst/>
            <a:gdLst>
              <a:gd name="connsiteX0" fmla="*/ 305945 w 611890"/>
              <a:gd name="connsiteY0" fmla="*/ 0 h 611890"/>
              <a:gd name="connsiteX1" fmla="*/ 611890 w 611890"/>
              <a:gd name="connsiteY1" fmla="*/ 305945 h 611890"/>
              <a:gd name="connsiteX2" fmla="*/ 305945 w 611890"/>
              <a:gd name="connsiteY2" fmla="*/ 611890 h 611890"/>
              <a:gd name="connsiteX3" fmla="*/ 0 w 611890"/>
              <a:gd name="connsiteY3" fmla="*/ 305945 h 611890"/>
              <a:gd name="connsiteX4" fmla="*/ 305945 w 611890"/>
              <a:gd name="connsiteY4" fmla="*/ 0 h 61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890" h="611890">
                <a:moveTo>
                  <a:pt x="305945" y="0"/>
                </a:moveTo>
                <a:cubicBezTo>
                  <a:pt x="474914" y="0"/>
                  <a:pt x="611890" y="136976"/>
                  <a:pt x="611890" y="305945"/>
                </a:cubicBezTo>
                <a:cubicBezTo>
                  <a:pt x="611890" y="474914"/>
                  <a:pt x="474914" y="611890"/>
                  <a:pt x="305945" y="611890"/>
                </a:cubicBezTo>
                <a:cubicBezTo>
                  <a:pt x="136976" y="611890"/>
                  <a:pt x="0" y="474914"/>
                  <a:pt x="0" y="305945"/>
                </a:cubicBezTo>
                <a:cubicBezTo>
                  <a:pt x="0" y="136976"/>
                  <a:pt x="136976" y="0"/>
                  <a:pt x="3059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600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28" name="Espaço Reservado para Imagem 27">
            <a:extLst>
              <a:ext uri="{FF2B5EF4-FFF2-40B4-BE49-F238E27FC236}">
                <a16:creationId xmlns:a16="http://schemas.microsoft.com/office/drawing/2014/main" id="{E2DE15A0-8418-754E-9ADC-88B0059DB3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69154" y="2026667"/>
            <a:ext cx="458918" cy="458918"/>
          </a:xfrm>
          <a:custGeom>
            <a:avLst/>
            <a:gdLst>
              <a:gd name="connsiteX0" fmla="*/ 305945 w 611890"/>
              <a:gd name="connsiteY0" fmla="*/ 0 h 611890"/>
              <a:gd name="connsiteX1" fmla="*/ 611890 w 611890"/>
              <a:gd name="connsiteY1" fmla="*/ 305945 h 611890"/>
              <a:gd name="connsiteX2" fmla="*/ 305945 w 611890"/>
              <a:gd name="connsiteY2" fmla="*/ 611890 h 611890"/>
              <a:gd name="connsiteX3" fmla="*/ 0 w 611890"/>
              <a:gd name="connsiteY3" fmla="*/ 305945 h 611890"/>
              <a:gd name="connsiteX4" fmla="*/ 305945 w 611890"/>
              <a:gd name="connsiteY4" fmla="*/ 0 h 61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890" h="611890">
                <a:moveTo>
                  <a:pt x="305945" y="0"/>
                </a:moveTo>
                <a:cubicBezTo>
                  <a:pt x="474914" y="0"/>
                  <a:pt x="611890" y="136976"/>
                  <a:pt x="611890" y="305945"/>
                </a:cubicBezTo>
                <a:cubicBezTo>
                  <a:pt x="611890" y="474914"/>
                  <a:pt x="474914" y="611890"/>
                  <a:pt x="305945" y="611890"/>
                </a:cubicBezTo>
                <a:cubicBezTo>
                  <a:pt x="136976" y="611890"/>
                  <a:pt x="0" y="474914"/>
                  <a:pt x="0" y="305945"/>
                </a:cubicBezTo>
                <a:cubicBezTo>
                  <a:pt x="0" y="136976"/>
                  <a:pt x="136976" y="0"/>
                  <a:pt x="3059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600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29" name="Espaço Reservado para Imagem 28">
            <a:extLst>
              <a:ext uri="{FF2B5EF4-FFF2-40B4-BE49-F238E27FC236}">
                <a16:creationId xmlns:a16="http://schemas.microsoft.com/office/drawing/2014/main" id="{94C151A0-1CB6-D74C-BF59-F3A6AE715F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14635" y="2026667"/>
            <a:ext cx="458918" cy="458918"/>
          </a:xfrm>
          <a:custGeom>
            <a:avLst/>
            <a:gdLst>
              <a:gd name="connsiteX0" fmla="*/ 305945 w 611890"/>
              <a:gd name="connsiteY0" fmla="*/ 0 h 611890"/>
              <a:gd name="connsiteX1" fmla="*/ 611890 w 611890"/>
              <a:gd name="connsiteY1" fmla="*/ 305945 h 611890"/>
              <a:gd name="connsiteX2" fmla="*/ 305945 w 611890"/>
              <a:gd name="connsiteY2" fmla="*/ 611890 h 611890"/>
              <a:gd name="connsiteX3" fmla="*/ 0 w 611890"/>
              <a:gd name="connsiteY3" fmla="*/ 305945 h 611890"/>
              <a:gd name="connsiteX4" fmla="*/ 305945 w 611890"/>
              <a:gd name="connsiteY4" fmla="*/ 0 h 61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890" h="611890">
                <a:moveTo>
                  <a:pt x="305945" y="0"/>
                </a:moveTo>
                <a:cubicBezTo>
                  <a:pt x="474914" y="0"/>
                  <a:pt x="611890" y="136976"/>
                  <a:pt x="611890" y="305945"/>
                </a:cubicBezTo>
                <a:cubicBezTo>
                  <a:pt x="611890" y="474914"/>
                  <a:pt x="474914" y="611890"/>
                  <a:pt x="305945" y="611890"/>
                </a:cubicBezTo>
                <a:cubicBezTo>
                  <a:pt x="136976" y="611890"/>
                  <a:pt x="0" y="474914"/>
                  <a:pt x="0" y="305945"/>
                </a:cubicBezTo>
                <a:cubicBezTo>
                  <a:pt x="0" y="136976"/>
                  <a:pt x="136976" y="0"/>
                  <a:pt x="3059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600"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3" name="Espaço Reservado para Imagem 42">
            <a:extLst>
              <a:ext uri="{FF2B5EF4-FFF2-40B4-BE49-F238E27FC236}">
                <a16:creationId xmlns:a16="http://schemas.microsoft.com/office/drawing/2014/main" id="{D6254C4F-E29E-4545-A475-D69E06A4F6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916583" y="-25438"/>
            <a:ext cx="1310834" cy="1310834"/>
          </a:xfrm>
          <a:custGeom>
            <a:avLst/>
            <a:gdLst>
              <a:gd name="connsiteX0" fmla="*/ 873889 w 1747778"/>
              <a:gd name="connsiteY0" fmla="*/ 0 h 1747778"/>
              <a:gd name="connsiteX1" fmla="*/ 1747778 w 1747778"/>
              <a:gd name="connsiteY1" fmla="*/ 873889 h 1747778"/>
              <a:gd name="connsiteX2" fmla="*/ 873889 w 1747778"/>
              <a:gd name="connsiteY2" fmla="*/ 1747778 h 1747778"/>
              <a:gd name="connsiteX3" fmla="*/ 0 w 1747778"/>
              <a:gd name="connsiteY3" fmla="*/ 873889 h 1747778"/>
              <a:gd name="connsiteX4" fmla="*/ 873889 w 1747778"/>
              <a:gd name="connsiteY4" fmla="*/ 0 h 1747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7778" h="1747778">
                <a:moveTo>
                  <a:pt x="873889" y="0"/>
                </a:moveTo>
                <a:cubicBezTo>
                  <a:pt x="1356525" y="0"/>
                  <a:pt x="1747778" y="391253"/>
                  <a:pt x="1747778" y="873889"/>
                </a:cubicBezTo>
                <a:cubicBezTo>
                  <a:pt x="1747778" y="1356525"/>
                  <a:pt x="1356525" y="1747778"/>
                  <a:pt x="873889" y="1747778"/>
                </a:cubicBezTo>
                <a:cubicBezTo>
                  <a:pt x="391253" y="1747778"/>
                  <a:pt x="0" y="1356525"/>
                  <a:pt x="0" y="873889"/>
                </a:cubicBezTo>
                <a:cubicBezTo>
                  <a:pt x="0" y="391253"/>
                  <a:pt x="391253" y="0"/>
                  <a:pt x="873889" y="0"/>
                </a:cubicBezTo>
                <a:close/>
              </a:path>
            </a:pathLst>
          </a:custGeom>
          <a:effectLst>
            <a:innerShdw blurRad="114300">
              <a:prstClr val="black">
                <a:alpha val="40000"/>
              </a:prstClr>
            </a:innerShdw>
          </a:effectLst>
        </p:spPr>
        <p:txBody>
          <a:bodyPr wrap="square">
            <a:noAutofit/>
          </a:bodyPr>
          <a:lstStyle>
            <a:lvl1pPr>
              <a:defRPr sz="600"/>
            </a:lvl1pPr>
          </a:lstStyle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95248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 nodePh="1">
                                  <p:stCondLst>
                                    <p:cond delay="21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 nodePh="1">
                                  <p:stCondLst>
                                    <p:cond delay="22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 nodePh="1">
                                  <p:stCondLst>
                                    <p:cond delay="230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 nodePh="1">
                                  <p:stCondLst>
                                    <p:cond delay="240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 nodePh="1">
                                  <p:stCondLst>
                                    <p:cond delay="260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 nodePh="1">
                                  <p:stCondLst>
                                    <p:cond delay="270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43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3">
            <a:extLst>
              <a:ext uri="{FF2B5EF4-FFF2-40B4-BE49-F238E27FC236}">
                <a16:creationId xmlns:a16="http://schemas.microsoft.com/office/drawing/2014/main" id="{7A514C12-6ECC-2586-83A6-ECD313F2A10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95633" y="3200401"/>
            <a:ext cx="1793081" cy="1793081"/>
          </a:xfrm>
          <a:prstGeom prst="ellipse">
            <a:avLst/>
          </a:prstGeom>
          <a:pattFill prst="sphere">
            <a:fgClr>
              <a:srgbClr val="ECF0F3"/>
            </a:fgClr>
            <a:bgClr>
              <a:schemeClr val="bg1"/>
            </a:bgClr>
          </a:pattFill>
          <a:ln w="127000">
            <a:solidFill>
              <a:schemeClr val="bg1"/>
            </a:solidFill>
          </a:ln>
          <a:effectLst>
            <a:outerShdw blurRad="523665" dist="317500" dir="1380000" sx="94000" sy="94000" algn="ctr" rotWithShape="0">
              <a:prstClr val="black">
                <a:alpha val="23000"/>
              </a:prstClr>
            </a:outerShdw>
          </a:effectLst>
        </p:spPr>
        <p:txBody>
          <a:bodyPr/>
          <a:lstStyle>
            <a:lvl1pPr>
              <a:defRPr sz="1200"/>
            </a:lvl1pPr>
          </a:lstStyle>
          <a:p>
            <a:r>
              <a:rPr lang="pt-BR" dirty="0"/>
              <a:t>espaço3</a:t>
            </a:r>
          </a:p>
        </p:txBody>
      </p:sp>
      <p:sp>
        <p:nvSpPr>
          <p:cNvPr id="12" name="espaço2">
            <a:extLst>
              <a:ext uri="{FF2B5EF4-FFF2-40B4-BE49-F238E27FC236}">
                <a16:creationId xmlns:a16="http://schemas.microsoft.com/office/drawing/2014/main" id="{2623B6D9-A484-E4D8-F562-A70C20F7C9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66783" y="3200401"/>
            <a:ext cx="1793081" cy="1793081"/>
          </a:xfrm>
          <a:prstGeom prst="ellipse">
            <a:avLst/>
          </a:prstGeom>
          <a:pattFill prst="sphere">
            <a:fgClr>
              <a:srgbClr val="ECF0F3"/>
            </a:fgClr>
            <a:bgClr>
              <a:schemeClr val="bg1"/>
            </a:bgClr>
          </a:pattFill>
          <a:ln w="127000">
            <a:solidFill>
              <a:schemeClr val="bg1"/>
            </a:solidFill>
          </a:ln>
          <a:effectLst>
            <a:outerShdw blurRad="523665" dist="317500" dir="1380000" sx="94000" sy="94000" algn="ctr" rotWithShape="0">
              <a:prstClr val="black">
                <a:alpha val="23000"/>
              </a:prstClr>
            </a:outerShdw>
          </a:effectLst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pt-BR" dirty="0"/>
              <a:t>espaço2</a:t>
            </a:r>
          </a:p>
        </p:txBody>
      </p:sp>
      <p:sp>
        <p:nvSpPr>
          <p:cNvPr id="10" name="espaço1">
            <a:extLst>
              <a:ext uri="{FF2B5EF4-FFF2-40B4-BE49-F238E27FC236}">
                <a16:creationId xmlns:a16="http://schemas.microsoft.com/office/drawing/2014/main" id="{E6ADDF83-D2A2-3D36-0B67-3AA90FEE3EE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143773" y="5305"/>
            <a:ext cx="5119059" cy="5119059"/>
          </a:xfrm>
          <a:prstGeom prst="ellipse">
            <a:avLst/>
          </a:prstGeom>
          <a:pattFill prst="sphere">
            <a:fgClr>
              <a:srgbClr val="ECF0F3"/>
            </a:fgClr>
            <a:bgClr>
              <a:schemeClr val="bg1"/>
            </a:bgClr>
          </a:pattFill>
        </p:spPr>
        <p:txBody>
          <a:bodyPr/>
          <a:lstStyle/>
          <a:p>
            <a:r>
              <a:rPr lang="pt-BR" dirty="0"/>
              <a:t>espaço1</a:t>
            </a:r>
          </a:p>
        </p:txBody>
      </p:sp>
    </p:spTree>
    <p:extLst>
      <p:ext uri="{BB962C8B-B14F-4D97-AF65-F5344CB8AC3E}">
        <p14:creationId xmlns:p14="http://schemas.microsoft.com/office/powerpoint/2010/main" val="210194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95065E-6 2.22222E-6 L -0.37405 2.22222E-6 " pathEditMode="relative" rAng="0" ptsTypes="AA">
                                      <p:cBhvr>
                                        <p:cTn id="12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0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8888E-6 2.22222E-6 L -0.61671 2.22222E-6 " pathEditMode="relative" rAng="0" ptsTypes="AA">
                                      <p:cBhvr>
                                        <p:cTn id="17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2" grpId="0" animBg="1"/>
      <p:bldP spid="12" grpId="1" animBg="1"/>
      <p:bldP spid="10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1FDD1EA-4698-4F02-A67E-F2E8876B5B5A}"/>
              </a:ext>
            </a:extLst>
          </p:cNvPr>
          <p:cNvSpPr/>
          <p:nvPr/>
        </p:nvSpPr>
        <p:spPr>
          <a:xfrm>
            <a:off x="160735" y="160735"/>
            <a:ext cx="8822531" cy="4822031"/>
          </a:xfrm>
          <a:prstGeom prst="roundRect">
            <a:avLst>
              <a:gd name="adj" fmla="val 648"/>
            </a:avLst>
          </a:prstGeom>
          <a:solidFill>
            <a:srgbClr val="ECF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02723C3B-2F4D-0DD3-64CB-128149D727A1}"/>
              </a:ext>
            </a:extLst>
          </p:cNvPr>
          <p:cNvSpPr/>
          <p:nvPr userDrawn="1"/>
        </p:nvSpPr>
        <p:spPr>
          <a:xfrm>
            <a:off x="160735" y="160735"/>
            <a:ext cx="8822531" cy="4822031"/>
          </a:xfrm>
          <a:prstGeom prst="roundRect">
            <a:avLst>
              <a:gd name="adj" fmla="val 648"/>
            </a:avLst>
          </a:prstGeom>
          <a:solidFill>
            <a:srgbClr val="ECF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875322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Imagem 15">
            <a:extLst>
              <a:ext uri="{FF2B5EF4-FFF2-40B4-BE49-F238E27FC236}">
                <a16:creationId xmlns:a16="http://schemas.microsoft.com/office/drawing/2014/main" id="{60F31F48-9277-9312-CB9B-0FF9C78FC1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739479" y="-1055818"/>
            <a:ext cx="7892715" cy="7892715"/>
          </a:xfrm>
          <a:prstGeom prst="ellipse">
            <a:avLst/>
          </a:prstGeom>
          <a:pattFill prst="pct30">
            <a:fgClr>
              <a:srgbClr val="ECF0F3"/>
            </a:fgClr>
            <a:bgClr>
              <a:schemeClr val="bg1"/>
            </a:bgClr>
          </a:pattFill>
          <a:effectLst>
            <a:innerShdw blurRad="381000">
              <a:prstClr val="black">
                <a:alpha val="90000"/>
              </a:prstClr>
            </a:innerShdw>
          </a:effectLst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415412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91C0DE6-5722-4D08-B9D2-2B04AEA00EB9}"/>
              </a:ext>
            </a:extLst>
          </p:cNvPr>
          <p:cNvSpPr/>
          <p:nvPr/>
        </p:nvSpPr>
        <p:spPr>
          <a:xfrm>
            <a:off x="160735" y="160735"/>
            <a:ext cx="8822531" cy="4822031"/>
          </a:xfrm>
          <a:prstGeom prst="roundRect">
            <a:avLst>
              <a:gd name="adj" fmla="val 648"/>
            </a:avLst>
          </a:prstGeom>
          <a:solidFill>
            <a:srgbClr val="ECF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37F7F461-8353-7436-C51B-361585B4500D}"/>
              </a:ext>
            </a:extLst>
          </p:cNvPr>
          <p:cNvSpPr/>
          <p:nvPr userDrawn="1"/>
        </p:nvSpPr>
        <p:spPr>
          <a:xfrm>
            <a:off x="160735" y="160735"/>
            <a:ext cx="8822531" cy="4822031"/>
          </a:xfrm>
          <a:prstGeom prst="roundRect">
            <a:avLst>
              <a:gd name="adj" fmla="val 648"/>
            </a:avLst>
          </a:prstGeom>
          <a:solidFill>
            <a:srgbClr val="ECF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41736499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B7307CC8-19CC-4D82-501C-130F610173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83091" y="1448507"/>
            <a:ext cx="1482625" cy="1481183"/>
          </a:xfrm>
          <a:prstGeom prst="ellipse">
            <a:avLst/>
          </a:prstGeom>
          <a:pattFill prst="pct30">
            <a:fgClr>
              <a:schemeClr val="accent6"/>
            </a:fgClr>
            <a:bgClr>
              <a:schemeClr val="bg1"/>
            </a:bgClr>
          </a:pattFill>
          <a:effectLst>
            <a:innerShdw blurRad="279400">
              <a:prstClr val="black">
                <a:alpha val="40000"/>
              </a:prstClr>
            </a:innerShdw>
          </a:effectLst>
        </p:spPr>
        <p:txBody>
          <a:bodyPr/>
          <a:lstStyle>
            <a:lvl1pPr>
              <a:defRPr sz="675"/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778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alestran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E4CC6BD-6B1B-E5DB-55A8-721BDE8B56F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3432" y="2957014"/>
            <a:ext cx="1296084" cy="966058"/>
          </a:xfrm>
          <a:prstGeom prst="rect">
            <a:avLst/>
          </a:prstGeom>
          <a:pattFill prst="pct50">
            <a:fgClr>
              <a:schemeClr val="accent6"/>
            </a:fgClr>
            <a:bgClr>
              <a:schemeClr val="bg1"/>
            </a:bgClr>
          </a:pattFill>
          <a:effectLst>
            <a:outerShdw blurRad="152400" dist="127000" dir="5400000" sx="97000" sy="97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600"/>
            </a:lvl1pPr>
          </a:lstStyle>
          <a:p>
            <a:endParaRPr lang="pt-BR"/>
          </a:p>
        </p:txBody>
      </p:sp>
      <p:sp>
        <p:nvSpPr>
          <p:cNvPr id="12" name="Espaço Reservado para Imagem 10">
            <a:extLst>
              <a:ext uri="{FF2B5EF4-FFF2-40B4-BE49-F238E27FC236}">
                <a16:creationId xmlns:a16="http://schemas.microsoft.com/office/drawing/2014/main" id="{26AE9B6C-47FB-05E0-1F56-FC8BA4EA1A9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53970" y="2957014"/>
            <a:ext cx="1296084" cy="966058"/>
          </a:xfrm>
          <a:prstGeom prst="rect">
            <a:avLst/>
          </a:prstGeom>
          <a:pattFill prst="pct50">
            <a:fgClr>
              <a:schemeClr val="accent6"/>
            </a:fgClr>
            <a:bgClr>
              <a:schemeClr val="bg1"/>
            </a:bgClr>
          </a:pattFill>
          <a:effectLst>
            <a:outerShdw blurRad="152400" dist="127000" dir="5400000" sx="97000" sy="97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600"/>
            </a:lvl1pPr>
          </a:lstStyle>
          <a:p>
            <a:endParaRPr lang="pt-BR"/>
          </a:p>
        </p:txBody>
      </p:sp>
      <p:sp>
        <p:nvSpPr>
          <p:cNvPr id="13" name="Espaço Reservado para Imagem 10">
            <a:extLst>
              <a:ext uri="{FF2B5EF4-FFF2-40B4-BE49-F238E27FC236}">
                <a16:creationId xmlns:a16="http://schemas.microsoft.com/office/drawing/2014/main" id="{72B194E1-BF89-CA3A-A319-2144F85079E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57352" y="2957014"/>
            <a:ext cx="1296084" cy="966058"/>
          </a:xfrm>
          <a:prstGeom prst="rect">
            <a:avLst/>
          </a:prstGeom>
          <a:pattFill prst="pct50">
            <a:fgClr>
              <a:schemeClr val="accent6"/>
            </a:fgClr>
            <a:bgClr>
              <a:schemeClr val="bg1"/>
            </a:bgClr>
          </a:pattFill>
          <a:effectLst>
            <a:outerShdw blurRad="152400" dist="127000" dir="5400000" sx="97000" sy="97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600"/>
            </a:lvl1pPr>
          </a:lstStyle>
          <a:p>
            <a:endParaRPr lang="pt-BR"/>
          </a:p>
        </p:txBody>
      </p:sp>
      <p:sp>
        <p:nvSpPr>
          <p:cNvPr id="14" name="Espaço Reservado para Imagem 10">
            <a:extLst>
              <a:ext uri="{FF2B5EF4-FFF2-40B4-BE49-F238E27FC236}">
                <a16:creationId xmlns:a16="http://schemas.microsoft.com/office/drawing/2014/main" id="{FADE3DC0-F700-CD74-7D1E-7F5A6ADF9C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46533" y="1990956"/>
            <a:ext cx="1296084" cy="966058"/>
          </a:xfrm>
          <a:prstGeom prst="rect">
            <a:avLst/>
          </a:prstGeom>
          <a:pattFill prst="pct50">
            <a:fgClr>
              <a:schemeClr val="accent6"/>
            </a:fgClr>
            <a:bgClr>
              <a:schemeClr val="bg1"/>
            </a:bgClr>
          </a:pattFill>
          <a:effectLst/>
        </p:spPr>
        <p:txBody>
          <a:bodyPr/>
          <a:lstStyle>
            <a:lvl1pPr>
              <a:defRPr sz="600"/>
            </a:lvl1pPr>
          </a:lstStyle>
          <a:p>
            <a:endParaRPr lang="pt-BR"/>
          </a:p>
        </p:txBody>
      </p:sp>
      <p:sp>
        <p:nvSpPr>
          <p:cNvPr id="15" name="Espaço Reservado para Imagem 10">
            <a:extLst>
              <a:ext uri="{FF2B5EF4-FFF2-40B4-BE49-F238E27FC236}">
                <a16:creationId xmlns:a16="http://schemas.microsoft.com/office/drawing/2014/main" id="{13BBF4BD-B4E5-D66D-E30C-A6414D37D83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57331" y="1990956"/>
            <a:ext cx="1296084" cy="966058"/>
          </a:xfrm>
          <a:prstGeom prst="rect">
            <a:avLst/>
          </a:prstGeom>
          <a:pattFill prst="pct50">
            <a:fgClr>
              <a:schemeClr val="accent6"/>
            </a:fgClr>
            <a:bgClr>
              <a:schemeClr val="bg1"/>
            </a:bgClr>
          </a:pattFill>
          <a:effectLst/>
        </p:spPr>
        <p:txBody>
          <a:bodyPr/>
          <a:lstStyle>
            <a:lvl1pPr>
              <a:defRPr sz="600"/>
            </a:lvl1pPr>
          </a:lstStyle>
          <a:p>
            <a:endParaRPr lang="pt-BR"/>
          </a:p>
        </p:txBody>
      </p:sp>
      <p:sp>
        <p:nvSpPr>
          <p:cNvPr id="16" name="Espaço Reservado para Imagem 10">
            <a:extLst>
              <a:ext uri="{FF2B5EF4-FFF2-40B4-BE49-F238E27FC236}">
                <a16:creationId xmlns:a16="http://schemas.microsoft.com/office/drawing/2014/main" id="{3A1B2137-57C1-4E2A-7109-556EC94F7FD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60811" y="1990956"/>
            <a:ext cx="1296084" cy="966058"/>
          </a:xfrm>
          <a:prstGeom prst="rect">
            <a:avLst/>
          </a:prstGeom>
          <a:pattFill prst="pct50">
            <a:fgClr>
              <a:schemeClr val="accent6"/>
            </a:fgClr>
            <a:bgClr>
              <a:schemeClr val="bg1"/>
            </a:bgClr>
          </a:pattFill>
          <a:effectLst/>
        </p:spPr>
        <p:txBody>
          <a:bodyPr/>
          <a:lstStyle>
            <a:lvl1pPr>
              <a:defRPr sz="600"/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178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1.31519E-7 -1.11022E-16 L -1.31519E-7 -0.22477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3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43115E-6 -2.77778E-6 L -2.43115E-6 0.20973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48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89615E-7 -1.11022E-16 L -4.89615E-7 -0.22211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1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4" presetClass="pat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78924E-6 -2.77778E-6 L -2.78924E-6 0.21111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55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4" presetClass="path" presetSubtype="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4.43844E-6 -1.11022E-16 L -4.43844E-6 -0.22211 " pathEditMode="relative" rAng="0" ptsTypes="AA">
                                      <p:cBhvr>
                                        <p:cTn id="29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1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4" presetClass="pat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1.84647E-6 -2.77778E-6 L -1.84647E-6 0.21111 " pathEditMode="relative" rAng="0" ptsTypes="AA">
                                      <p:cBhvr>
                                        <p:cTn id="34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B1DAB7-12E6-41DF-9537-659D4A762DA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85000"/>
              <a:alpha val="10000"/>
            </a:schemeClr>
          </a:solidFill>
        </p:spPr>
        <p:txBody>
          <a:bodyPr/>
          <a:lstStyle>
            <a:lvl1pPr marL="0" indent="0">
              <a:buNone/>
              <a:defRPr sz="10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47600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03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26F6229-BC91-4C17-AAEA-7C2D7A2A2A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211293" y="1548044"/>
            <a:ext cx="1150767" cy="1153680"/>
          </a:xfrm>
          <a:custGeom>
            <a:avLst/>
            <a:gdLst>
              <a:gd name="connsiteX0" fmla="*/ 767178 w 1534356"/>
              <a:gd name="connsiteY0" fmla="*/ 0 h 1538240"/>
              <a:gd name="connsiteX1" fmla="*/ 1534356 w 1534356"/>
              <a:gd name="connsiteY1" fmla="*/ 769120 h 1538240"/>
              <a:gd name="connsiteX2" fmla="*/ 767178 w 1534356"/>
              <a:gd name="connsiteY2" fmla="*/ 1538240 h 1538240"/>
              <a:gd name="connsiteX3" fmla="*/ 0 w 1534356"/>
              <a:gd name="connsiteY3" fmla="*/ 769120 h 1538240"/>
              <a:gd name="connsiteX4" fmla="*/ 767178 w 1534356"/>
              <a:gd name="connsiteY4" fmla="*/ 0 h 153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4356" h="1538240">
                <a:moveTo>
                  <a:pt x="767178" y="0"/>
                </a:moveTo>
                <a:cubicBezTo>
                  <a:pt x="1190879" y="0"/>
                  <a:pt x="1534356" y="344347"/>
                  <a:pt x="1534356" y="769120"/>
                </a:cubicBezTo>
                <a:cubicBezTo>
                  <a:pt x="1534356" y="1193893"/>
                  <a:pt x="1190879" y="1538240"/>
                  <a:pt x="767178" y="1538240"/>
                </a:cubicBezTo>
                <a:cubicBezTo>
                  <a:pt x="343477" y="1538240"/>
                  <a:pt x="0" y="1193893"/>
                  <a:pt x="0" y="769120"/>
                </a:cubicBezTo>
                <a:cubicBezTo>
                  <a:pt x="0" y="344347"/>
                  <a:pt x="343477" y="0"/>
                  <a:pt x="767178" y="0"/>
                </a:cubicBezTo>
                <a:close/>
              </a:path>
            </a:pathLst>
          </a:custGeom>
          <a:solidFill>
            <a:schemeClr val="bg1">
              <a:lumMod val="85000"/>
              <a:alpha val="10000"/>
            </a:schemeClr>
          </a:solidFill>
          <a:effectLst>
            <a:outerShdw blurRad="698500" dist="546100" dir="2700000" sx="92000" sy="92000" algn="tl" rotWithShape="0">
              <a:prstClr val="black">
                <a:alpha val="21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lang="en-US" sz="105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Image placeholder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84147B1-376A-4C31-BE2F-4BA31CFE20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81940" y="1548044"/>
            <a:ext cx="1150767" cy="1153680"/>
          </a:xfrm>
          <a:custGeom>
            <a:avLst/>
            <a:gdLst>
              <a:gd name="connsiteX0" fmla="*/ 767178 w 1534356"/>
              <a:gd name="connsiteY0" fmla="*/ 0 h 1538240"/>
              <a:gd name="connsiteX1" fmla="*/ 1534356 w 1534356"/>
              <a:gd name="connsiteY1" fmla="*/ 769120 h 1538240"/>
              <a:gd name="connsiteX2" fmla="*/ 767178 w 1534356"/>
              <a:gd name="connsiteY2" fmla="*/ 1538240 h 1538240"/>
              <a:gd name="connsiteX3" fmla="*/ 0 w 1534356"/>
              <a:gd name="connsiteY3" fmla="*/ 769120 h 1538240"/>
              <a:gd name="connsiteX4" fmla="*/ 767178 w 1534356"/>
              <a:gd name="connsiteY4" fmla="*/ 0 h 153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4356" h="1538240">
                <a:moveTo>
                  <a:pt x="767178" y="0"/>
                </a:moveTo>
                <a:cubicBezTo>
                  <a:pt x="1190879" y="0"/>
                  <a:pt x="1534356" y="344347"/>
                  <a:pt x="1534356" y="769120"/>
                </a:cubicBezTo>
                <a:cubicBezTo>
                  <a:pt x="1534356" y="1193893"/>
                  <a:pt x="1190879" y="1538240"/>
                  <a:pt x="767178" y="1538240"/>
                </a:cubicBezTo>
                <a:cubicBezTo>
                  <a:pt x="343477" y="1538240"/>
                  <a:pt x="0" y="1193893"/>
                  <a:pt x="0" y="769120"/>
                </a:cubicBezTo>
                <a:cubicBezTo>
                  <a:pt x="0" y="344347"/>
                  <a:pt x="343477" y="0"/>
                  <a:pt x="767178" y="0"/>
                </a:cubicBezTo>
                <a:close/>
              </a:path>
            </a:pathLst>
          </a:custGeom>
          <a:solidFill>
            <a:schemeClr val="bg1">
              <a:lumMod val="85000"/>
              <a:alpha val="10000"/>
            </a:schemeClr>
          </a:solidFill>
          <a:effectLst>
            <a:outerShdw blurRad="698500" dist="546100" dir="2700000" sx="92000" sy="92000" algn="tl" rotWithShape="0">
              <a:prstClr val="black">
                <a:alpha val="21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lang="en-US" sz="105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Image placeholder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6E4CED3-BF0A-4E33-B777-4C99A23683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11293" y="3118696"/>
            <a:ext cx="1150767" cy="1153680"/>
          </a:xfrm>
          <a:custGeom>
            <a:avLst/>
            <a:gdLst>
              <a:gd name="connsiteX0" fmla="*/ 767178 w 1534356"/>
              <a:gd name="connsiteY0" fmla="*/ 0 h 1538240"/>
              <a:gd name="connsiteX1" fmla="*/ 1534356 w 1534356"/>
              <a:gd name="connsiteY1" fmla="*/ 769120 h 1538240"/>
              <a:gd name="connsiteX2" fmla="*/ 767178 w 1534356"/>
              <a:gd name="connsiteY2" fmla="*/ 1538240 h 1538240"/>
              <a:gd name="connsiteX3" fmla="*/ 0 w 1534356"/>
              <a:gd name="connsiteY3" fmla="*/ 769120 h 1538240"/>
              <a:gd name="connsiteX4" fmla="*/ 767178 w 1534356"/>
              <a:gd name="connsiteY4" fmla="*/ 0 h 153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4356" h="1538240">
                <a:moveTo>
                  <a:pt x="767178" y="0"/>
                </a:moveTo>
                <a:cubicBezTo>
                  <a:pt x="1190879" y="0"/>
                  <a:pt x="1534356" y="344347"/>
                  <a:pt x="1534356" y="769120"/>
                </a:cubicBezTo>
                <a:cubicBezTo>
                  <a:pt x="1534356" y="1193893"/>
                  <a:pt x="1190879" y="1538240"/>
                  <a:pt x="767178" y="1538240"/>
                </a:cubicBezTo>
                <a:cubicBezTo>
                  <a:pt x="343477" y="1538240"/>
                  <a:pt x="0" y="1193893"/>
                  <a:pt x="0" y="769120"/>
                </a:cubicBezTo>
                <a:cubicBezTo>
                  <a:pt x="0" y="344347"/>
                  <a:pt x="343477" y="0"/>
                  <a:pt x="767178" y="0"/>
                </a:cubicBezTo>
                <a:close/>
              </a:path>
            </a:pathLst>
          </a:custGeom>
          <a:solidFill>
            <a:schemeClr val="bg1">
              <a:lumMod val="85000"/>
              <a:alpha val="10000"/>
            </a:schemeClr>
          </a:solidFill>
          <a:effectLst>
            <a:outerShdw blurRad="698500" dist="546100" dir="2700000" sx="92000" sy="92000" algn="tl" rotWithShape="0">
              <a:prstClr val="black">
                <a:alpha val="21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lang="en-US" sz="105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Image placeholder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3062E93-F44D-404E-AD0B-61560220C01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81940" y="3118696"/>
            <a:ext cx="1150767" cy="1153680"/>
          </a:xfrm>
          <a:custGeom>
            <a:avLst/>
            <a:gdLst>
              <a:gd name="connsiteX0" fmla="*/ 767178 w 1534356"/>
              <a:gd name="connsiteY0" fmla="*/ 0 h 1538240"/>
              <a:gd name="connsiteX1" fmla="*/ 1534356 w 1534356"/>
              <a:gd name="connsiteY1" fmla="*/ 769120 h 1538240"/>
              <a:gd name="connsiteX2" fmla="*/ 767178 w 1534356"/>
              <a:gd name="connsiteY2" fmla="*/ 1538240 h 1538240"/>
              <a:gd name="connsiteX3" fmla="*/ 0 w 1534356"/>
              <a:gd name="connsiteY3" fmla="*/ 769120 h 1538240"/>
              <a:gd name="connsiteX4" fmla="*/ 767178 w 1534356"/>
              <a:gd name="connsiteY4" fmla="*/ 0 h 153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4356" h="1538240">
                <a:moveTo>
                  <a:pt x="767178" y="0"/>
                </a:moveTo>
                <a:cubicBezTo>
                  <a:pt x="1190879" y="0"/>
                  <a:pt x="1534356" y="344347"/>
                  <a:pt x="1534356" y="769120"/>
                </a:cubicBezTo>
                <a:cubicBezTo>
                  <a:pt x="1534356" y="1193893"/>
                  <a:pt x="1190879" y="1538240"/>
                  <a:pt x="767178" y="1538240"/>
                </a:cubicBezTo>
                <a:cubicBezTo>
                  <a:pt x="343477" y="1538240"/>
                  <a:pt x="0" y="1193893"/>
                  <a:pt x="0" y="769120"/>
                </a:cubicBezTo>
                <a:cubicBezTo>
                  <a:pt x="0" y="344347"/>
                  <a:pt x="343477" y="0"/>
                  <a:pt x="767178" y="0"/>
                </a:cubicBezTo>
                <a:close/>
              </a:path>
            </a:pathLst>
          </a:custGeom>
          <a:solidFill>
            <a:schemeClr val="bg1">
              <a:lumMod val="85000"/>
              <a:alpha val="10000"/>
            </a:schemeClr>
          </a:solidFill>
          <a:effectLst>
            <a:outerShdw blurRad="698500" dist="546100" dir="2700000" sx="92000" sy="92000" algn="tl" rotWithShape="0">
              <a:prstClr val="black">
                <a:alpha val="21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lang="en-US" sz="105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2882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5E-6 -2.96296E-6 L 0.01237 0.02848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141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0833E-6 -2.96296E-6 L 0.01237 0.02848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14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2.96296E-6 L 0.01237 0.02847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14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0833E-6 2.96296E-6 L 0.01237 0.02847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80DE651-4E13-6E74-1B0D-5800D7F814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14462" y="2338387"/>
            <a:ext cx="2586038" cy="2586038"/>
          </a:xfrm>
          <a:prstGeom prst="ellipse">
            <a:avLst/>
          </a:prstGeom>
          <a:pattFill prst="pct25">
            <a:fgClr>
              <a:schemeClr val="accent6"/>
            </a:fgClr>
            <a:bgClr>
              <a:schemeClr val="bg1"/>
            </a:bgClr>
          </a:pattFill>
          <a:ln w="254000">
            <a:solidFill>
              <a:srgbClr val="FFFFFF"/>
            </a:solidFill>
          </a:ln>
          <a:effectLst>
            <a:outerShdw blurRad="1270000" dist="381000" dir="2700000" algn="tl" rotWithShape="0">
              <a:prstClr val="black">
                <a:alpha val="30219"/>
              </a:prstClr>
            </a:outerShdw>
          </a:effectLst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Imagem 2">
            <a:extLst>
              <a:ext uri="{FF2B5EF4-FFF2-40B4-BE49-F238E27FC236}">
                <a16:creationId xmlns:a16="http://schemas.microsoft.com/office/drawing/2014/main" id="{1C1582F5-09CA-6D85-B0BA-0D6D341505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86375" y="304800"/>
            <a:ext cx="2586038" cy="2586038"/>
          </a:xfrm>
          <a:prstGeom prst="ellipse">
            <a:avLst/>
          </a:prstGeom>
          <a:pattFill prst="pct25">
            <a:fgClr>
              <a:schemeClr val="accent6"/>
            </a:fgClr>
            <a:bgClr>
              <a:schemeClr val="bg1"/>
            </a:bgClr>
          </a:pattFill>
          <a:ln w="254000">
            <a:solidFill>
              <a:srgbClr val="FFFFFF"/>
            </a:solidFill>
          </a:ln>
          <a:effectLst>
            <a:outerShdw blurRad="1270000" dist="381000" dir="2700000" algn="tl" rotWithShape="0">
              <a:prstClr val="black">
                <a:alpha val="30219"/>
              </a:prstClr>
            </a:outerShdw>
          </a:effectLst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37700030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30AD0DD2-07D8-0714-AB61-8231F08076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7269" y="1504950"/>
            <a:ext cx="7129463" cy="363855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2214423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ndo foto sem anim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6B8FEE4D-00C1-150B-489B-26E44E743C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1" cy="5143500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15769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ulo com animaca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id="{D19C9039-D89F-693E-D6BF-6D16B127D1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607344" y="-1697831"/>
            <a:ext cx="6322219" cy="6322219"/>
          </a:xfrm>
          <a:prstGeom prst="ellipse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814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Motion origin="layout" path="M 0.05352 0.10995 L -1.875E-6 -7.40741E-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áfico 15">
            <a:extLst>
              <a:ext uri="{FF2B5EF4-FFF2-40B4-BE49-F238E27FC236}">
                <a16:creationId xmlns:a16="http://schemas.microsoft.com/office/drawing/2014/main" id="{09864547-F1EB-3E26-4D44-4B2C6AA8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403" y="1363900"/>
            <a:ext cx="8551069" cy="3050937"/>
          </a:xfrm>
          <a:prstGeom prst="rect">
            <a:avLst/>
          </a:prstGeom>
        </p:spPr>
      </p:pic>
      <p:sp>
        <p:nvSpPr>
          <p:cNvPr id="28" name="Espaço Reservado para Imagem 19">
            <a:extLst>
              <a:ext uri="{FF2B5EF4-FFF2-40B4-BE49-F238E27FC236}">
                <a16:creationId xmlns:a16="http://schemas.microsoft.com/office/drawing/2014/main" id="{5B24ED8B-07EA-0AF4-01A0-290C6FF9B13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19325" y="519112"/>
            <a:ext cx="2881511" cy="2881511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1840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áfico 15">
            <a:extLst>
              <a:ext uri="{FF2B5EF4-FFF2-40B4-BE49-F238E27FC236}">
                <a16:creationId xmlns:a16="http://schemas.microsoft.com/office/drawing/2014/main" id="{09864547-F1EB-3E26-4D44-4B2C6AA8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403" y="1363900"/>
            <a:ext cx="8551069" cy="3050937"/>
          </a:xfrm>
          <a:prstGeom prst="rect">
            <a:avLst/>
          </a:prstGeom>
        </p:spPr>
      </p:pic>
      <p:sp>
        <p:nvSpPr>
          <p:cNvPr id="21" name="Espaço Reservado para Imagem 19">
            <a:extLst>
              <a:ext uri="{FF2B5EF4-FFF2-40B4-BE49-F238E27FC236}">
                <a16:creationId xmlns:a16="http://schemas.microsoft.com/office/drawing/2014/main" id="{B8D998F4-A13A-80D2-DE29-C26B99D760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0549" y="1483791"/>
            <a:ext cx="1332032" cy="1332032"/>
          </a:xfrm>
          <a:prstGeom prst="ellipse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2" name="Espaço Reservado para Imagem 19">
            <a:extLst>
              <a:ext uri="{FF2B5EF4-FFF2-40B4-BE49-F238E27FC236}">
                <a16:creationId xmlns:a16="http://schemas.microsoft.com/office/drawing/2014/main" id="{C6DAF4D9-F0AE-B2EA-52D6-4A363B53F8E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76760" y="2019300"/>
            <a:ext cx="2881511" cy="2881511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7725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áfico 15">
            <a:extLst>
              <a:ext uri="{FF2B5EF4-FFF2-40B4-BE49-F238E27FC236}">
                <a16:creationId xmlns:a16="http://schemas.microsoft.com/office/drawing/2014/main" id="{09864547-F1EB-3E26-4D44-4B2C6AA8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403" y="1363900"/>
            <a:ext cx="8551069" cy="3050937"/>
          </a:xfrm>
          <a:prstGeom prst="rect">
            <a:avLst/>
          </a:prstGeom>
        </p:spPr>
      </p:pic>
      <p:sp>
        <p:nvSpPr>
          <p:cNvPr id="21" name="Espaço Reservado para Imagem 19">
            <a:extLst>
              <a:ext uri="{FF2B5EF4-FFF2-40B4-BE49-F238E27FC236}">
                <a16:creationId xmlns:a16="http://schemas.microsoft.com/office/drawing/2014/main" id="{B8D998F4-A13A-80D2-DE29-C26B99D760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80075" y="2832219"/>
            <a:ext cx="1332032" cy="1332032"/>
          </a:xfrm>
          <a:prstGeom prst="ellipse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5" name="Espaço Reservado para Imagem 19">
            <a:extLst>
              <a:ext uri="{FF2B5EF4-FFF2-40B4-BE49-F238E27FC236}">
                <a16:creationId xmlns:a16="http://schemas.microsoft.com/office/drawing/2014/main" id="{09215A39-04F5-6B23-A410-E9140EF99D7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0549" y="1483791"/>
            <a:ext cx="1332032" cy="1332032"/>
          </a:xfrm>
          <a:prstGeom prst="ellipse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Imagem 19">
            <a:extLst>
              <a:ext uri="{FF2B5EF4-FFF2-40B4-BE49-F238E27FC236}">
                <a16:creationId xmlns:a16="http://schemas.microsoft.com/office/drawing/2014/main" id="{649AB6CA-EEFE-1A29-9DED-F75F528E74C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617516" y="709051"/>
            <a:ext cx="2881511" cy="2881511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0708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áfico 15">
            <a:extLst>
              <a:ext uri="{FF2B5EF4-FFF2-40B4-BE49-F238E27FC236}">
                <a16:creationId xmlns:a16="http://schemas.microsoft.com/office/drawing/2014/main" id="{09864547-F1EB-3E26-4D44-4B2C6AA8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403" y="1363900"/>
            <a:ext cx="8551069" cy="3050937"/>
          </a:xfrm>
          <a:prstGeom prst="rect">
            <a:avLst/>
          </a:prstGeom>
        </p:spPr>
      </p:pic>
      <p:sp>
        <p:nvSpPr>
          <p:cNvPr id="21" name="Espaço Reservado para Imagem 19">
            <a:extLst>
              <a:ext uri="{FF2B5EF4-FFF2-40B4-BE49-F238E27FC236}">
                <a16:creationId xmlns:a16="http://schemas.microsoft.com/office/drawing/2014/main" id="{B8D998F4-A13A-80D2-DE29-C26B99D760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80075" y="2832219"/>
            <a:ext cx="1332032" cy="1332032"/>
          </a:xfrm>
          <a:prstGeom prst="ellipse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2" name="Espaço Reservado para Imagem 19">
            <a:extLst>
              <a:ext uri="{FF2B5EF4-FFF2-40B4-BE49-F238E27FC236}">
                <a16:creationId xmlns:a16="http://schemas.microsoft.com/office/drawing/2014/main" id="{7FC4FDF9-43BE-ED7C-8786-158501F4A62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59587" y="1457325"/>
            <a:ext cx="1332032" cy="1332032"/>
          </a:xfrm>
          <a:prstGeom prst="ellipse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5" name="Espaço Reservado para Imagem 19">
            <a:extLst>
              <a:ext uri="{FF2B5EF4-FFF2-40B4-BE49-F238E27FC236}">
                <a16:creationId xmlns:a16="http://schemas.microsoft.com/office/drawing/2014/main" id="{0FCE1A1B-FEBF-35B5-FEAD-C8F564C2E22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0549" y="1483791"/>
            <a:ext cx="1332032" cy="1332032"/>
          </a:xfrm>
          <a:prstGeom prst="ellipse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Imagem 19">
            <a:extLst>
              <a:ext uri="{FF2B5EF4-FFF2-40B4-BE49-F238E27FC236}">
                <a16:creationId xmlns:a16="http://schemas.microsoft.com/office/drawing/2014/main" id="{F2241E64-B8FD-BDA8-B8A7-0124D12669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60540" y="2057479"/>
            <a:ext cx="2881511" cy="2881511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4224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áfico 15">
            <a:extLst>
              <a:ext uri="{FF2B5EF4-FFF2-40B4-BE49-F238E27FC236}">
                <a16:creationId xmlns:a16="http://schemas.microsoft.com/office/drawing/2014/main" id="{09864547-F1EB-3E26-4D44-4B2C6AA8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403" y="1363900"/>
            <a:ext cx="8551069" cy="3050937"/>
          </a:xfrm>
          <a:prstGeom prst="rect">
            <a:avLst/>
          </a:prstGeom>
        </p:spPr>
      </p:pic>
      <p:sp>
        <p:nvSpPr>
          <p:cNvPr id="21" name="Espaço Reservado para Imagem 19">
            <a:extLst>
              <a:ext uri="{FF2B5EF4-FFF2-40B4-BE49-F238E27FC236}">
                <a16:creationId xmlns:a16="http://schemas.microsoft.com/office/drawing/2014/main" id="{B8D998F4-A13A-80D2-DE29-C26B99D760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80075" y="2832219"/>
            <a:ext cx="1332032" cy="1332032"/>
          </a:xfrm>
          <a:prstGeom prst="ellipse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2" name="Espaço Reservado para Imagem 19">
            <a:extLst>
              <a:ext uri="{FF2B5EF4-FFF2-40B4-BE49-F238E27FC236}">
                <a16:creationId xmlns:a16="http://schemas.microsoft.com/office/drawing/2014/main" id="{7FC4FDF9-43BE-ED7C-8786-158501F4A62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59587" y="1457325"/>
            <a:ext cx="1332032" cy="1332032"/>
          </a:xfrm>
          <a:prstGeom prst="ellipse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5" name="Espaço Reservado para Imagem 19">
            <a:extLst>
              <a:ext uri="{FF2B5EF4-FFF2-40B4-BE49-F238E27FC236}">
                <a16:creationId xmlns:a16="http://schemas.microsoft.com/office/drawing/2014/main" id="{5C21E733-153C-96CF-DFB7-20B33950028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24253" y="2789356"/>
            <a:ext cx="1332032" cy="1332032"/>
          </a:xfrm>
          <a:prstGeom prst="ellipse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Imagem 19">
            <a:extLst>
              <a:ext uri="{FF2B5EF4-FFF2-40B4-BE49-F238E27FC236}">
                <a16:creationId xmlns:a16="http://schemas.microsoft.com/office/drawing/2014/main" id="{9835A5A3-ACF6-55E3-2F0C-2EBCA85E900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0549" y="1483791"/>
            <a:ext cx="1332032" cy="1332032"/>
          </a:xfrm>
          <a:prstGeom prst="ellipse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7" name="Espaço Reservado para Imagem 19">
            <a:extLst>
              <a:ext uri="{FF2B5EF4-FFF2-40B4-BE49-F238E27FC236}">
                <a16:creationId xmlns:a16="http://schemas.microsoft.com/office/drawing/2014/main" id="{C1BE257C-B685-E0B9-753F-2F2ED33F58F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60818" y="703381"/>
            <a:ext cx="2881511" cy="2881511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9030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áfico 15">
            <a:extLst>
              <a:ext uri="{FF2B5EF4-FFF2-40B4-BE49-F238E27FC236}">
                <a16:creationId xmlns:a16="http://schemas.microsoft.com/office/drawing/2014/main" id="{09864547-F1EB-3E26-4D44-4B2C6AA8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403" y="1363900"/>
            <a:ext cx="8551069" cy="3050937"/>
          </a:xfrm>
          <a:prstGeom prst="rect">
            <a:avLst/>
          </a:prstGeom>
        </p:spPr>
      </p:pic>
      <p:sp>
        <p:nvSpPr>
          <p:cNvPr id="21" name="Espaço Reservado para Imagem 19">
            <a:extLst>
              <a:ext uri="{FF2B5EF4-FFF2-40B4-BE49-F238E27FC236}">
                <a16:creationId xmlns:a16="http://schemas.microsoft.com/office/drawing/2014/main" id="{B8D998F4-A13A-80D2-DE29-C26B99D760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80075" y="2832219"/>
            <a:ext cx="1332032" cy="1332032"/>
          </a:xfrm>
          <a:prstGeom prst="ellipse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2" name="Espaço Reservado para Imagem 19">
            <a:extLst>
              <a:ext uri="{FF2B5EF4-FFF2-40B4-BE49-F238E27FC236}">
                <a16:creationId xmlns:a16="http://schemas.microsoft.com/office/drawing/2014/main" id="{7FC4FDF9-43BE-ED7C-8786-158501F4A62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59587" y="1457325"/>
            <a:ext cx="1332032" cy="1332032"/>
          </a:xfrm>
          <a:prstGeom prst="ellipse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5" name="Espaço Reservado para Imagem 19">
            <a:extLst>
              <a:ext uri="{FF2B5EF4-FFF2-40B4-BE49-F238E27FC236}">
                <a16:creationId xmlns:a16="http://schemas.microsoft.com/office/drawing/2014/main" id="{5C21E733-153C-96CF-DFB7-20B33950028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24253" y="2789356"/>
            <a:ext cx="1332032" cy="1332032"/>
          </a:xfrm>
          <a:prstGeom prst="ellipse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Imagem 19">
            <a:extLst>
              <a:ext uri="{FF2B5EF4-FFF2-40B4-BE49-F238E27FC236}">
                <a16:creationId xmlns:a16="http://schemas.microsoft.com/office/drawing/2014/main" id="{9835A5A3-ACF6-55E3-2F0C-2EBCA85E900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0549" y="1483791"/>
            <a:ext cx="1332032" cy="1332032"/>
          </a:xfrm>
          <a:prstGeom prst="ellipse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3" name="Espaço Reservado para Imagem 19">
            <a:extLst>
              <a:ext uri="{FF2B5EF4-FFF2-40B4-BE49-F238E27FC236}">
                <a16:creationId xmlns:a16="http://schemas.microsoft.com/office/drawing/2014/main" id="{735A51C2-CEE5-2B91-E299-311600462BD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24114" y="1483791"/>
            <a:ext cx="1332032" cy="1332032"/>
          </a:xfrm>
          <a:prstGeom prst="ellipse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8" name="Espaço Reservado para Imagem 19">
            <a:extLst>
              <a:ext uri="{FF2B5EF4-FFF2-40B4-BE49-F238E27FC236}">
                <a16:creationId xmlns:a16="http://schemas.microsoft.com/office/drawing/2014/main" id="{166010EF-A742-B23A-B25C-E73EF0BF10B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95976" y="2014617"/>
            <a:ext cx="2881511" cy="2881511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9799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C24D94DB-EE8A-EAB5-DAE4-3F66B5AFA9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873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utoRev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Motion origin="layout" path="M 0 0 L -0.5 0 " pathEditMode="relative" rAng="0" ptsTypes="AA">
                                      <p:cBhvr>
                                        <p:cTn id="6" dur="5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melin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C24D94DB-EE8A-EAB5-DAE4-3F66B5AFA9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118938"/>
            <a:ext cx="11345780" cy="2430379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289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utoRev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Motion origin="layout" path="M -2.5E-6 -3.7037E-6 L -0.24153 -3.7037E-6 " pathEditMode="relative" rAng="0" ptsTypes="AA">
                                      <p:cBhvr>
                                        <p:cTn id="6" dur="59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id="{6E13C411-502F-F892-8568-B332A16B8E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62940" y="0"/>
            <a:ext cx="3327159" cy="5143500"/>
          </a:xfrm>
          <a:custGeom>
            <a:avLst/>
            <a:gdLst>
              <a:gd name="connsiteX0" fmla="*/ 0 w 4436212"/>
              <a:gd name="connsiteY0" fmla="*/ 0 h 6858000"/>
              <a:gd name="connsiteX1" fmla="*/ 3417609 w 4436212"/>
              <a:gd name="connsiteY1" fmla="*/ 0 h 6858000"/>
              <a:gd name="connsiteX2" fmla="*/ 3526095 w 4436212"/>
              <a:gd name="connsiteY2" fmla="*/ 169221 h 6858000"/>
              <a:gd name="connsiteX3" fmla="*/ 4436212 w 4436212"/>
              <a:gd name="connsiteY3" fmla="*/ 3429000 h 6858000"/>
              <a:gd name="connsiteX4" fmla="*/ 3526095 w 4436212"/>
              <a:gd name="connsiteY4" fmla="*/ 6688779 h 6858000"/>
              <a:gd name="connsiteX5" fmla="*/ 3417609 w 4436212"/>
              <a:gd name="connsiteY5" fmla="*/ 6858000 h 6858000"/>
              <a:gd name="connsiteX6" fmla="*/ 24695 w 4436212"/>
              <a:gd name="connsiteY6" fmla="*/ 6858000 h 6858000"/>
              <a:gd name="connsiteX7" fmla="*/ 158461 w 4436212"/>
              <a:gd name="connsiteY7" fmla="*/ 6789490 h 6858000"/>
              <a:gd name="connsiteX8" fmla="*/ 2154775 w 4436212"/>
              <a:gd name="connsiteY8" fmla="*/ 3435324 h 6858000"/>
              <a:gd name="connsiteX9" fmla="*/ 158461 w 4436212"/>
              <a:gd name="connsiteY9" fmla="*/ 811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36212" h="6858000">
                <a:moveTo>
                  <a:pt x="0" y="0"/>
                </a:moveTo>
                <a:lnTo>
                  <a:pt x="3417609" y="0"/>
                </a:lnTo>
                <a:lnTo>
                  <a:pt x="3526095" y="169221"/>
                </a:lnTo>
                <a:cubicBezTo>
                  <a:pt x="4103632" y="1119721"/>
                  <a:pt x="4436212" y="2235521"/>
                  <a:pt x="4436212" y="3429000"/>
                </a:cubicBezTo>
                <a:cubicBezTo>
                  <a:pt x="4436212" y="4622479"/>
                  <a:pt x="4103632" y="5738279"/>
                  <a:pt x="3526095" y="6688779"/>
                </a:cubicBezTo>
                <a:lnTo>
                  <a:pt x="3417609" y="6858000"/>
                </a:lnTo>
                <a:lnTo>
                  <a:pt x="24695" y="6858000"/>
                </a:lnTo>
                <a:lnTo>
                  <a:pt x="158461" y="6789490"/>
                </a:lnTo>
                <a:cubicBezTo>
                  <a:pt x="1347555" y="6143535"/>
                  <a:pt x="2154775" y="4883698"/>
                  <a:pt x="2154775" y="3435324"/>
                </a:cubicBezTo>
                <a:cubicBezTo>
                  <a:pt x="2154775" y="1986951"/>
                  <a:pt x="1347555" y="727114"/>
                  <a:pt x="158461" y="8115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9087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minho circ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1713CCD5-DA08-303B-1BE7-7F97F3CDA9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74465" y="275416"/>
            <a:ext cx="6790829" cy="6670425"/>
          </a:xfrm>
          <a:custGeom>
            <a:avLst/>
            <a:gdLst>
              <a:gd name="connsiteX0" fmla="*/ 4587948 w 9054439"/>
              <a:gd name="connsiteY0" fmla="*/ 345 h 8893900"/>
              <a:gd name="connsiteX1" fmla="*/ 8972602 w 9054439"/>
              <a:gd name="connsiteY1" fmla="*/ 3674728 h 8893900"/>
              <a:gd name="connsiteX2" fmla="*/ 5829824 w 9054439"/>
              <a:gd name="connsiteY2" fmla="*/ 8862488 h 8893900"/>
              <a:gd name="connsiteX3" fmla="*/ 5714242 w 9054439"/>
              <a:gd name="connsiteY3" fmla="*/ 8893900 h 8893900"/>
              <a:gd name="connsiteX4" fmla="*/ 3334359 w 9054439"/>
              <a:gd name="connsiteY4" fmla="*/ 8893900 h 8893900"/>
              <a:gd name="connsiteX5" fmla="*/ 3157887 w 9054439"/>
              <a:gd name="connsiteY5" fmla="*/ 8842415 h 8893900"/>
              <a:gd name="connsiteX6" fmla="*/ 81838 w 9054439"/>
              <a:gd name="connsiteY6" fmla="*/ 5379710 h 8893900"/>
              <a:gd name="connsiteX7" fmla="*/ 3674729 w 9054439"/>
              <a:gd name="connsiteY7" fmla="*/ 81837 h 8893900"/>
              <a:gd name="connsiteX8" fmla="*/ 4587948 w 9054439"/>
              <a:gd name="connsiteY8" fmla="*/ 345 h 889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4439" h="8893900">
                <a:moveTo>
                  <a:pt x="4587948" y="345"/>
                </a:moveTo>
                <a:cubicBezTo>
                  <a:pt x="6693125" y="26395"/>
                  <a:pt x="8560636" y="1526501"/>
                  <a:pt x="8972602" y="3674728"/>
                </a:cubicBezTo>
                <a:cubicBezTo>
                  <a:pt x="9413994" y="5976399"/>
                  <a:pt x="8027779" y="8204966"/>
                  <a:pt x="5829824" y="8862488"/>
                </a:cubicBezTo>
                <a:lnTo>
                  <a:pt x="5714242" y="8893900"/>
                </a:lnTo>
                <a:lnTo>
                  <a:pt x="3334359" y="8893900"/>
                </a:lnTo>
                <a:lnTo>
                  <a:pt x="3157887" y="8842415"/>
                </a:lnTo>
                <a:cubicBezTo>
                  <a:pt x="1627789" y="8355380"/>
                  <a:pt x="405525" y="7067602"/>
                  <a:pt x="81838" y="5379710"/>
                </a:cubicBezTo>
                <a:cubicBezTo>
                  <a:pt x="-388980" y="2924594"/>
                  <a:pt x="1219613" y="552655"/>
                  <a:pt x="3674729" y="81837"/>
                </a:cubicBezTo>
                <a:cubicBezTo>
                  <a:pt x="3981619" y="22985"/>
                  <a:pt x="4287209" y="-3376"/>
                  <a:pt x="4587948" y="34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483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Motion origin="layout" path="M 0.11029 0.14537 L 1.45833E-6 -1.85185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te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1713CCD5-DA08-303B-1BE7-7F97F3CDA9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018255" y="519113"/>
            <a:ext cx="6790829" cy="6670425"/>
          </a:xfrm>
          <a:custGeom>
            <a:avLst/>
            <a:gdLst>
              <a:gd name="connsiteX0" fmla="*/ 4587948 w 9054439"/>
              <a:gd name="connsiteY0" fmla="*/ 345 h 8893900"/>
              <a:gd name="connsiteX1" fmla="*/ 8972602 w 9054439"/>
              <a:gd name="connsiteY1" fmla="*/ 3674728 h 8893900"/>
              <a:gd name="connsiteX2" fmla="*/ 5829824 w 9054439"/>
              <a:gd name="connsiteY2" fmla="*/ 8862488 h 8893900"/>
              <a:gd name="connsiteX3" fmla="*/ 5714242 w 9054439"/>
              <a:gd name="connsiteY3" fmla="*/ 8893900 h 8893900"/>
              <a:gd name="connsiteX4" fmla="*/ 3334359 w 9054439"/>
              <a:gd name="connsiteY4" fmla="*/ 8893900 h 8893900"/>
              <a:gd name="connsiteX5" fmla="*/ 3157887 w 9054439"/>
              <a:gd name="connsiteY5" fmla="*/ 8842415 h 8893900"/>
              <a:gd name="connsiteX6" fmla="*/ 81838 w 9054439"/>
              <a:gd name="connsiteY6" fmla="*/ 5379710 h 8893900"/>
              <a:gd name="connsiteX7" fmla="*/ 3674729 w 9054439"/>
              <a:gd name="connsiteY7" fmla="*/ 81837 h 8893900"/>
              <a:gd name="connsiteX8" fmla="*/ 4587948 w 9054439"/>
              <a:gd name="connsiteY8" fmla="*/ 345 h 889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4439" h="8893900">
                <a:moveTo>
                  <a:pt x="4587948" y="345"/>
                </a:moveTo>
                <a:cubicBezTo>
                  <a:pt x="6693125" y="26395"/>
                  <a:pt x="8560636" y="1526501"/>
                  <a:pt x="8972602" y="3674728"/>
                </a:cubicBezTo>
                <a:cubicBezTo>
                  <a:pt x="9413994" y="5976399"/>
                  <a:pt x="8027779" y="8204966"/>
                  <a:pt x="5829824" y="8862488"/>
                </a:cubicBezTo>
                <a:lnTo>
                  <a:pt x="5714242" y="8893900"/>
                </a:lnTo>
                <a:lnTo>
                  <a:pt x="3334359" y="8893900"/>
                </a:lnTo>
                <a:lnTo>
                  <a:pt x="3157887" y="8842415"/>
                </a:lnTo>
                <a:cubicBezTo>
                  <a:pt x="1627789" y="8355380"/>
                  <a:pt x="405525" y="7067602"/>
                  <a:pt x="81838" y="5379710"/>
                </a:cubicBezTo>
                <a:cubicBezTo>
                  <a:pt x="-388980" y="2924594"/>
                  <a:pt x="1219613" y="552655"/>
                  <a:pt x="3674729" y="81837"/>
                </a:cubicBezTo>
                <a:cubicBezTo>
                  <a:pt x="3981619" y="22985"/>
                  <a:pt x="4287209" y="-3376"/>
                  <a:pt x="4587948" y="34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825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Motion origin="layout" path="M 0.11028 0.14537 L 3.95833E-6 4.44444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D7AA29D-74EE-3812-1F1A-103DF7CD75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857467"/>
            <a:ext cx="9144000" cy="238125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00229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ADCC6F20-C4DF-AFD2-886B-2FA70D4AB9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75386" y="-633047"/>
            <a:ext cx="4693261" cy="4626063"/>
          </a:xfrm>
          <a:prstGeom prst="ellipse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010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irculo cores 4">
            <a:extLst>
              <a:ext uri="{FF2B5EF4-FFF2-40B4-BE49-F238E27FC236}">
                <a16:creationId xmlns:a16="http://schemas.microsoft.com/office/drawing/2014/main" id="{D7CEA995-223E-F9CC-1C06-EC34ED9FC889}"/>
              </a:ext>
            </a:extLst>
          </p:cNvPr>
          <p:cNvSpPr/>
          <p:nvPr userDrawn="1"/>
        </p:nvSpPr>
        <p:spPr>
          <a:xfrm>
            <a:off x="4691077" y="-800299"/>
            <a:ext cx="6317818" cy="6309361"/>
          </a:xfrm>
          <a:prstGeom prst="ellipse">
            <a:avLst/>
          </a:prstGeom>
          <a:gradFill>
            <a:gsLst>
              <a:gs pos="0">
                <a:schemeClr val="accent2">
                  <a:lumMod val="75000"/>
                  <a:alpha val="53000"/>
                </a:schemeClr>
              </a:gs>
              <a:gs pos="100000">
                <a:schemeClr val="accent6">
                  <a:lumMod val="75000"/>
                  <a:alpha val="5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2700"/>
          </a:p>
        </p:txBody>
      </p:sp>
      <p:sp>
        <p:nvSpPr>
          <p:cNvPr id="9" name="Espaço Reservado para Imagem 7">
            <a:extLst>
              <a:ext uri="{FF2B5EF4-FFF2-40B4-BE49-F238E27FC236}">
                <a16:creationId xmlns:a16="http://schemas.microsoft.com/office/drawing/2014/main" id="{5A15DE65-EC83-2107-FBCE-C94E68D69C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39340" y="-800299"/>
            <a:ext cx="7008019" cy="7008019"/>
          </a:xfrm>
          <a:prstGeom prst="ellipse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377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irculo cores 4">
            <a:extLst>
              <a:ext uri="{FF2B5EF4-FFF2-40B4-BE49-F238E27FC236}">
                <a16:creationId xmlns:a16="http://schemas.microsoft.com/office/drawing/2014/main" id="{D7CEA995-223E-F9CC-1C06-EC34ED9FC889}"/>
              </a:ext>
            </a:extLst>
          </p:cNvPr>
          <p:cNvSpPr/>
          <p:nvPr userDrawn="1"/>
        </p:nvSpPr>
        <p:spPr>
          <a:xfrm>
            <a:off x="4691077" y="-800299"/>
            <a:ext cx="6317818" cy="6309361"/>
          </a:xfrm>
          <a:prstGeom prst="ellipse">
            <a:avLst/>
          </a:prstGeom>
          <a:gradFill>
            <a:gsLst>
              <a:gs pos="0">
                <a:schemeClr val="accent2">
                  <a:lumMod val="75000"/>
                  <a:alpha val="53000"/>
                </a:schemeClr>
              </a:gs>
              <a:gs pos="100000">
                <a:schemeClr val="accent6">
                  <a:lumMod val="75000"/>
                  <a:alpha val="5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2700"/>
          </a:p>
        </p:txBody>
      </p:sp>
      <p:sp>
        <p:nvSpPr>
          <p:cNvPr id="9" name="Espaço Reservado para Imagem 7">
            <a:extLst>
              <a:ext uri="{FF2B5EF4-FFF2-40B4-BE49-F238E27FC236}">
                <a16:creationId xmlns:a16="http://schemas.microsoft.com/office/drawing/2014/main" id="{5A15DE65-EC83-2107-FBCE-C94E68D69C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39340" y="-800299"/>
            <a:ext cx="7008019" cy="7008019"/>
          </a:xfrm>
          <a:prstGeom prst="ellipse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163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9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Espaço Reservado para Imagem 48">
            <a:extLst>
              <a:ext uri="{FF2B5EF4-FFF2-40B4-BE49-F238E27FC236}">
                <a16:creationId xmlns:a16="http://schemas.microsoft.com/office/drawing/2014/main" id="{4285D298-E09A-6028-12B6-727473F50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92088" y="854364"/>
            <a:ext cx="963914" cy="940840"/>
          </a:xfrm>
          <a:prstGeom prst="ellipse">
            <a:avLst/>
          </a:prstGeom>
          <a:noFill/>
          <a:ln>
            <a:noFill/>
          </a:ln>
        </p:spPr>
        <p:txBody>
          <a:bodyPr/>
          <a:lstStyle/>
          <a:p>
            <a:endParaRPr lang="pt-BR" dirty="0"/>
          </a:p>
        </p:txBody>
      </p:sp>
      <p:sp>
        <p:nvSpPr>
          <p:cNvPr id="59" name="Espaço Reservado para Imagem 48">
            <a:extLst>
              <a:ext uri="{FF2B5EF4-FFF2-40B4-BE49-F238E27FC236}">
                <a16:creationId xmlns:a16="http://schemas.microsoft.com/office/drawing/2014/main" id="{65C446B8-020E-7EA8-B450-83DFC004383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69762" y="2453399"/>
            <a:ext cx="836661" cy="815885"/>
          </a:xfrm>
          <a:prstGeom prst="ellipse">
            <a:avLst/>
          </a:prstGeom>
          <a:noFill/>
          <a:ln>
            <a:noFill/>
          </a:ln>
        </p:spPr>
        <p:txBody>
          <a:bodyPr/>
          <a:lstStyle/>
          <a:p>
            <a:endParaRPr lang="pt-BR" dirty="0"/>
          </a:p>
        </p:txBody>
      </p:sp>
      <p:sp>
        <p:nvSpPr>
          <p:cNvPr id="60" name="Espaço Reservado para Imagem 48">
            <a:extLst>
              <a:ext uri="{FF2B5EF4-FFF2-40B4-BE49-F238E27FC236}">
                <a16:creationId xmlns:a16="http://schemas.microsoft.com/office/drawing/2014/main" id="{A288763C-1F0C-19F1-1409-70B74AD2F79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51006" y="2453167"/>
            <a:ext cx="836661" cy="815885"/>
          </a:xfrm>
          <a:prstGeom prst="ellipse">
            <a:avLst/>
          </a:prstGeom>
          <a:noFill/>
          <a:ln>
            <a:noFill/>
          </a:ln>
        </p:spPr>
        <p:txBody>
          <a:bodyPr/>
          <a:lstStyle/>
          <a:p>
            <a:endParaRPr lang="pt-BR" dirty="0"/>
          </a:p>
        </p:txBody>
      </p:sp>
      <p:sp>
        <p:nvSpPr>
          <p:cNvPr id="61" name="Espaço Reservado para Imagem 48">
            <a:extLst>
              <a:ext uri="{FF2B5EF4-FFF2-40B4-BE49-F238E27FC236}">
                <a16:creationId xmlns:a16="http://schemas.microsoft.com/office/drawing/2014/main" id="{E3FF69A8-A486-E9DC-25DD-DA7D877F99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28897" y="2450119"/>
            <a:ext cx="836661" cy="815885"/>
          </a:xfrm>
          <a:prstGeom prst="ellipse">
            <a:avLst/>
          </a:prstGeom>
          <a:noFill/>
          <a:ln>
            <a:noFill/>
          </a:ln>
        </p:spPr>
        <p:txBody>
          <a:bodyPr/>
          <a:lstStyle/>
          <a:p>
            <a:endParaRPr lang="pt-BR" dirty="0"/>
          </a:p>
        </p:txBody>
      </p:sp>
      <p:sp>
        <p:nvSpPr>
          <p:cNvPr id="62" name="Espaço Reservado para Imagem 48">
            <a:extLst>
              <a:ext uri="{FF2B5EF4-FFF2-40B4-BE49-F238E27FC236}">
                <a16:creationId xmlns:a16="http://schemas.microsoft.com/office/drawing/2014/main" id="{47843351-7238-AB39-D9A2-EF9E892AA4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8632" y="4033636"/>
            <a:ext cx="807383" cy="787334"/>
          </a:xfrm>
          <a:prstGeom prst="ellipse">
            <a:avLst/>
          </a:prstGeom>
          <a:noFill/>
          <a:ln>
            <a:noFill/>
          </a:ln>
        </p:spPr>
        <p:txBody>
          <a:bodyPr/>
          <a:lstStyle/>
          <a:p>
            <a:endParaRPr lang="pt-BR" dirty="0"/>
          </a:p>
        </p:txBody>
      </p:sp>
      <p:sp>
        <p:nvSpPr>
          <p:cNvPr id="63" name="Espaço Reservado para Imagem 48">
            <a:extLst>
              <a:ext uri="{FF2B5EF4-FFF2-40B4-BE49-F238E27FC236}">
                <a16:creationId xmlns:a16="http://schemas.microsoft.com/office/drawing/2014/main" id="{A25EF8FF-68A5-31FD-8AA5-E40E8D2C0C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95563" y="4033636"/>
            <a:ext cx="807383" cy="787334"/>
          </a:xfrm>
          <a:prstGeom prst="ellipse">
            <a:avLst/>
          </a:prstGeom>
          <a:noFill/>
          <a:ln>
            <a:noFill/>
          </a:ln>
        </p:spPr>
        <p:txBody>
          <a:bodyPr/>
          <a:lstStyle/>
          <a:p>
            <a:endParaRPr lang="pt-BR" dirty="0"/>
          </a:p>
        </p:txBody>
      </p:sp>
      <p:sp>
        <p:nvSpPr>
          <p:cNvPr id="64" name="Espaço Reservado para Imagem 48">
            <a:extLst>
              <a:ext uri="{FF2B5EF4-FFF2-40B4-BE49-F238E27FC236}">
                <a16:creationId xmlns:a16="http://schemas.microsoft.com/office/drawing/2014/main" id="{64E97E3B-AD8D-B53F-33CC-93C5951116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55552" y="4033636"/>
            <a:ext cx="807383" cy="787334"/>
          </a:xfrm>
          <a:prstGeom prst="ellipse">
            <a:avLst/>
          </a:prstGeom>
          <a:noFill/>
          <a:ln>
            <a:noFill/>
          </a:ln>
        </p:spPr>
        <p:txBody>
          <a:bodyPr/>
          <a:lstStyle/>
          <a:p>
            <a:endParaRPr lang="pt-BR" dirty="0"/>
          </a:p>
        </p:txBody>
      </p:sp>
      <p:sp>
        <p:nvSpPr>
          <p:cNvPr id="65" name="Espaço Reservado para Imagem 48">
            <a:extLst>
              <a:ext uri="{FF2B5EF4-FFF2-40B4-BE49-F238E27FC236}">
                <a16:creationId xmlns:a16="http://schemas.microsoft.com/office/drawing/2014/main" id="{E64CD9B7-F99D-1B0C-7B89-4A9E41C811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22482" y="4033636"/>
            <a:ext cx="807383" cy="787334"/>
          </a:xfrm>
          <a:prstGeom prst="ellipse">
            <a:avLst/>
          </a:prstGeom>
          <a:noFill/>
          <a:ln>
            <a:noFill/>
          </a:ln>
        </p:spPr>
        <p:txBody>
          <a:bodyPr/>
          <a:lstStyle/>
          <a:p>
            <a:endParaRPr lang="pt-BR" dirty="0"/>
          </a:p>
        </p:txBody>
      </p:sp>
      <p:sp>
        <p:nvSpPr>
          <p:cNvPr id="66" name="Espaço Reservado para Imagem 48">
            <a:extLst>
              <a:ext uri="{FF2B5EF4-FFF2-40B4-BE49-F238E27FC236}">
                <a16:creationId xmlns:a16="http://schemas.microsoft.com/office/drawing/2014/main" id="{8A9022BF-5EA9-DE33-51AF-640A9C04C4B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07987" y="4033636"/>
            <a:ext cx="807383" cy="787334"/>
          </a:xfrm>
          <a:prstGeom prst="ellipse">
            <a:avLst/>
          </a:prstGeom>
          <a:noFill/>
          <a:ln>
            <a:noFill/>
          </a:ln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553232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rganogram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Espaço Reservado para Imagem 30">
            <a:extLst>
              <a:ext uri="{FF2B5EF4-FFF2-40B4-BE49-F238E27FC236}">
                <a16:creationId xmlns:a16="http://schemas.microsoft.com/office/drawing/2014/main" id="{21894606-1752-F04A-B982-4141C8492CBA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565151" y="2925865"/>
            <a:ext cx="2013696" cy="2013696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endParaRPr lang="pt-BR"/>
          </a:p>
        </p:txBody>
      </p:sp>
      <p:sp>
        <p:nvSpPr>
          <p:cNvPr id="32" name="Espaço Reservado para Imagem 30">
            <a:extLst>
              <a:ext uri="{FF2B5EF4-FFF2-40B4-BE49-F238E27FC236}">
                <a16:creationId xmlns:a16="http://schemas.microsoft.com/office/drawing/2014/main" id="{0BF09552-67EC-5144-8303-22504FA7824C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5165183" y="1771323"/>
            <a:ext cx="1157036" cy="1157036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endParaRPr lang="pt-BR"/>
          </a:p>
        </p:txBody>
      </p:sp>
      <p:sp>
        <p:nvSpPr>
          <p:cNvPr id="33" name="Espaço Reservado para Imagem 30">
            <a:extLst>
              <a:ext uri="{FF2B5EF4-FFF2-40B4-BE49-F238E27FC236}">
                <a16:creationId xmlns:a16="http://schemas.microsoft.com/office/drawing/2014/main" id="{4B4BB561-50F2-E44B-AC28-921C9F0B66E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19245" y="3258420"/>
            <a:ext cx="1173936" cy="1173936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endParaRPr lang="pt-BR"/>
          </a:p>
        </p:txBody>
      </p:sp>
      <p:sp>
        <p:nvSpPr>
          <p:cNvPr id="34" name="Espaço Reservado para Imagem 30">
            <a:extLst>
              <a:ext uri="{FF2B5EF4-FFF2-40B4-BE49-F238E27FC236}">
                <a16:creationId xmlns:a16="http://schemas.microsoft.com/office/drawing/2014/main" id="{B8B0AE9C-6BED-EB4A-A8D5-E0C92C4DD816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2919650" y="1522544"/>
            <a:ext cx="918000" cy="918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endParaRPr lang="pt-BR"/>
          </a:p>
        </p:txBody>
      </p:sp>
      <p:sp>
        <p:nvSpPr>
          <p:cNvPr id="36" name="Espaço Reservado para Imagem 30">
            <a:extLst>
              <a:ext uri="{FF2B5EF4-FFF2-40B4-BE49-F238E27FC236}">
                <a16:creationId xmlns:a16="http://schemas.microsoft.com/office/drawing/2014/main" id="{84F804E8-36AF-A24E-B5E6-894D039F80E9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1438590" y="1785157"/>
            <a:ext cx="648000" cy="648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endParaRPr lang="pt-BR"/>
          </a:p>
        </p:txBody>
      </p:sp>
      <p:sp>
        <p:nvSpPr>
          <p:cNvPr id="37" name="Espaço Reservado para Imagem 30">
            <a:extLst>
              <a:ext uri="{FF2B5EF4-FFF2-40B4-BE49-F238E27FC236}">
                <a16:creationId xmlns:a16="http://schemas.microsoft.com/office/drawing/2014/main" id="{6A478D2F-0FD6-1442-BF35-F75EC609F30E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4247999" y="945331"/>
            <a:ext cx="648000" cy="648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endParaRPr lang="pt-BR"/>
          </a:p>
        </p:txBody>
      </p:sp>
      <p:sp>
        <p:nvSpPr>
          <p:cNvPr id="38" name="Espaço Reservado para Imagem 30">
            <a:extLst>
              <a:ext uri="{FF2B5EF4-FFF2-40B4-BE49-F238E27FC236}">
                <a16:creationId xmlns:a16="http://schemas.microsoft.com/office/drawing/2014/main" id="{76E3DC78-74AE-A54C-B70C-0F72DB3C57CC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7269176" y="1620841"/>
            <a:ext cx="648000" cy="648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endParaRPr lang="pt-BR"/>
          </a:p>
        </p:txBody>
      </p:sp>
      <p:sp>
        <p:nvSpPr>
          <p:cNvPr id="35" name="Espaço Reservado para Imagem 30">
            <a:extLst>
              <a:ext uri="{FF2B5EF4-FFF2-40B4-BE49-F238E27FC236}">
                <a16:creationId xmlns:a16="http://schemas.microsoft.com/office/drawing/2014/main" id="{98BB821F-F839-4046-B189-7EE63E402B49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595953" y="3051841"/>
            <a:ext cx="918000" cy="918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093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375E-6 -3.7037E-6 L 0.2806 0.00833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32" y="74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E-6 -4.44444E-6 L -0.12813 0.30602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15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1.04167E-6 4.81481E-6 L 0.1306 0.38657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3" y="1932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375E-6 2.59259E-6 L -0.27148 0.08032 " pathEditMode="relative" rAng="0" ptsTypes="AA">
                                      <p:cBhvr>
                                        <p:cTn id="29" dur="5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81" y="400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3.7037E-6 L 0.30729 0.35139 " pathEditMode="relative" rAng="0" ptsTypes="AA">
                                      <p:cBhvr>
                                        <p:cTn id="34" dur="5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5" y="1756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0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7.40741E-7 L 0 0.51458 " pathEditMode="relative" rAng="0" ptsTypes="AA">
                                      <p:cBhvr>
                                        <p:cTn id="39" dur="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71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0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45833E-6 7.40741E-7 L -0.33034 0.39143 " pathEditMode="relative" rAng="0" ptsTypes="AA">
                                      <p:cBhvr>
                                        <p:cTn id="44" dur="5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23" y="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5" grpId="0" animBg="1"/>
      <p:bldP spid="35" grpId="1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rganogram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oto anel externo">
            <a:extLst>
              <a:ext uri="{FF2B5EF4-FFF2-40B4-BE49-F238E27FC236}">
                <a16:creationId xmlns:a16="http://schemas.microsoft.com/office/drawing/2014/main" id="{84F804E8-36AF-A24E-B5E6-894D039F80E9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1163606" y="3974307"/>
            <a:ext cx="648000" cy="648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endParaRPr lang="pt-BR"/>
          </a:p>
        </p:txBody>
      </p:sp>
      <p:sp>
        <p:nvSpPr>
          <p:cNvPr id="37" name="Foto anel externo">
            <a:extLst>
              <a:ext uri="{FF2B5EF4-FFF2-40B4-BE49-F238E27FC236}">
                <a16:creationId xmlns:a16="http://schemas.microsoft.com/office/drawing/2014/main" id="{6A478D2F-0FD6-1442-BF35-F75EC609F30E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13164" y="2969136"/>
            <a:ext cx="648000" cy="648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endParaRPr lang="pt-BR"/>
          </a:p>
        </p:txBody>
      </p:sp>
      <p:sp>
        <p:nvSpPr>
          <p:cNvPr id="38" name="Foto anel externo">
            <a:extLst>
              <a:ext uri="{FF2B5EF4-FFF2-40B4-BE49-F238E27FC236}">
                <a16:creationId xmlns:a16="http://schemas.microsoft.com/office/drawing/2014/main" id="{76E3DC78-74AE-A54C-B70C-0F72DB3C57CC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7342702" y="4118487"/>
            <a:ext cx="648000" cy="648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endParaRPr lang="pt-BR"/>
          </a:p>
        </p:txBody>
      </p:sp>
      <p:sp>
        <p:nvSpPr>
          <p:cNvPr id="15" name="Foto anel externo">
            <a:extLst>
              <a:ext uri="{FF2B5EF4-FFF2-40B4-BE49-F238E27FC236}">
                <a16:creationId xmlns:a16="http://schemas.microsoft.com/office/drawing/2014/main" id="{85020E35-B945-894B-81EF-78C85D364F3B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1385666" y="2247750"/>
            <a:ext cx="648000" cy="648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endParaRPr lang="pt-BR"/>
          </a:p>
        </p:txBody>
      </p:sp>
      <p:sp>
        <p:nvSpPr>
          <p:cNvPr id="16" name="Foto anel externo">
            <a:extLst>
              <a:ext uri="{FF2B5EF4-FFF2-40B4-BE49-F238E27FC236}">
                <a16:creationId xmlns:a16="http://schemas.microsoft.com/office/drawing/2014/main" id="{CCB5BB72-A779-9745-8930-90D2936012ED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843737" y="1150633"/>
            <a:ext cx="648000" cy="648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endParaRPr lang="pt-BR"/>
          </a:p>
        </p:txBody>
      </p:sp>
      <p:sp>
        <p:nvSpPr>
          <p:cNvPr id="17" name="Foto anel externo">
            <a:extLst>
              <a:ext uri="{FF2B5EF4-FFF2-40B4-BE49-F238E27FC236}">
                <a16:creationId xmlns:a16="http://schemas.microsoft.com/office/drawing/2014/main" id="{556872BD-603D-BA4A-9D18-74F166B9B4F8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2832192" y="672746"/>
            <a:ext cx="648000" cy="648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endParaRPr lang="pt-BR"/>
          </a:p>
        </p:txBody>
      </p:sp>
      <p:sp>
        <p:nvSpPr>
          <p:cNvPr id="18" name="Foto anel externo">
            <a:extLst>
              <a:ext uri="{FF2B5EF4-FFF2-40B4-BE49-F238E27FC236}">
                <a16:creationId xmlns:a16="http://schemas.microsoft.com/office/drawing/2014/main" id="{9BAF0B81-72F1-1749-A5AE-FD2D92C2C6C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957143" y="550767"/>
            <a:ext cx="648000" cy="648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endParaRPr lang="pt-BR"/>
          </a:p>
        </p:txBody>
      </p:sp>
      <p:sp>
        <p:nvSpPr>
          <p:cNvPr id="19" name="Foto anel externo">
            <a:extLst>
              <a:ext uri="{FF2B5EF4-FFF2-40B4-BE49-F238E27FC236}">
                <a16:creationId xmlns:a16="http://schemas.microsoft.com/office/drawing/2014/main" id="{9F29FB5A-FE63-244C-BC5D-A0E6A5098584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730093" y="723808"/>
            <a:ext cx="648000" cy="648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endParaRPr lang="pt-BR"/>
          </a:p>
        </p:txBody>
      </p:sp>
      <p:sp>
        <p:nvSpPr>
          <p:cNvPr id="20" name="Foto anel externo">
            <a:extLst>
              <a:ext uri="{FF2B5EF4-FFF2-40B4-BE49-F238E27FC236}">
                <a16:creationId xmlns:a16="http://schemas.microsoft.com/office/drawing/2014/main" id="{3FDFA183-9F9D-DE48-90F6-E557ECFB74A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508520" y="1349022"/>
            <a:ext cx="648000" cy="648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endParaRPr lang="pt-BR"/>
          </a:p>
        </p:txBody>
      </p:sp>
      <p:sp>
        <p:nvSpPr>
          <p:cNvPr id="22" name="Foto anel externo">
            <a:extLst>
              <a:ext uri="{FF2B5EF4-FFF2-40B4-BE49-F238E27FC236}">
                <a16:creationId xmlns:a16="http://schemas.microsoft.com/office/drawing/2014/main" id="{D1769C5D-AAA5-034F-825A-52BA358A1243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196102" y="1930073"/>
            <a:ext cx="648000" cy="648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endParaRPr lang="pt-BR"/>
          </a:p>
        </p:txBody>
      </p:sp>
      <p:sp>
        <p:nvSpPr>
          <p:cNvPr id="23" name="Foto anel externo">
            <a:extLst>
              <a:ext uri="{FF2B5EF4-FFF2-40B4-BE49-F238E27FC236}">
                <a16:creationId xmlns:a16="http://schemas.microsoft.com/office/drawing/2014/main" id="{9457BC4F-4FA5-674E-BA9D-87B399916D7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300405" y="2879279"/>
            <a:ext cx="648000" cy="648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endParaRPr lang="pt-BR"/>
          </a:p>
        </p:txBody>
      </p:sp>
      <p:sp>
        <p:nvSpPr>
          <p:cNvPr id="24" name="Foto anel externo">
            <a:extLst>
              <a:ext uri="{FF2B5EF4-FFF2-40B4-BE49-F238E27FC236}">
                <a16:creationId xmlns:a16="http://schemas.microsoft.com/office/drawing/2014/main" id="{030F00E7-1945-0841-959B-14026B8D036C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886842" y="387588"/>
            <a:ext cx="648000" cy="648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endParaRPr lang="pt-BR"/>
          </a:p>
        </p:txBody>
      </p:sp>
      <p:sp>
        <p:nvSpPr>
          <p:cNvPr id="34" name="Espaço Reservado para Imagem 30">
            <a:extLst>
              <a:ext uri="{FF2B5EF4-FFF2-40B4-BE49-F238E27FC236}">
                <a16:creationId xmlns:a16="http://schemas.microsoft.com/office/drawing/2014/main" id="{B8B0AE9C-6BED-EB4A-A8D5-E0C92C4DD816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3027000" y="1443392"/>
            <a:ext cx="810000" cy="810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endParaRPr lang="pt-BR"/>
          </a:p>
        </p:txBody>
      </p:sp>
      <p:sp>
        <p:nvSpPr>
          <p:cNvPr id="35" name="Espaço Reservado para Imagem 30">
            <a:extLst>
              <a:ext uri="{FF2B5EF4-FFF2-40B4-BE49-F238E27FC236}">
                <a16:creationId xmlns:a16="http://schemas.microsoft.com/office/drawing/2014/main" id="{98BB821F-F839-4046-B189-7EE63E402B49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060307" y="2264480"/>
            <a:ext cx="810000" cy="810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endParaRPr lang="pt-BR"/>
          </a:p>
        </p:txBody>
      </p:sp>
      <p:sp>
        <p:nvSpPr>
          <p:cNvPr id="13" name="Espaço Reservado para Imagem 30">
            <a:extLst>
              <a:ext uri="{FF2B5EF4-FFF2-40B4-BE49-F238E27FC236}">
                <a16:creationId xmlns:a16="http://schemas.microsoft.com/office/drawing/2014/main" id="{5D037AD7-B64E-E146-AC29-4B3EBCE4B3F7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5301977" y="1443392"/>
            <a:ext cx="810000" cy="810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endParaRPr lang="pt-BR"/>
          </a:p>
        </p:txBody>
      </p:sp>
      <p:sp>
        <p:nvSpPr>
          <p:cNvPr id="14" name="Espaço Reservado para Imagem 30">
            <a:extLst>
              <a:ext uri="{FF2B5EF4-FFF2-40B4-BE49-F238E27FC236}">
                <a16:creationId xmlns:a16="http://schemas.microsoft.com/office/drawing/2014/main" id="{88581834-E071-504D-A83D-6C9BA694F62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269790" y="2264480"/>
            <a:ext cx="810000" cy="810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endParaRPr lang="pt-BR"/>
          </a:p>
        </p:txBody>
      </p:sp>
      <p:sp>
        <p:nvSpPr>
          <p:cNvPr id="32" name="Espaço Reservado para Imagem 30">
            <a:extLst>
              <a:ext uri="{FF2B5EF4-FFF2-40B4-BE49-F238E27FC236}">
                <a16:creationId xmlns:a16="http://schemas.microsoft.com/office/drawing/2014/main" id="{0BF09552-67EC-5144-8303-22504FA7824C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4099500" y="1629832"/>
            <a:ext cx="945000" cy="945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endParaRPr lang="pt-BR"/>
          </a:p>
        </p:txBody>
      </p:sp>
      <p:sp>
        <p:nvSpPr>
          <p:cNvPr id="33" name="Espaço Reservado para Imagem 30">
            <a:extLst>
              <a:ext uri="{FF2B5EF4-FFF2-40B4-BE49-F238E27FC236}">
                <a16:creationId xmlns:a16="http://schemas.microsoft.com/office/drawing/2014/main" id="{4B4BB561-50F2-E44B-AC28-921C9F0B66E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2293067" y="3258420"/>
            <a:ext cx="945000" cy="945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endParaRPr lang="pt-BR"/>
          </a:p>
        </p:txBody>
      </p:sp>
      <p:sp>
        <p:nvSpPr>
          <p:cNvPr id="11" name="Espaço Reservado para Imagem 30">
            <a:extLst>
              <a:ext uri="{FF2B5EF4-FFF2-40B4-BE49-F238E27FC236}">
                <a16:creationId xmlns:a16="http://schemas.microsoft.com/office/drawing/2014/main" id="{9EFF0304-ABED-C049-ABAD-E8151AE1B808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905593" y="3258420"/>
            <a:ext cx="945000" cy="945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endParaRPr lang="pt-BR" dirty="0"/>
          </a:p>
        </p:txBody>
      </p:sp>
      <p:sp>
        <p:nvSpPr>
          <p:cNvPr id="31" name="Espaço Reservado para Imagem 30">
            <a:extLst>
              <a:ext uri="{FF2B5EF4-FFF2-40B4-BE49-F238E27FC236}">
                <a16:creationId xmlns:a16="http://schemas.microsoft.com/office/drawing/2014/main" id="{21894606-1752-F04A-B982-4141C8492CBA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565151" y="2925865"/>
            <a:ext cx="2013696" cy="2013696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825"/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816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95833E-6 -1.48148E-6 L 0.19753 0.03611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180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3.7037E-6 L 0 0.35578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77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7 7.40741E-7 L 0.12474 0.40208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37" y="2009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1.25E-6 -1.48148E-6 L -0.20703 0.2456 " pathEditMode="relative" rAng="0" ptsTypes="AA">
                                      <p:cBhvr>
                                        <p:cTn id="29" dur="5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52" y="1226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95833E-6 -1.48148E-6 L -0.19753 0.03935 " pathEditMode="relative" rAng="0" ptsTypes="AA">
                                      <p:cBhvr>
                                        <p:cTn id="34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83" y="196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0" presetClass="pat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45833E-6 7.40741E-7 L -0.12708 0.40208 " pathEditMode="relative" rAng="0" ptsTypes="AA">
                                      <p:cBhvr>
                                        <p:cTn id="39" dur="5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54" y="2009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0" presetClass="pat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08333E-6 -1.48148E-6 L 0.20755 0.25371 " pathEditMode="relative" rAng="0" ptsTypes="AA">
                                      <p:cBhvr>
                                        <p:cTn id="44" dur="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8" y="1268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08333E-7 1.85185E-6 L 0.33737 -0.07732 " pathEditMode="relative" rAng="0" ptsTypes="AA">
                                      <p:cBhvr>
                                        <p:cTn id="49" dur="1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62" y="-386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04167E-6 2.22222E-6 L 0.37565 0.11805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76" y="590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0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45833E-6 2.59259E-6 L -0.33841 -0.10787 " pathEditMode="relative" rAng="0" ptsTypes="AA">
                                      <p:cBhvr>
                                        <p:cTn id="59" dur="10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27" y="-5394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0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8.33333E-7 0 L 0.31302 0.25833 " pathEditMode="relative" rAng="0" ptsTypes="AA">
                                      <p:cBhvr>
                                        <p:cTn id="64" dur="1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51" y="1291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0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6.25E-7 -4.07407E-6 L 0.26289 0.48612 " pathEditMode="relative" rAng="0" ptsTypes="AA">
                                      <p:cBhvr>
                                        <p:cTn id="69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38" y="2430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0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29167E-6 2.77556E-17 L 0.15183 0.57894 " pathEditMode="relative" rAng="0" ptsTypes="AA">
                                      <p:cBhvr>
                                        <p:cTn id="74" dur="1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2893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8.33333E-7 1.11111E-6 L 0.03021 0.5912 " pathEditMode="relative" rAng="0" ptsTypes="AA">
                                      <p:cBhvr>
                                        <p:cTn id="79" dur="1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2956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0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6.25E-7 -3.7037E-6 L -0.16211 0.56899 " pathEditMode="relative" rAng="0" ptsTypes="AA">
                                      <p:cBhvr>
                                        <p:cTn id="84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12" y="28449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0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58333E-6 -1.48148E-6 L -0.2487 0.44746 " pathEditMode="relative" rAng="0" ptsTypes="AA">
                                      <p:cBhvr>
                                        <p:cTn id="89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5" y="22361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0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6 -4.44444E-6 L -0.3224 0.3176 " pathEditMode="relative" rAng="0" ptsTypes="AA">
                                      <p:cBhvr>
                                        <p:cTn id="94" dur="1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0" y="1588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0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16667E-6 4.81481E-6 L -0.33385 0.14861 " pathEditMode="relative" rAng="0" ptsTypes="AA">
                                      <p:cBhvr>
                                        <p:cTn id="99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93" y="7431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0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66667E-6 4.07407E-6 L -0.07057 0.62291 " pathEditMode="relative" rAng="0" ptsTypes="AA">
                                      <p:cBhvr>
                                        <p:cTn id="104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9" y="3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34" grpId="0" animBg="1"/>
      <p:bldP spid="34" grpId="1" animBg="1"/>
      <p:bldP spid="35" grpId="0" animBg="1"/>
      <p:bldP spid="35" grpId="1" animBg="1"/>
      <p:bldP spid="13" grpId="0" animBg="1"/>
      <p:bldP spid="13" grpId="1" animBg="1"/>
      <p:bldP spid="14" grpId="0" animBg="1"/>
      <p:bldP spid="14" grpId="1" animBg="1"/>
      <p:bldP spid="32" grpId="0" animBg="1"/>
      <p:bldP spid="32" grpId="1" animBg="1"/>
      <p:bldP spid="33" grpId="0" animBg="1"/>
      <p:bldP spid="33" grpId="1" animBg="1"/>
      <p:bldP spid="11" grpId="0" animBg="1"/>
      <p:bldP spid="11" grpId="1" animBg="1"/>
      <p:bldP spid="31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rganograma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spaço Reservado para Imagem 30">
            <a:extLst>
              <a:ext uri="{FF2B5EF4-FFF2-40B4-BE49-F238E27FC236}">
                <a16:creationId xmlns:a16="http://schemas.microsoft.com/office/drawing/2014/main" id="{CC123A96-B92B-D945-8954-F04FF43603EF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4099500" y="466402"/>
            <a:ext cx="945000" cy="945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525"/>
            </a:lvl1pPr>
          </a:lstStyle>
          <a:p>
            <a:endParaRPr lang="pt-BR"/>
          </a:p>
        </p:txBody>
      </p:sp>
      <p:sp>
        <p:nvSpPr>
          <p:cNvPr id="34" name="Espaço Reservado para Imagem 30">
            <a:extLst>
              <a:ext uri="{FF2B5EF4-FFF2-40B4-BE49-F238E27FC236}">
                <a16:creationId xmlns:a16="http://schemas.microsoft.com/office/drawing/2014/main" id="{513919E9-4864-E741-9E72-81521FF3A9C0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5869865" y="1483658"/>
            <a:ext cx="405000" cy="405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525"/>
            </a:lvl1pPr>
          </a:lstStyle>
          <a:p>
            <a:endParaRPr lang="pt-BR" dirty="0"/>
          </a:p>
        </p:txBody>
      </p:sp>
      <p:sp>
        <p:nvSpPr>
          <p:cNvPr id="35" name="Espaço Reservado para Imagem 30">
            <a:extLst>
              <a:ext uri="{FF2B5EF4-FFF2-40B4-BE49-F238E27FC236}">
                <a16:creationId xmlns:a16="http://schemas.microsoft.com/office/drawing/2014/main" id="{7CF497A9-F2FA-4D40-9D87-DF8C2C725B9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414878" y="2706263"/>
            <a:ext cx="675000" cy="675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525"/>
            </a:lvl1pPr>
          </a:lstStyle>
          <a:p>
            <a:endParaRPr lang="pt-BR"/>
          </a:p>
        </p:txBody>
      </p:sp>
      <p:sp>
        <p:nvSpPr>
          <p:cNvPr id="36" name="Espaço Reservado para Imagem 30">
            <a:extLst>
              <a:ext uri="{FF2B5EF4-FFF2-40B4-BE49-F238E27FC236}">
                <a16:creationId xmlns:a16="http://schemas.microsoft.com/office/drawing/2014/main" id="{6EA4C73B-8602-8643-BD3B-17AF36AA9AF8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506198" y="2706263"/>
            <a:ext cx="675000" cy="675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525"/>
            </a:lvl1pPr>
          </a:lstStyle>
          <a:p>
            <a:endParaRPr lang="pt-BR"/>
          </a:p>
        </p:txBody>
      </p:sp>
      <p:sp>
        <p:nvSpPr>
          <p:cNvPr id="37" name="Espaço Reservado para Imagem 30">
            <a:extLst>
              <a:ext uri="{FF2B5EF4-FFF2-40B4-BE49-F238E27FC236}">
                <a16:creationId xmlns:a16="http://schemas.microsoft.com/office/drawing/2014/main" id="{74A8A954-11DE-4E4A-B717-75ABC5745170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2597519" y="2706263"/>
            <a:ext cx="675000" cy="675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525"/>
            </a:lvl1pPr>
          </a:lstStyle>
          <a:p>
            <a:endParaRPr lang="pt-BR"/>
          </a:p>
        </p:txBody>
      </p:sp>
      <p:sp>
        <p:nvSpPr>
          <p:cNvPr id="38" name="Espaço Reservado para Imagem 30">
            <a:extLst>
              <a:ext uri="{FF2B5EF4-FFF2-40B4-BE49-F238E27FC236}">
                <a16:creationId xmlns:a16="http://schemas.microsoft.com/office/drawing/2014/main" id="{55D9C4E9-FBED-E148-8D86-F6AAF39D4B1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3694500" y="2706263"/>
            <a:ext cx="675000" cy="675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525"/>
            </a:lvl1pPr>
          </a:lstStyle>
          <a:p>
            <a:endParaRPr lang="pt-BR"/>
          </a:p>
        </p:txBody>
      </p:sp>
      <p:sp>
        <p:nvSpPr>
          <p:cNvPr id="39" name="Espaço Reservado para Imagem 30">
            <a:extLst>
              <a:ext uri="{FF2B5EF4-FFF2-40B4-BE49-F238E27FC236}">
                <a16:creationId xmlns:a16="http://schemas.microsoft.com/office/drawing/2014/main" id="{62767D2A-83C1-C249-B6BF-2A4FD68E22DE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4780160" y="2706263"/>
            <a:ext cx="675000" cy="675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525"/>
            </a:lvl1pPr>
          </a:lstStyle>
          <a:p>
            <a:endParaRPr lang="pt-BR"/>
          </a:p>
        </p:txBody>
      </p:sp>
      <p:sp>
        <p:nvSpPr>
          <p:cNvPr id="40" name="Espaço Reservado para Imagem 30">
            <a:extLst>
              <a:ext uri="{FF2B5EF4-FFF2-40B4-BE49-F238E27FC236}">
                <a16:creationId xmlns:a16="http://schemas.microsoft.com/office/drawing/2014/main" id="{F2EBD0D5-7509-F741-86EE-924A319341C7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5871676" y="2706263"/>
            <a:ext cx="675000" cy="675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525"/>
            </a:lvl1pPr>
          </a:lstStyle>
          <a:p>
            <a:endParaRPr lang="pt-BR"/>
          </a:p>
        </p:txBody>
      </p:sp>
      <p:sp>
        <p:nvSpPr>
          <p:cNvPr id="41" name="Espaço Reservado para Imagem 30">
            <a:extLst>
              <a:ext uri="{FF2B5EF4-FFF2-40B4-BE49-F238E27FC236}">
                <a16:creationId xmlns:a16="http://schemas.microsoft.com/office/drawing/2014/main" id="{F59EDA14-6490-784C-B00B-5A241453059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962802" y="2706263"/>
            <a:ext cx="675000" cy="675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525"/>
            </a:lvl1pPr>
          </a:lstStyle>
          <a:p>
            <a:endParaRPr lang="pt-BR"/>
          </a:p>
        </p:txBody>
      </p:sp>
      <p:sp>
        <p:nvSpPr>
          <p:cNvPr id="42" name="Espaço Reservado para Imagem 30">
            <a:extLst>
              <a:ext uri="{FF2B5EF4-FFF2-40B4-BE49-F238E27FC236}">
                <a16:creationId xmlns:a16="http://schemas.microsoft.com/office/drawing/2014/main" id="{E123B0F7-BE47-EB4E-896D-C7FB09296DD8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8054123" y="2706263"/>
            <a:ext cx="675000" cy="675000"/>
          </a:xfrm>
          <a:prstGeom prst="ellipse">
            <a:avLst/>
          </a:prstGeom>
          <a:solidFill>
            <a:schemeClr val="bg1">
              <a:lumMod val="85000"/>
              <a:alpha val="10000"/>
            </a:schemeClr>
          </a:solidFill>
          <a:ln w="3175">
            <a:noFill/>
            <a:prstDash val="lgDash"/>
          </a:ln>
        </p:spPr>
        <p:txBody>
          <a:bodyPr/>
          <a:lstStyle>
            <a:lvl1pPr>
              <a:defRPr sz="525"/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044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rganograma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Imagem 21">
            <a:extLst>
              <a:ext uri="{FF2B5EF4-FFF2-40B4-BE49-F238E27FC236}">
                <a16:creationId xmlns:a16="http://schemas.microsoft.com/office/drawing/2014/main" id="{0A5C219C-6AB5-1640-8812-16250DC9C7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271" y="2026667"/>
            <a:ext cx="458918" cy="458918"/>
          </a:xfrm>
          <a:custGeom>
            <a:avLst/>
            <a:gdLst>
              <a:gd name="connsiteX0" fmla="*/ 305945 w 611890"/>
              <a:gd name="connsiteY0" fmla="*/ 0 h 611890"/>
              <a:gd name="connsiteX1" fmla="*/ 611890 w 611890"/>
              <a:gd name="connsiteY1" fmla="*/ 305945 h 611890"/>
              <a:gd name="connsiteX2" fmla="*/ 305945 w 611890"/>
              <a:gd name="connsiteY2" fmla="*/ 611890 h 611890"/>
              <a:gd name="connsiteX3" fmla="*/ 0 w 611890"/>
              <a:gd name="connsiteY3" fmla="*/ 305945 h 611890"/>
              <a:gd name="connsiteX4" fmla="*/ 305945 w 611890"/>
              <a:gd name="connsiteY4" fmla="*/ 0 h 61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890" h="611890">
                <a:moveTo>
                  <a:pt x="305945" y="0"/>
                </a:moveTo>
                <a:cubicBezTo>
                  <a:pt x="474914" y="0"/>
                  <a:pt x="611890" y="136976"/>
                  <a:pt x="611890" y="305945"/>
                </a:cubicBezTo>
                <a:cubicBezTo>
                  <a:pt x="611890" y="474914"/>
                  <a:pt x="474914" y="611890"/>
                  <a:pt x="305945" y="611890"/>
                </a:cubicBezTo>
                <a:cubicBezTo>
                  <a:pt x="136976" y="611890"/>
                  <a:pt x="0" y="474914"/>
                  <a:pt x="0" y="305945"/>
                </a:cubicBezTo>
                <a:cubicBezTo>
                  <a:pt x="0" y="136976"/>
                  <a:pt x="136976" y="0"/>
                  <a:pt x="3059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600"/>
            </a:lvl1pPr>
          </a:lstStyle>
          <a:p>
            <a:endParaRPr lang="pt-BR"/>
          </a:p>
        </p:txBody>
      </p:sp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3AD6DF30-49F9-8D47-BDA7-D4B8324552D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41752" y="2026667"/>
            <a:ext cx="458918" cy="458918"/>
          </a:xfrm>
          <a:custGeom>
            <a:avLst/>
            <a:gdLst>
              <a:gd name="connsiteX0" fmla="*/ 305945 w 611890"/>
              <a:gd name="connsiteY0" fmla="*/ 0 h 611890"/>
              <a:gd name="connsiteX1" fmla="*/ 611890 w 611890"/>
              <a:gd name="connsiteY1" fmla="*/ 305945 h 611890"/>
              <a:gd name="connsiteX2" fmla="*/ 305945 w 611890"/>
              <a:gd name="connsiteY2" fmla="*/ 611890 h 611890"/>
              <a:gd name="connsiteX3" fmla="*/ 0 w 611890"/>
              <a:gd name="connsiteY3" fmla="*/ 305945 h 611890"/>
              <a:gd name="connsiteX4" fmla="*/ 305945 w 611890"/>
              <a:gd name="connsiteY4" fmla="*/ 0 h 61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890" h="611890">
                <a:moveTo>
                  <a:pt x="305945" y="0"/>
                </a:moveTo>
                <a:cubicBezTo>
                  <a:pt x="474914" y="0"/>
                  <a:pt x="611890" y="136976"/>
                  <a:pt x="611890" y="305945"/>
                </a:cubicBezTo>
                <a:cubicBezTo>
                  <a:pt x="611890" y="474914"/>
                  <a:pt x="474914" y="611890"/>
                  <a:pt x="305945" y="611890"/>
                </a:cubicBezTo>
                <a:cubicBezTo>
                  <a:pt x="136976" y="611890"/>
                  <a:pt x="0" y="474914"/>
                  <a:pt x="0" y="305945"/>
                </a:cubicBezTo>
                <a:cubicBezTo>
                  <a:pt x="0" y="136976"/>
                  <a:pt x="136976" y="0"/>
                  <a:pt x="3059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600"/>
            </a:lvl1pPr>
          </a:lstStyle>
          <a:p>
            <a:endParaRPr lang="pt-BR"/>
          </a:p>
        </p:txBody>
      </p:sp>
      <p:sp>
        <p:nvSpPr>
          <p:cNvPr id="24" name="Espaço Reservado para Imagem 23">
            <a:extLst>
              <a:ext uri="{FF2B5EF4-FFF2-40B4-BE49-F238E27FC236}">
                <a16:creationId xmlns:a16="http://schemas.microsoft.com/office/drawing/2014/main" id="{C2CAC1BB-948C-3040-A6AB-11F913B4F0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87230" y="2026667"/>
            <a:ext cx="458918" cy="458918"/>
          </a:xfrm>
          <a:custGeom>
            <a:avLst/>
            <a:gdLst>
              <a:gd name="connsiteX0" fmla="*/ 305945 w 611890"/>
              <a:gd name="connsiteY0" fmla="*/ 0 h 611890"/>
              <a:gd name="connsiteX1" fmla="*/ 611890 w 611890"/>
              <a:gd name="connsiteY1" fmla="*/ 305945 h 611890"/>
              <a:gd name="connsiteX2" fmla="*/ 305945 w 611890"/>
              <a:gd name="connsiteY2" fmla="*/ 611890 h 611890"/>
              <a:gd name="connsiteX3" fmla="*/ 0 w 611890"/>
              <a:gd name="connsiteY3" fmla="*/ 305945 h 611890"/>
              <a:gd name="connsiteX4" fmla="*/ 305945 w 611890"/>
              <a:gd name="connsiteY4" fmla="*/ 0 h 61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890" h="611890">
                <a:moveTo>
                  <a:pt x="305945" y="0"/>
                </a:moveTo>
                <a:cubicBezTo>
                  <a:pt x="474914" y="0"/>
                  <a:pt x="611890" y="136976"/>
                  <a:pt x="611890" y="305945"/>
                </a:cubicBezTo>
                <a:cubicBezTo>
                  <a:pt x="611890" y="474914"/>
                  <a:pt x="474914" y="611890"/>
                  <a:pt x="305945" y="611890"/>
                </a:cubicBezTo>
                <a:cubicBezTo>
                  <a:pt x="136976" y="611890"/>
                  <a:pt x="0" y="474914"/>
                  <a:pt x="0" y="305945"/>
                </a:cubicBezTo>
                <a:cubicBezTo>
                  <a:pt x="0" y="136976"/>
                  <a:pt x="136976" y="0"/>
                  <a:pt x="3059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600"/>
            </a:lvl1pPr>
          </a:lstStyle>
          <a:p>
            <a:endParaRPr lang="pt-BR"/>
          </a:p>
        </p:txBody>
      </p:sp>
      <p:sp>
        <p:nvSpPr>
          <p:cNvPr id="25" name="Espaço Reservado para Imagem 24">
            <a:extLst>
              <a:ext uri="{FF2B5EF4-FFF2-40B4-BE49-F238E27FC236}">
                <a16:creationId xmlns:a16="http://schemas.microsoft.com/office/drawing/2014/main" id="{7871962A-12F6-AB4C-B494-846586229F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41392" y="2026667"/>
            <a:ext cx="458918" cy="458918"/>
          </a:xfrm>
          <a:custGeom>
            <a:avLst/>
            <a:gdLst>
              <a:gd name="connsiteX0" fmla="*/ 305945 w 611890"/>
              <a:gd name="connsiteY0" fmla="*/ 0 h 611890"/>
              <a:gd name="connsiteX1" fmla="*/ 611890 w 611890"/>
              <a:gd name="connsiteY1" fmla="*/ 305945 h 611890"/>
              <a:gd name="connsiteX2" fmla="*/ 305945 w 611890"/>
              <a:gd name="connsiteY2" fmla="*/ 611890 h 611890"/>
              <a:gd name="connsiteX3" fmla="*/ 0 w 611890"/>
              <a:gd name="connsiteY3" fmla="*/ 305945 h 611890"/>
              <a:gd name="connsiteX4" fmla="*/ 305945 w 611890"/>
              <a:gd name="connsiteY4" fmla="*/ 0 h 61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890" h="611890">
                <a:moveTo>
                  <a:pt x="305945" y="0"/>
                </a:moveTo>
                <a:cubicBezTo>
                  <a:pt x="474914" y="0"/>
                  <a:pt x="611890" y="136976"/>
                  <a:pt x="611890" y="305945"/>
                </a:cubicBezTo>
                <a:cubicBezTo>
                  <a:pt x="611890" y="474914"/>
                  <a:pt x="474914" y="611890"/>
                  <a:pt x="305945" y="611890"/>
                </a:cubicBezTo>
                <a:cubicBezTo>
                  <a:pt x="136976" y="611890"/>
                  <a:pt x="0" y="474914"/>
                  <a:pt x="0" y="305945"/>
                </a:cubicBezTo>
                <a:cubicBezTo>
                  <a:pt x="0" y="136976"/>
                  <a:pt x="136976" y="0"/>
                  <a:pt x="3059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600"/>
            </a:lvl1pPr>
          </a:lstStyle>
          <a:p>
            <a:endParaRPr lang="pt-BR"/>
          </a:p>
        </p:txBody>
      </p:sp>
      <p:sp>
        <p:nvSpPr>
          <p:cNvPr id="26" name="Espaço Reservado para Imagem 25">
            <a:extLst>
              <a:ext uri="{FF2B5EF4-FFF2-40B4-BE49-F238E27FC236}">
                <a16:creationId xmlns:a16="http://schemas.microsoft.com/office/drawing/2014/main" id="{18906F00-76A4-FC4B-98F6-0546587FF8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86874" y="2026667"/>
            <a:ext cx="458918" cy="458918"/>
          </a:xfrm>
          <a:custGeom>
            <a:avLst/>
            <a:gdLst>
              <a:gd name="connsiteX0" fmla="*/ 305945 w 611890"/>
              <a:gd name="connsiteY0" fmla="*/ 0 h 611890"/>
              <a:gd name="connsiteX1" fmla="*/ 611890 w 611890"/>
              <a:gd name="connsiteY1" fmla="*/ 305945 h 611890"/>
              <a:gd name="connsiteX2" fmla="*/ 305945 w 611890"/>
              <a:gd name="connsiteY2" fmla="*/ 611890 h 611890"/>
              <a:gd name="connsiteX3" fmla="*/ 0 w 611890"/>
              <a:gd name="connsiteY3" fmla="*/ 305945 h 611890"/>
              <a:gd name="connsiteX4" fmla="*/ 305945 w 611890"/>
              <a:gd name="connsiteY4" fmla="*/ 0 h 61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890" h="611890">
                <a:moveTo>
                  <a:pt x="305945" y="0"/>
                </a:moveTo>
                <a:cubicBezTo>
                  <a:pt x="474914" y="0"/>
                  <a:pt x="611890" y="136976"/>
                  <a:pt x="611890" y="305945"/>
                </a:cubicBezTo>
                <a:cubicBezTo>
                  <a:pt x="611890" y="474914"/>
                  <a:pt x="474914" y="611890"/>
                  <a:pt x="305945" y="611890"/>
                </a:cubicBezTo>
                <a:cubicBezTo>
                  <a:pt x="136976" y="611890"/>
                  <a:pt x="0" y="474914"/>
                  <a:pt x="0" y="305945"/>
                </a:cubicBezTo>
                <a:cubicBezTo>
                  <a:pt x="0" y="136976"/>
                  <a:pt x="136976" y="0"/>
                  <a:pt x="3059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600"/>
            </a:lvl1pPr>
          </a:lstStyle>
          <a:p>
            <a:endParaRPr lang="pt-BR"/>
          </a:p>
        </p:txBody>
      </p:sp>
      <p:sp>
        <p:nvSpPr>
          <p:cNvPr id="27" name="Espaço Reservado para Imagem 26">
            <a:extLst>
              <a:ext uri="{FF2B5EF4-FFF2-40B4-BE49-F238E27FC236}">
                <a16:creationId xmlns:a16="http://schemas.microsoft.com/office/drawing/2014/main" id="{74FC5501-AD38-B24A-9B4F-1CA33D7AFA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23673" y="2026667"/>
            <a:ext cx="458918" cy="458918"/>
          </a:xfrm>
          <a:custGeom>
            <a:avLst/>
            <a:gdLst>
              <a:gd name="connsiteX0" fmla="*/ 305945 w 611890"/>
              <a:gd name="connsiteY0" fmla="*/ 0 h 611890"/>
              <a:gd name="connsiteX1" fmla="*/ 611890 w 611890"/>
              <a:gd name="connsiteY1" fmla="*/ 305945 h 611890"/>
              <a:gd name="connsiteX2" fmla="*/ 305945 w 611890"/>
              <a:gd name="connsiteY2" fmla="*/ 611890 h 611890"/>
              <a:gd name="connsiteX3" fmla="*/ 0 w 611890"/>
              <a:gd name="connsiteY3" fmla="*/ 305945 h 611890"/>
              <a:gd name="connsiteX4" fmla="*/ 305945 w 611890"/>
              <a:gd name="connsiteY4" fmla="*/ 0 h 61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890" h="611890">
                <a:moveTo>
                  <a:pt x="305945" y="0"/>
                </a:moveTo>
                <a:cubicBezTo>
                  <a:pt x="474914" y="0"/>
                  <a:pt x="611890" y="136976"/>
                  <a:pt x="611890" y="305945"/>
                </a:cubicBezTo>
                <a:cubicBezTo>
                  <a:pt x="611890" y="474914"/>
                  <a:pt x="474914" y="611890"/>
                  <a:pt x="305945" y="611890"/>
                </a:cubicBezTo>
                <a:cubicBezTo>
                  <a:pt x="136976" y="611890"/>
                  <a:pt x="0" y="474914"/>
                  <a:pt x="0" y="305945"/>
                </a:cubicBezTo>
                <a:cubicBezTo>
                  <a:pt x="0" y="136976"/>
                  <a:pt x="136976" y="0"/>
                  <a:pt x="3059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600"/>
            </a:lvl1pPr>
          </a:lstStyle>
          <a:p>
            <a:endParaRPr lang="pt-BR"/>
          </a:p>
        </p:txBody>
      </p:sp>
      <p:sp>
        <p:nvSpPr>
          <p:cNvPr id="28" name="Espaço Reservado para Imagem 27">
            <a:extLst>
              <a:ext uri="{FF2B5EF4-FFF2-40B4-BE49-F238E27FC236}">
                <a16:creationId xmlns:a16="http://schemas.microsoft.com/office/drawing/2014/main" id="{E2DE15A0-8418-754E-9ADC-88B0059DB3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69154" y="2026667"/>
            <a:ext cx="458918" cy="458918"/>
          </a:xfrm>
          <a:custGeom>
            <a:avLst/>
            <a:gdLst>
              <a:gd name="connsiteX0" fmla="*/ 305945 w 611890"/>
              <a:gd name="connsiteY0" fmla="*/ 0 h 611890"/>
              <a:gd name="connsiteX1" fmla="*/ 611890 w 611890"/>
              <a:gd name="connsiteY1" fmla="*/ 305945 h 611890"/>
              <a:gd name="connsiteX2" fmla="*/ 305945 w 611890"/>
              <a:gd name="connsiteY2" fmla="*/ 611890 h 611890"/>
              <a:gd name="connsiteX3" fmla="*/ 0 w 611890"/>
              <a:gd name="connsiteY3" fmla="*/ 305945 h 611890"/>
              <a:gd name="connsiteX4" fmla="*/ 305945 w 611890"/>
              <a:gd name="connsiteY4" fmla="*/ 0 h 61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890" h="611890">
                <a:moveTo>
                  <a:pt x="305945" y="0"/>
                </a:moveTo>
                <a:cubicBezTo>
                  <a:pt x="474914" y="0"/>
                  <a:pt x="611890" y="136976"/>
                  <a:pt x="611890" y="305945"/>
                </a:cubicBezTo>
                <a:cubicBezTo>
                  <a:pt x="611890" y="474914"/>
                  <a:pt x="474914" y="611890"/>
                  <a:pt x="305945" y="611890"/>
                </a:cubicBezTo>
                <a:cubicBezTo>
                  <a:pt x="136976" y="611890"/>
                  <a:pt x="0" y="474914"/>
                  <a:pt x="0" y="305945"/>
                </a:cubicBezTo>
                <a:cubicBezTo>
                  <a:pt x="0" y="136976"/>
                  <a:pt x="136976" y="0"/>
                  <a:pt x="3059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600"/>
            </a:lvl1pPr>
          </a:lstStyle>
          <a:p>
            <a:endParaRPr lang="pt-BR"/>
          </a:p>
        </p:txBody>
      </p:sp>
      <p:sp>
        <p:nvSpPr>
          <p:cNvPr id="29" name="Espaço Reservado para Imagem 28">
            <a:extLst>
              <a:ext uri="{FF2B5EF4-FFF2-40B4-BE49-F238E27FC236}">
                <a16:creationId xmlns:a16="http://schemas.microsoft.com/office/drawing/2014/main" id="{94C151A0-1CB6-D74C-BF59-F3A6AE715F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14635" y="2026667"/>
            <a:ext cx="458918" cy="458918"/>
          </a:xfrm>
          <a:custGeom>
            <a:avLst/>
            <a:gdLst>
              <a:gd name="connsiteX0" fmla="*/ 305945 w 611890"/>
              <a:gd name="connsiteY0" fmla="*/ 0 h 611890"/>
              <a:gd name="connsiteX1" fmla="*/ 611890 w 611890"/>
              <a:gd name="connsiteY1" fmla="*/ 305945 h 611890"/>
              <a:gd name="connsiteX2" fmla="*/ 305945 w 611890"/>
              <a:gd name="connsiteY2" fmla="*/ 611890 h 611890"/>
              <a:gd name="connsiteX3" fmla="*/ 0 w 611890"/>
              <a:gd name="connsiteY3" fmla="*/ 305945 h 611890"/>
              <a:gd name="connsiteX4" fmla="*/ 305945 w 611890"/>
              <a:gd name="connsiteY4" fmla="*/ 0 h 61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890" h="611890">
                <a:moveTo>
                  <a:pt x="305945" y="0"/>
                </a:moveTo>
                <a:cubicBezTo>
                  <a:pt x="474914" y="0"/>
                  <a:pt x="611890" y="136976"/>
                  <a:pt x="611890" y="305945"/>
                </a:cubicBezTo>
                <a:cubicBezTo>
                  <a:pt x="611890" y="474914"/>
                  <a:pt x="474914" y="611890"/>
                  <a:pt x="305945" y="611890"/>
                </a:cubicBezTo>
                <a:cubicBezTo>
                  <a:pt x="136976" y="611890"/>
                  <a:pt x="0" y="474914"/>
                  <a:pt x="0" y="305945"/>
                </a:cubicBezTo>
                <a:cubicBezTo>
                  <a:pt x="0" y="136976"/>
                  <a:pt x="136976" y="0"/>
                  <a:pt x="3059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600"/>
            </a:lvl1pPr>
          </a:lstStyle>
          <a:p>
            <a:endParaRPr lang="pt-BR"/>
          </a:p>
        </p:txBody>
      </p:sp>
      <p:sp>
        <p:nvSpPr>
          <p:cNvPr id="43" name="Espaço Reservado para Imagem 42">
            <a:extLst>
              <a:ext uri="{FF2B5EF4-FFF2-40B4-BE49-F238E27FC236}">
                <a16:creationId xmlns:a16="http://schemas.microsoft.com/office/drawing/2014/main" id="{D6254C4F-E29E-4545-A475-D69E06A4F6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916583" y="-25438"/>
            <a:ext cx="1310834" cy="1310834"/>
          </a:xfrm>
          <a:custGeom>
            <a:avLst/>
            <a:gdLst>
              <a:gd name="connsiteX0" fmla="*/ 873889 w 1747778"/>
              <a:gd name="connsiteY0" fmla="*/ 0 h 1747778"/>
              <a:gd name="connsiteX1" fmla="*/ 1747778 w 1747778"/>
              <a:gd name="connsiteY1" fmla="*/ 873889 h 1747778"/>
              <a:gd name="connsiteX2" fmla="*/ 873889 w 1747778"/>
              <a:gd name="connsiteY2" fmla="*/ 1747778 h 1747778"/>
              <a:gd name="connsiteX3" fmla="*/ 0 w 1747778"/>
              <a:gd name="connsiteY3" fmla="*/ 873889 h 1747778"/>
              <a:gd name="connsiteX4" fmla="*/ 873889 w 1747778"/>
              <a:gd name="connsiteY4" fmla="*/ 0 h 1747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7778" h="1747778">
                <a:moveTo>
                  <a:pt x="873889" y="0"/>
                </a:moveTo>
                <a:cubicBezTo>
                  <a:pt x="1356525" y="0"/>
                  <a:pt x="1747778" y="391253"/>
                  <a:pt x="1747778" y="873889"/>
                </a:cubicBezTo>
                <a:cubicBezTo>
                  <a:pt x="1747778" y="1356525"/>
                  <a:pt x="1356525" y="1747778"/>
                  <a:pt x="873889" y="1747778"/>
                </a:cubicBezTo>
                <a:cubicBezTo>
                  <a:pt x="391253" y="1747778"/>
                  <a:pt x="0" y="1356525"/>
                  <a:pt x="0" y="873889"/>
                </a:cubicBezTo>
                <a:cubicBezTo>
                  <a:pt x="0" y="391253"/>
                  <a:pt x="391253" y="0"/>
                  <a:pt x="873889" y="0"/>
                </a:cubicBezTo>
                <a:close/>
              </a:path>
            </a:pathLst>
          </a:custGeom>
          <a:effectLst>
            <a:innerShdw blurRad="114300">
              <a:prstClr val="black">
                <a:alpha val="40000"/>
              </a:prstClr>
            </a:innerShdw>
          </a:effectLst>
        </p:spPr>
        <p:txBody>
          <a:bodyPr wrap="square">
            <a:noAutofit/>
          </a:bodyPr>
          <a:lstStyle>
            <a:lvl1pPr>
              <a:defRPr sz="600"/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080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 nodePh="1">
                                  <p:stCondLst>
                                    <p:cond delay="21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 nodePh="1">
                                  <p:stCondLst>
                                    <p:cond delay="22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 nodePh="1">
                                  <p:stCondLst>
                                    <p:cond delay="230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 nodePh="1">
                                  <p:stCondLst>
                                    <p:cond delay="240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 nodePh="1">
                                  <p:stCondLst>
                                    <p:cond delay="260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 nodePh="1">
                                  <p:stCondLst>
                                    <p:cond delay="270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43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18D1DC8A-8605-8B5B-4983-8E79FA8681F8}"/>
              </a:ext>
            </a:extLst>
          </p:cNvPr>
          <p:cNvSpPr/>
          <p:nvPr userDrawn="1"/>
        </p:nvSpPr>
        <p:spPr>
          <a:xfrm>
            <a:off x="-1528761" y="-385762"/>
            <a:ext cx="5915024" cy="5915024"/>
          </a:xfrm>
          <a:custGeom>
            <a:avLst/>
            <a:gdLst>
              <a:gd name="connsiteX0" fmla="*/ 6863801 w 6863800"/>
              <a:gd name="connsiteY0" fmla="*/ 3431900 h 6863800"/>
              <a:gd name="connsiteX1" fmla="*/ 3431900 w 6863800"/>
              <a:gd name="connsiteY1" fmla="*/ 6863800 h 6863800"/>
              <a:gd name="connsiteX2" fmla="*/ 0 w 6863800"/>
              <a:gd name="connsiteY2" fmla="*/ 3431900 h 6863800"/>
              <a:gd name="connsiteX3" fmla="*/ 3431900 w 6863800"/>
              <a:gd name="connsiteY3" fmla="*/ 0 h 6863800"/>
              <a:gd name="connsiteX4" fmla="*/ 6863801 w 6863800"/>
              <a:gd name="connsiteY4" fmla="*/ 3431900 h 686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3800" h="6863800">
                <a:moveTo>
                  <a:pt x="6863801" y="3431900"/>
                </a:moveTo>
                <a:cubicBezTo>
                  <a:pt x="6863801" y="5327287"/>
                  <a:pt x="5327287" y="6863800"/>
                  <a:pt x="3431900" y="6863800"/>
                </a:cubicBezTo>
                <a:cubicBezTo>
                  <a:pt x="1536514" y="6863800"/>
                  <a:pt x="0" y="5327287"/>
                  <a:pt x="0" y="3431900"/>
                </a:cubicBezTo>
                <a:cubicBezTo>
                  <a:pt x="0" y="1536514"/>
                  <a:pt x="1536514" y="0"/>
                  <a:pt x="3431900" y="0"/>
                </a:cubicBezTo>
                <a:cubicBezTo>
                  <a:pt x="5327287" y="0"/>
                  <a:pt x="6863801" y="1536514"/>
                  <a:pt x="6863801" y="3431900"/>
                </a:cubicBezTo>
                <a:close/>
              </a:path>
            </a:pathLst>
          </a:custGeom>
          <a:gradFill>
            <a:gsLst>
              <a:gs pos="1000">
                <a:schemeClr val="accent6"/>
              </a:gs>
              <a:gs pos="100000">
                <a:schemeClr val="accent2"/>
              </a:gs>
            </a:gsLst>
            <a:lin ang="16200000" scaled="1"/>
          </a:gradFill>
          <a:ln w="17052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2700"/>
          </a:p>
        </p:txBody>
      </p:sp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7A063206-8C2E-6F87-5B75-01E7944F5D43}"/>
              </a:ext>
            </a:extLst>
          </p:cNvPr>
          <p:cNvSpPr/>
          <p:nvPr userDrawn="1"/>
        </p:nvSpPr>
        <p:spPr>
          <a:xfrm>
            <a:off x="-1248243" y="-105244"/>
            <a:ext cx="5336958" cy="5336958"/>
          </a:xfrm>
          <a:custGeom>
            <a:avLst/>
            <a:gdLst>
              <a:gd name="connsiteX0" fmla="*/ 6193013 w 6193012"/>
              <a:gd name="connsiteY0" fmla="*/ 3096507 h 6193012"/>
              <a:gd name="connsiteX1" fmla="*/ 3096507 w 6193012"/>
              <a:gd name="connsiteY1" fmla="*/ 6193013 h 6193012"/>
              <a:gd name="connsiteX2" fmla="*/ 0 w 6193012"/>
              <a:gd name="connsiteY2" fmla="*/ 3096507 h 6193012"/>
              <a:gd name="connsiteX3" fmla="*/ 3096507 w 6193012"/>
              <a:gd name="connsiteY3" fmla="*/ 0 h 6193012"/>
              <a:gd name="connsiteX4" fmla="*/ 6193013 w 6193012"/>
              <a:gd name="connsiteY4" fmla="*/ 3096507 h 6193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93012" h="6193012">
                <a:moveTo>
                  <a:pt x="6193013" y="3096507"/>
                </a:moveTo>
                <a:cubicBezTo>
                  <a:pt x="6193013" y="4806660"/>
                  <a:pt x="4806660" y="6193013"/>
                  <a:pt x="3096507" y="6193013"/>
                </a:cubicBezTo>
                <a:cubicBezTo>
                  <a:pt x="1386353" y="6193013"/>
                  <a:pt x="0" y="4806660"/>
                  <a:pt x="0" y="3096507"/>
                </a:cubicBezTo>
                <a:cubicBezTo>
                  <a:pt x="0" y="1386353"/>
                  <a:pt x="1386353" y="0"/>
                  <a:pt x="3096507" y="0"/>
                </a:cubicBezTo>
                <a:cubicBezTo>
                  <a:pt x="4806660" y="0"/>
                  <a:pt x="6193013" y="1386353"/>
                  <a:pt x="6193013" y="3096507"/>
                </a:cubicBezTo>
                <a:close/>
              </a:path>
            </a:pathLst>
          </a:custGeom>
          <a:solidFill>
            <a:schemeClr val="bg1"/>
          </a:solidFill>
          <a:ln w="17052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2700"/>
          </a:p>
        </p:txBody>
      </p:sp>
      <p:sp>
        <p:nvSpPr>
          <p:cNvPr id="10" name="Espaço Reservado para Imagem 9">
            <a:extLst>
              <a:ext uri="{FF2B5EF4-FFF2-40B4-BE49-F238E27FC236}">
                <a16:creationId xmlns:a16="http://schemas.microsoft.com/office/drawing/2014/main" id="{E6ADDF83-D2A2-3D36-0B67-3AA90FEE3E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143773" y="5305"/>
            <a:ext cx="5119059" cy="5119059"/>
          </a:xfrm>
          <a:prstGeom prst="ellipse">
            <a:avLst/>
          </a:prstGeom>
          <a:pattFill prst="sphere">
            <a:fgClr>
              <a:srgbClr val="ECF0F3"/>
            </a:fgClr>
            <a:bgClr>
              <a:schemeClr val="bg1"/>
            </a:bgClr>
          </a:pattFill>
        </p:spPr>
        <p:txBody>
          <a:bodyPr/>
          <a:lstStyle/>
          <a:p>
            <a:endParaRPr lang="pt-BR"/>
          </a:p>
        </p:txBody>
      </p:sp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id="{2623B6D9-A484-E4D8-F562-A70C20F7C9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66783" y="3200401"/>
            <a:ext cx="1793081" cy="1793081"/>
          </a:xfrm>
          <a:prstGeom prst="ellipse">
            <a:avLst/>
          </a:prstGeom>
          <a:pattFill prst="sphere">
            <a:fgClr>
              <a:srgbClr val="ECF0F3"/>
            </a:fgClr>
            <a:bgClr>
              <a:schemeClr val="bg1"/>
            </a:bgClr>
          </a:pattFill>
          <a:effectLst>
            <a:outerShdw blurRad="457200" dist="114300" sx="94000" sy="94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13" name="Espaço Reservado para Imagem 11">
            <a:extLst>
              <a:ext uri="{FF2B5EF4-FFF2-40B4-BE49-F238E27FC236}">
                <a16:creationId xmlns:a16="http://schemas.microsoft.com/office/drawing/2014/main" id="{7A514C12-6ECC-2586-83A6-ECD313F2A1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95633" y="3200401"/>
            <a:ext cx="1793081" cy="1793081"/>
          </a:xfrm>
          <a:prstGeom prst="ellipse">
            <a:avLst/>
          </a:prstGeom>
          <a:pattFill prst="sphere">
            <a:fgClr>
              <a:srgbClr val="ECF0F3"/>
            </a:fgClr>
            <a:bgClr>
              <a:schemeClr val="bg1"/>
            </a:bgClr>
          </a:pattFill>
          <a:effectLst>
            <a:outerShdw blurRad="457200" dist="114300" sx="94000" sy="94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560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1FDD1EA-4698-4F02-A67E-F2E8876B5B5A}"/>
              </a:ext>
            </a:extLst>
          </p:cNvPr>
          <p:cNvSpPr/>
          <p:nvPr userDrawn="1"/>
        </p:nvSpPr>
        <p:spPr>
          <a:xfrm>
            <a:off x="160735" y="160735"/>
            <a:ext cx="8822531" cy="4822031"/>
          </a:xfrm>
          <a:prstGeom prst="roundRect">
            <a:avLst>
              <a:gd name="adj" fmla="val 648"/>
            </a:avLst>
          </a:prstGeom>
          <a:solidFill>
            <a:srgbClr val="ECF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2851442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Imagem 15">
            <a:extLst>
              <a:ext uri="{FF2B5EF4-FFF2-40B4-BE49-F238E27FC236}">
                <a16:creationId xmlns:a16="http://schemas.microsoft.com/office/drawing/2014/main" id="{60F31F48-9277-9312-CB9B-0FF9C78FC1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739479" y="-1055818"/>
            <a:ext cx="7892715" cy="7892715"/>
          </a:xfrm>
          <a:prstGeom prst="ellipse">
            <a:avLst/>
          </a:prstGeom>
          <a:noFill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391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91C0DE6-5722-4D08-B9D2-2B04AEA00EB9}"/>
              </a:ext>
            </a:extLst>
          </p:cNvPr>
          <p:cNvSpPr/>
          <p:nvPr userDrawn="1"/>
        </p:nvSpPr>
        <p:spPr>
          <a:xfrm>
            <a:off x="160735" y="160735"/>
            <a:ext cx="8822531" cy="4822031"/>
          </a:xfrm>
          <a:prstGeom prst="roundRect">
            <a:avLst>
              <a:gd name="adj" fmla="val 648"/>
            </a:avLst>
          </a:prstGeom>
          <a:solidFill>
            <a:srgbClr val="ECF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2410774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80DE651-4E13-6E74-1B0D-5800D7F814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14462" y="2338387"/>
            <a:ext cx="2586038" cy="2586038"/>
          </a:xfrm>
          <a:prstGeom prst="ellipse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Imagem 2">
            <a:extLst>
              <a:ext uri="{FF2B5EF4-FFF2-40B4-BE49-F238E27FC236}">
                <a16:creationId xmlns:a16="http://schemas.microsoft.com/office/drawing/2014/main" id="{1C1582F5-09CA-6D85-B0BA-0D6D341505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86375" y="304800"/>
            <a:ext cx="2586038" cy="2586038"/>
          </a:xfrm>
          <a:prstGeom prst="ellipse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02159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30AD0DD2-07D8-0714-AB61-8231F08076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7269" y="1504950"/>
            <a:ext cx="7129463" cy="363855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54026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ice MockUp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la"/>
          <p:cNvSpPr>
            <a:spLocks noGrp="1"/>
          </p:cNvSpPr>
          <p:nvPr>
            <p:ph type="pic" sz="quarter" idx="10"/>
          </p:nvPr>
        </p:nvSpPr>
        <p:spPr>
          <a:xfrm>
            <a:off x="6384329" y="619192"/>
            <a:ext cx="1891486" cy="4012298"/>
          </a:xfrm>
          <a:custGeom>
            <a:avLst/>
            <a:gdLst>
              <a:gd name="connsiteX0" fmla="*/ 404627 w 3782972"/>
              <a:gd name="connsiteY0" fmla="*/ 0 h 8025835"/>
              <a:gd name="connsiteX1" fmla="*/ 3378345 w 3782972"/>
              <a:gd name="connsiteY1" fmla="*/ 0 h 8025835"/>
              <a:gd name="connsiteX2" fmla="*/ 3782972 w 3782972"/>
              <a:gd name="connsiteY2" fmla="*/ 404627 h 8025835"/>
              <a:gd name="connsiteX3" fmla="*/ 3782972 w 3782972"/>
              <a:gd name="connsiteY3" fmla="*/ 7621208 h 8025835"/>
              <a:gd name="connsiteX4" fmla="*/ 3378345 w 3782972"/>
              <a:gd name="connsiteY4" fmla="*/ 8025835 h 8025835"/>
              <a:gd name="connsiteX5" fmla="*/ 404627 w 3782972"/>
              <a:gd name="connsiteY5" fmla="*/ 8025835 h 8025835"/>
              <a:gd name="connsiteX6" fmla="*/ 0 w 3782972"/>
              <a:gd name="connsiteY6" fmla="*/ 7621208 h 8025835"/>
              <a:gd name="connsiteX7" fmla="*/ 0 w 3782972"/>
              <a:gd name="connsiteY7" fmla="*/ 404627 h 8025835"/>
              <a:gd name="connsiteX8" fmla="*/ 404627 w 3782972"/>
              <a:gd name="connsiteY8" fmla="*/ 0 h 802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2972" h="8025835">
                <a:moveTo>
                  <a:pt x="404627" y="0"/>
                </a:moveTo>
                <a:lnTo>
                  <a:pt x="3378345" y="0"/>
                </a:lnTo>
                <a:cubicBezTo>
                  <a:pt x="3601814" y="0"/>
                  <a:pt x="3782972" y="181158"/>
                  <a:pt x="3782972" y="404627"/>
                </a:cubicBezTo>
                <a:lnTo>
                  <a:pt x="3782972" y="7621208"/>
                </a:lnTo>
                <a:cubicBezTo>
                  <a:pt x="3782972" y="7844677"/>
                  <a:pt x="3601814" y="8025835"/>
                  <a:pt x="3378345" y="8025835"/>
                </a:cubicBezTo>
                <a:lnTo>
                  <a:pt x="404627" y="8025835"/>
                </a:lnTo>
                <a:cubicBezTo>
                  <a:pt x="181158" y="8025835"/>
                  <a:pt x="0" y="7844677"/>
                  <a:pt x="0" y="7621208"/>
                </a:cubicBezTo>
                <a:lnTo>
                  <a:pt x="0" y="404627"/>
                </a:lnTo>
                <a:cubicBezTo>
                  <a:pt x="0" y="181158"/>
                  <a:pt x="181158" y="0"/>
                  <a:pt x="404627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1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 FUND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B8B2175F-2276-7559-DAFC-B7F782F1E2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1364859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9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37.xml"/><Relationship Id="rId34" Type="http://schemas.openxmlformats.org/officeDocument/2006/relationships/slideLayout" Target="../slideLayouts/slideLayout50.xml"/><Relationship Id="rId42" Type="http://schemas.openxmlformats.org/officeDocument/2006/relationships/slideLayout" Target="../slideLayouts/slideLayout58.xml"/><Relationship Id="rId47" Type="http://schemas.openxmlformats.org/officeDocument/2006/relationships/slideLayout" Target="../slideLayouts/slideLayout63.xml"/><Relationship Id="rId50" Type="http://schemas.openxmlformats.org/officeDocument/2006/relationships/slideLayout" Target="../slideLayouts/slideLayout66.xml"/><Relationship Id="rId55" Type="http://schemas.openxmlformats.org/officeDocument/2006/relationships/slideLayout" Target="../slideLayouts/slideLayout71.xml"/><Relationship Id="rId6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53.xml"/><Relationship Id="rId40" Type="http://schemas.openxmlformats.org/officeDocument/2006/relationships/slideLayout" Target="../slideLayouts/slideLayout56.xml"/><Relationship Id="rId45" Type="http://schemas.openxmlformats.org/officeDocument/2006/relationships/slideLayout" Target="../slideLayouts/slideLayout61.xml"/><Relationship Id="rId53" Type="http://schemas.openxmlformats.org/officeDocument/2006/relationships/slideLayout" Target="../slideLayouts/slideLayout69.xml"/><Relationship Id="rId58" Type="http://schemas.openxmlformats.org/officeDocument/2006/relationships/slideLayout" Target="../slideLayouts/slideLayout74.xml"/><Relationship Id="rId5" Type="http://schemas.openxmlformats.org/officeDocument/2006/relationships/slideLayout" Target="../slideLayouts/slideLayout21.xml"/><Relationship Id="rId61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Relationship Id="rId43" Type="http://schemas.openxmlformats.org/officeDocument/2006/relationships/slideLayout" Target="../slideLayouts/slideLayout59.xml"/><Relationship Id="rId48" Type="http://schemas.openxmlformats.org/officeDocument/2006/relationships/slideLayout" Target="../slideLayouts/slideLayout64.xml"/><Relationship Id="rId56" Type="http://schemas.openxmlformats.org/officeDocument/2006/relationships/slideLayout" Target="../slideLayouts/slideLayout72.xml"/><Relationship Id="rId64" Type="http://schemas.openxmlformats.org/officeDocument/2006/relationships/theme" Target="../theme/theme3.xml"/><Relationship Id="rId8" Type="http://schemas.openxmlformats.org/officeDocument/2006/relationships/slideLayout" Target="../slideLayouts/slideLayout24.xml"/><Relationship Id="rId51" Type="http://schemas.openxmlformats.org/officeDocument/2006/relationships/slideLayout" Target="../slideLayouts/slideLayout67.xml"/><Relationship Id="rId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54.xml"/><Relationship Id="rId46" Type="http://schemas.openxmlformats.org/officeDocument/2006/relationships/slideLayout" Target="../slideLayouts/slideLayout62.xml"/><Relationship Id="rId59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36.xml"/><Relationship Id="rId41" Type="http://schemas.openxmlformats.org/officeDocument/2006/relationships/slideLayout" Target="../slideLayouts/slideLayout57.xml"/><Relationship Id="rId54" Type="http://schemas.openxmlformats.org/officeDocument/2006/relationships/slideLayout" Target="../slideLayouts/slideLayout70.xml"/><Relationship Id="rId6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49" Type="http://schemas.openxmlformats.org/officeDocument/2006/relationships/slideLayout" Target="../slideLayouts/slideLayout65.xml"/><Relationship Id="rId57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26.xml"/><Relationship Id="rId31" Type="http://schemas.openxmlformats.org/officeDocument/2006/relationships/slideLayout" Target="../slideLayouts/slideLayout47.xml"/><Relationship Id="rId44" Type="http://schemas.openxmlformats.org/officeDocument/2006/relationships/slideLayout" Target="../slideLayouts/slideLayout60.xml"/><Relationship Id="rId52" Type="http://schemas.openxmlformats.org/officeDocument/2006/relationships/slideLayout" Target="../slideLayouts/slideLayout68.xml"/><Relationship Id="rId6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898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761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  <p:sldLayoutId id="2147483695" r:id="rId27"/>
    <p:sldLayoutId id="2147483696" r:id="rId28"/>
    <p:sldLayoutId id="2147483697" r:id="rId29"/>
    <p:sldLayoutId id="2147483698" r:id="rId30"/>
    <p:sldLayoutId id="2147483699" r:id="rId31"/>
    <p:sldLayoutId id="2147483700" r:id="rId32"/>
    <p:sldLayoutId id="2147483701" r:id="rId33"/>
    <p:sldLayoutId id="2147483702" r:id="rId34"/>
    <p:sldLayoutId id="2147483703" r:id="rId35"/>
    <p:sldLayoutId id="2147483704" r:id="rId36"/>
    <p:sldLayoutId id="2147483705" r:id="rId37"/>
    <p:sldLayoutId id="2147483706" r:id="rId38"/>
    <p:sldLayoutId id="2147483707" r:id="rId39"/>
    <p:sldLayoutId id="2147483708" r:id="rId40"/>
    <p:sldLayoutId id="2147483709" r:id="rId41"/>
    <p:sldLayoutId id="2147483710" r:id="rId42"/>
    <p:sldLayoutId id="2147483711" r:id="rId43"/>
    <p:sldLayoutId id="2147483712" r:id="rId44"/>
    <p:sldLayoutId id="2147483713" r:id="rId45"/>
    <p:sldLayoutId id="2147483714" r:id="rId46"/>
    <p:sldLayoutId id="2147483715" r:id="rId47"/>
    <p:sldLayoutId id="2147483716" r:id="rId48"/>
    <p:sldLayoutId id="2147483717" r:id="rId49"/>
    <p:sldLayoutId id="2147483718" r:id="rId50"/>
    <p:sldLayoutId id="2147483719" r:id="rId51"/>
    <p:sldLayoutId id="2147483720" r:id="rId52"/>
    <p:sldLayoutId id="2147483721" r:id="rId53"/>
    <p:sldLayoutId id="2147483722" r:id="rId54"/>
    <p:sldLayoutId id="2147483723" r:id="rId55"/>
    <p:sldLayoutId id="2147483724" r:id="rId56"/>
    <p:sldLayoutId id="2147483725" r:id="rId57"/>
    <p:sldLayoutId id="2147483726" r:id="rId58"/>
    <p:sldLayoutId id="2147483727" r:id="rId59"/>
    <p:sldLayoutId id="2147483728" r:id="rId60"/>
    <p:sldLayoutId id="2147483729" r:id="rId61"/>
    <p:sldLayoutId id="2147483730" r:id="rId62"/>
    <p:sldLayoutId id="2147483731" r:id="rId63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3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4320">
          <p15:clr>
            <a:srgbClr val="F26B43"/>
          </p15:clr>
        </p15:guide>
        <p15:guide id="10" pos="76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planalto.gov.br/ccivil_03/_ato2019-2022/2021/lei/l14133.htm#art7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jpeg"/><Relationship Id="rId11" Type="http://schemas.openxmlformats.org/officeDocument/2006/relationships/image" Target="../media/image17.sv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6.png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 title="logoss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2749" y="2335300"/>
            <a:ext cx="4869674" cy="66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 title="LicitaExpo-LOG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2150" y="1506400"/>
            <a:ext cx="4760284" cy="78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62B57DCB-8742-92C9-7455-52CA03DD5F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2000"/>
                    </a14:imgEffect>
                  </a14:imgLayer>
                </a14:imgProps>
              </a:ext>
            </a:extLst>
          </a:blip>
          <a:srcRect t="7802" b="7802"/>
          <a:stretch>
            <a:fillRect/>
          </a:stretch>
        </p:blipFill>
        <p:spPr/>
      </p:pic>
      <p:sp>
        <p:nvSpPr>
          <p:cNvPr id="14" name="Título Contorno" hidden="1">
            <a:extLst>
              <a:ext uri="{FF2B5EF4-FFF2-40B4-BE49-F238E27FC236}">
                <a16:creationId xmlns:a16="http://schemas.microsoft.com/office/drawing/2014/main" id="{0E832F8C-BE8C-8DB9-6F5B-2945969CA7C9}"/>
              </a:ext>
            </a:extLst>
          </p:cNvPr>
          <p:cNvSpPr txBox="1"/>
          <p:nvPr/>
        </p:nvSpPr>
        <p:spPr>
          <a:xfrm>
            <a:off x="1119785" y="2135876"/>
            <a:ext cx="6904455" cy="854080"/>
          </a:xfrm>
          <a:prstGeom prst="rect">
            <a:avLst/>
          </a:prstGeom>
          <a:noFill/>
          <a:effectLst/>
        </p:spPr>
        <p:txBody>
          <a:bodyPr wrap="none" rtlCol="0" anchor="ctr" anchorCtr="1">
            <a:spAutoFit/>
          </a:bodyPr>
          <a:lstStyle/>
          <a:p>
            <a:pPr algn="ctr" defTabSz="685800">
              <a:buClrTx/>
              <a:defRPr/>
            </a:pPr>
            <a:r>
              <a:rPr lang="pt-BR" sz="4950" b="1" kern="1200">
                <a:ln w="6350">
                  <a:solidFill>
                    <a:prstClr val="white"/>
                  </a:solidFill>
                </a:ln>
                <a:solidFill>
                  <a:srgbClr val="EFEFEF"/>
                </a:solidFill>
                <a:effectLst>
                  <a:innerShdw blurRad="139700" dist="50800" dir="13500000">
                    <a:prstClr val="black">
                      <a:alpha val="80000"/>
                    </a:prstClr>
                  </a:innerShdw>
                </a:effectLst>
                <a:latin typeface="Poppins Black"/>
                <a:ea typeface="+mn-ea"/>
                <a:cs typeface="+mn-cs"/>
              </a:rPr>
              <a:t>Vamos Recomeção?</a:t>
            </a:r>
          </a:p>
        </p:txBody>
      </p:sp>
      <p:sp>
        <p:nvSpPr>
          <p:cNvPr id="24" name="Título Contorno" hidden="1">
            <a:extLst>
              <a:ext uri="{FF2B5EF4-FFF2-40B4-BE49-F238E27FC236}">
                <a16:creationId xmlns:a16="http://schemas.microsoft.com/office/drawing/2014/main" id="{D4C512C8-23AD-8E06-7F47-C2F0F2A3E95D}"/>
              </a:ext>
            </a:extLst>
          </p:cNvPr>
          <p:cNvSpPr txBox="1"/>
          <p:nvPr/>
        </p:nvSpPr>
        <p:spPr>
          <a:xfrm>
            <a:off x="1173486" y="2135876"/>
            <a:ext cx="6797054" cy="854080"/>
          </a:xfrm>
          <a:prstGeom prst="rect">
            <a:avLst/>
          </a:prstGeom>
          <a:noFill/>
          <a:effectLst/>
        </p:spPr>
        <p:txBody>
          <a:bodyPr wrap="none" rtlCol="0" anchor="ctr" anchorCtr="1">
            <a:spAutoFit/>
          </a:bodyPr>
          <a:lstStyle/>
          <a:p>
            <a:pPr algn="ctr" defTabSz="685800">
              <a:buClrTx/>
              <a:defRPr/>
            </a:pPr>
            <a:r>
              <a:rPr lang="pt-BR" sz="4950" b="1" kern="1200">
                <a:ln w="6350">
                  <a:solidFill>
                    <a:prstClr val="white"/>
                  </a:solidFill>
                </a:ln>
                <a:solidFill>
                  <a:srgbClr val="EFEFEF"/>
                </a:solidFill>
                <a:effectLst>
                  <a:innerShdw blurRad="139700" dist="50800" dir="13500000">
                    <a:prstClr val="black">
                      <a:alpha val="80000"/>
                    </a:prstClr>
                  </a:innerShdw>
                </a:effectLst>
                <a:latin typeface="Poppins Black"/>
                <a:ea typeface="+mn-ea"/>
                <a:cs typeface="+mn-cs"/>
              </a:rPr>
              <a:t>Vamos Recomeçar?</a:t>
            </a:r>
          </a:p>
        </p:txBody>
      </p:sp>
      <p:sp>
        <p:nvSpPr>
          <p:cNvPr id="26" name="Título Contorno">
            <a:extLst>
              <a:ext uri="{FF2B5EF4-FFF2-40B4-BE49-F238E27FC236}">
                <a16:creationId xmlns:a16="http://schemas.microsoft.com/office/drawing/2014/main" id="{F866D0B9-E5E4-AB78-D269-58F5DE7598ED}"/>
              </a:ext>
            </a:extLst>
          </p:cNvPr>
          <p:cNvSpPr txBox="1"/>
          <p:nvPr/>
        </p:nvSpPr>
        <p:spPr>
          <a:xfrm>
            <a:off x="-396655" y="1002090"/>
            <a:ext cx="10346101" cy="1569660"/>
          </a:xfrm>
          <a:prstGeom prst="rect">
            <a:avLst/>
          </a:prstGeom>
          <a:noFill/>
          <a:effectLst/>
        </p:spPr>
        <p:txBody>
          <a:bodyPr wrap="square" rtlCol="0" anchor="ctr" anchorCtr="1">
            <a:spAutoFit/>
          </a:bodyPr>
          <a:lstStyle/>
          <a:p>
            <a:pPr algn="ctr" defTabSz="685800">
              <a:buClrTx/>
              <a:defRPr/>
            </a:pPr>
            <a:r>
              <a:rPr lang="pt-BR" sz="4800" b="1" kern="1200" dirty="0">
                <a:ln w="6350">
                  <a:solidFill>
                    <a:prstClr val="white"/>
                  </a:solidFill>
                </a:ln>
                <a:solidFill>
                  <a:srgbClr val="EFEFEF"/>
                </a:solidFill>
                <a:effectLst>
                  <a:innerShdw blurRad="139700" dist="50800" dir="13500000">
                    <a:prstClr val="black">
                      <a:alpha val="80000"/>
                    </a:prstClr>
                  </a:innerShdw>
                </a:effectLst>
                <a:latin typeface="Poppins Black"/>
                <a:ea typeface="+mn-ea"/>
                <a:cs typeface="+mn-cs"/>
              </a:rPr>
              <a:t>Quem são os Agentes </a:t>
            </a:r>
          </a:p>
          <a:p>
            <a:pPr algn="ctr" defTabSz="685800">
              <a:buClrTx/>
              <a:defRPr/>
            </a:pPr>
            <a:r>
              <a:rPr lang="pt-BR" sz="4800" b="1" kern="1200" dirty="0">
                <a:ln w="6350">
                  <a:solidFill>
                    <a:prstClr val="white"/>
                  </a:solidFill>
                </a:ln>
                <a:solidFill>
                  <a:srgbClr val="EFEFEF"/>
                </a:solidFill>
                <a:effectLst>
                  <a:innerShdw blurRad="139700" dist="50800" dir="13500000">
                    <a:prstClr val="black">
                      <a:alpha val="80000"/>
                    </a:prstClr>
                  </a:innerShdw>
                </a:effectLst>
                <a:latin typeface="Poppins Black"/>
                <a:ea typeface="+mn-ea"/>
                <a:cs typeface="+mn-cs"/>
              </a:rPr>
              <a:t>Licitadores?</a:t>
            </a:r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99F9897B-6353-C294-8524-E79C34C90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6055" y="4842232"/>
            <a:ext cx="529445" cy="21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3598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10012-BC06-3C86-BFA7-E786B6453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1;p14">
            <a:extLst>
              <a:ext uri="{FF2B5EF4-FFF2-40B4-BE49-F238E27FC236}">
                <a16:creationId xmlns:a16="http://schemas.microsoft.com/office/drawing/2014/main" id="{29D1F1C3-FB2F-EDB2-48B5-E7CDCAD2BF1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D7CD871B-6090-1CFD-202C-5191A350A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271" y="75278"/>
            <a:ext cx="559924" cy="303414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67AA7650-FBDE-D605-3BB2-D44D3AB8B4AD}"/>
              </a:ext>
            </a:extLst>
          </p:cNvPr>
          <p:cNvGrpSpPr>
            <a:grpSpLocks noChangeAspect="1"/>
          </p:cNvGrpSpPr>
          <p:nvPr/>
        </p:nvGrpSpPr>
        <p:grpSpPr bwMode="auto">
          <a:xfrm rot="2151947" flipH="1">
            <a:off x="2755916" y="1672899"/>
            <a:ext cx="3632470" cy="557193"/>
            <a:chOff x="-2420" y="598"/>
            <a:chExt cx="3051" cy="46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428E53B6-7481-B4C7-148B-6EE59BE7B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-2420" y="598"/>
              <a:ext cx="3051" cy="243"/>
            </a:xfrm>
            <a:custGeom>
              <a:avLst/>
              <a:gdLst>
                <a:gd name="T0" fmla="*/ 5471 w 6102"/>
                <a:gd name="T1" fmla="*/ 0 h 485"/>
                <a:gd name="T2" fmla="*/ 6102 w 6102"/>
                <a:gd name="T3" fmla="*/ 482 h 485"/>
                <a:gd name="T4" fmla="*/ 326 w 6102"/>
                <a:gd name="T5" fmla="*/ 485 h 485"/>
                <a:gd name="T6" fmla="*/ 0 w 6102"/>
                <a:gd name="T7" fmla="*/ 195 h 485"/>
                <a:gd name="T8" fmla="*/ 0 w 6102"/>
                <a:gd name="T9" fmla="*/ 195 h 485"/>
                <a:gd name="T10" fmla="*/ 953 w 6102"/>
                <a:gd name="T11" fmla="*/ 195 h 485"/>
                <a:gd name="T12" fmla="*/ 1074 w 6102"/>
                <a:gd name="T13" fmla="*/ 356 h 485"/>
                <a:gd name="T14" fmla="*/ 5471 w 6102"/>
                <a:gd name="T15" fmla="*/ 356 h 485"/>
                <a:gd name="T16" fmla="*/ 5471 w 6102"/>
                <a:gd name="T17" fmla="*/ 0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02" h="485">
                  <a:moveTo>
                    <a:pt x="5471" y="0"/>
                  </a:moveTo>
                  <a:lnTo>
                    <a:pt x="6102" y="482"/>
                  </a:lnTo>
                  <a:lnTo>
                    <a:pt x="326" y="485"/>
                  </a:lnTo>
                  <a:lnTo>
                    <a:pt x="0" y="195"/>
                  </a:lnTo>
                  <a:lnTo>
                    <a:pt x="0" y="195"/>
                  </a:lnTo>
                  <a:lnTo>
                    <a:pt x="953" y="195"/>
                  </a:lnTo>
                  <a:lnTo>
                    <a:pt x="1074" y="356"/>
                  </a:lnTo>
                  <a:lnTo>
                    <a:pt x="5471" y="356"/>
                  </a:lnTo>
                  <a:lnTo>
                    <a:pt x="54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A0880249-D6A4-9C8B-85AF-72359D5A5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-2420" y="824"/>
              <a:ext cx="3051" cy="242"/>
            </a:xfrm>
            <a:custGeom>
              <a:avLst/>
              <a:gdLst>
                <a:gd name="T0" fmla="*/ 326 w 6102"/>
                <a:gd name="T1" fmla="*/ 0 h 485"/>
                <a:gd name="T2" fmla="*/ 6102 w 6102"/>
                <a:gd name="T3" fmla="*/ 6 h 485"/>
                <a:gd name="T4" fmla="*/ 5471 w 6102"/>
                <a:gd name="T5" fmla="*/ 485 h 485"/>
                <a:gd name="T6" fmla="*/ 5471 w 6102"/>
                <a:gd name="T7" fmla="*/ 131 h 485"/>
                <a:gd name="T8" fmla="*/ 1074 w 6102"/>
                <a:gd name="T9" fmla="*/ 131 h 485"/>
                <a:gd name="T10" fmla="*/ 953 w 6102"/>
                <a:gd name="T11" fmla="*/ 292 h 485"/>
                <a:gd name="T12" fmla="*/ 0 w 6102"/>
                <a:gd name="T13" fmla="*/ 292 h 485"/>
                <a:gd name="T14" fmla="*/ 0 w 6102"/>
                <a:gd name="T15" fmla="*/ 292 h 485"/>
                <a:gd name="T16" fmla="*/ 326 w 6102"/>
                <a:gd name="T17" fmla="*/ 0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02" h="485">
                  <a:moveTo>
                    <a:pt x="326" y="0"/>
                  </a:moveTo>
                  <a:lnTo>
                    <a:pt x="6102" y="6"/>
                  </a:lnTo>
                  <a:lnTo>
                    <a:pt x="5471" y="485"/>
                  </a:lnTo>
                  <a:lnTo>
                    <a:pt x="5471" y="131"/>
                  </a:lnTo>
                  <a:lnTo>
                    <a:pt x="1074" y="131"/>
                  </a:lnTo>
                  <a:lnTo>
                    <a:pt x="953" y="292"/>
                  </a:lnTo>
                  <a:lnTo>
                    <a:pt x="0" y="292"/>
                  </a:lnTo>
                  <a:lnTo>
                    <a:pt x="0" y="292"/>
                  </a:lnTo>
                  <a:lnTo>
                    <a:pt x="3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C071400-6C04-C881-E641-1CF46C68A8C0}"/>
              </a:ext>
            </a:extLst>
          </p:cNvPr>
          <p:cNvGrpSpPr>
            <a:grpSpLocks noChangeAspect="1"/>
          </p:cNvGrpSpPr>
          <p:nvPr/>
        </p:nvGrpSpPr>
        <p:grpSpPr bwMode="auto">
          <a:xfrm rot="19448053">
            <a:off x="2755916" y="1672899"/>
            <a:ext cx="3632470" cy="557193"/>
            <a:chOff x="-2420" y="598"/>
            <a:chExt cx="3051" cy="46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64EE4A8C-EEDC-522C-EA24-CF4384533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-2420" y="598"/>
              <a:ext cx="3051" cy="243"/>
            </a:xfrm>
            <a:custGeom>
              <a:avLst/>
              <a:gdLst>
                <a:gd name="T0" fmla="*/ 5471 w 6102"/>
                <a:gd name="T1" fmla="*/ 0 h 485"/>
                <a:gd name="T2" fmla="*/ 6102 w 6102"/>
                <a:gd name="T3" fmla="*/ 482 h 485"/>
                <a:gd name="T4" fmla="*/ 326 w 6102"/>
                <a:gd name="T5" fmla="*/ 485 h 485"/>
                <a:gd name="T6" fmla="*/ 0 w 6102"/>
                <a:gd name="T7" fmla="*/ 195 h 485"/>
                <a:gd name="T8" fmla="*/ 0 w 6102"/>
                <a:gd name="T9" fmla="*/ 195 h 485"/>
                <a:gd name="T10" fmla="*/ 953 w 6102"/>
                <a:gd name="T11" fmla="*/ 195 h 485"/>
                <a:gd name="T12" fmla="*/ 1074 w 6102"/>
                <a:gd name="T13" fmla="*/ 356 h 485"/>
                <a:gd name="T14" fmla="*/ 5471 w 6102"/>
                <a:gd name="T15" fmla="*/ 356 h 485"/>
                <a:gd name="T16" fmla="*/ 5471 w 6102"/>
                <a:gd name="T17" fmla="*/ 0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02" h="485">
                  <a:moveTo>
                    <a:pt x="5471" y="0"/>
                  </a:moveTo>
                  <a:lnTo>
                    <a:pt x="6102" y="482"/>
                  </a:lnTo>
                  <a:lnTo>
                    <a:pt x="326" y="485"/>
                  </a:lnTo>
                  <a:lnTo>
                    <a:pt x="0" y="195"/>
                  </a:lnTo>
                  <a:lnTo>
                    <a:pt x="0" y="195"/>
                  </a:lnTo>
                  <a:lnTo>
                    <a:pt x="953" y="195"/>
                  </a:lnTo>
                  <a:lnTo>
                    <a:pt x="1074" y="356"/>
                  </a:lnTo>
                  <a:lnTo>
                    <a:pt x="5471" y="356"/>
                  </a:lnTo>
                  <a:lnTo>
                    <a:pt x="54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61B308F8-B91E-9C81-DEF8-308AF780C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-2420" y="824"/>
              <a:ext cx="3051" cy="242"/>
            </a:xfrm>
            <a:custGeom>
              <a:avLst/>
              <a:gdLst>
                <a:gd name="T0" fmla="*/ 326 w 6102"/>
                <a:gd name="T1" fmla="*/ 0 h 485"/>
                <a:gd name="T2" fmla="*/ 6102 w 6102"/>
                <a:gd name="T3" fmla="*/ 6 h 485"/>
                <a:gd name="T4" fmla="*/ 5471 w 6102"/>
                <a:gd name="T5" fmla="*/ 485 h 485"/>
                <a:gd name="T6" fmla="*/ 5471 w 6102"/>
                <a:gd name="T7" fmla="*/ 131 h 485"/>
                <a:gd name="T8" fmla="*/ 1074 w 6102"/>
                <a:gd name="T9" fmla="*/ 131 h 485"/>
                <a:gd name="T10" fmla="*/ 953 w 6102"/>
                <a:gd name="T11" fmla="*/ 292 h 485"/>
                <a:gd name="T12" fmla="*/ 0 w 6102"/>
                <a:gd name="T13" fmla="*/ 292 h 485"/>
                <a:gd name="T14" fmla="*/ 0 w 6102"/>
                <a:gd name="T15" fmla="*/ 292 h 485"/>
                <a:gd name="T16" fmla="*/ 326 w 6102"/>
                <a:gd name="T17" fmla="*/ 0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02" h="485">
                  <a:moveTo>
                    <a:pt x="326" y="0"/>
                  </a:moveTo>
                  <a:lnTo>
                    <a:pt x="6102" y="6"/>
                  </a:lnTo>
                  <a:lnTo>
                    <a:pt x="5471" y="485"/>
                  </a:lnTo>
                  <a:lnTo>
                    <a:pt x="5471" y="131"/>
                  </a:lnTo>
                  <a:lnTo>
                    <a:pt x="1074" y="131"/>
                  </a:lnTo>
                  <a:lnTo>
                    <a:pt x="953" y="292"/>
                  </a:lnTo>
                  <a:lnTo>
                    <a:pt x="0" y="292"/>
                  </a:lnTo>
                  <a:lnTo>
                    <a:pt x="0" y="292"/>
                  </a:lnTo>
                  <a:lnTo>
                    <a:pt x="3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8AFA27F9-B0B4-89EA-971D-BD82868E3CA5}"/>
              </a:ext>
            </a:extLst>
          </p:cNvPr>
          <p:cNvSpPr/>
          <p:nvPr/>
        </p:nvSpPr>
        <p:spPr>
          <a:xfrm>
            <a:off x="3406332" y="785677"/>
            <a:ext cx="2331638" cy="23316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54">
              <a:buClrTx/>
            </a:pPr>
            <a:endParaRPr lang="en-US" sz="1350" kern="1200" dirty="0">
              <a:solidFill>
                <a:srgbClr val="091B56"/>
              </a:solidFill>
              <a:latin typeface="Calibri" panose="020F0502020204030204"/>
            </a:endParaRPr>
          </a:p>
        </p:txBody>
      </p:sp>
      <p:grpSp>
        <p:nvGrpSpPr>
          <p:cNvPr id="11" name="Group 9">
            <a:extLst>
              <a:ext uri="{FF2B5EF4-FFF2-40B4-BE49-F238E27FC236}">
                <a16:creationId xmlns:a16="http://schemas.microsoft.com/office/drawing/2014/main" id="{CA135647-EFBA-B203-151B-A5EE66441E44}"/>
              </a:ext>
            </a:extLst>
          </p:cNvPr>
          <p:cNvGrpSpPr/>
          <p:nvPr/>
        </p:nvGrpSpPr>
        <p:grpSpPr>
          <a:xfrm>
            <a:off x="3406332" y="785677"/>
            <a:ext cx="2331638" cy="2331638"/>
            <a:chOff x="4541520" y="1874520"/>
            <a:chExt cx="3108960" cy="3108960"/>
          </a:xfrm>
        </p:grpSpPr>
        <p:sp>
          <p:nvSpPr>
            <p:cNvPr id="12" name="Donut 1">
              <a:extLst>
                <a:ext uri="{FF2B5EF4-FFF2-40B4-BE49-F238E27FC236}">
                  <a16:creationId xmlns:a16="http://schemas.microsoft.com/office/drawing/2014/main" id="{66A4622C-1D8A-8018-DB51-078EF1B10F1C}"/>
                </a:ext>
              </a:extLst>
            </p:cNvPr>
            <p:cNvSpPr/>
            <p:nvPr/>
          </p:nvSpPr>
          <p:spPr>
            <a:xfrm>
              <a:off x="4541520" y="1874520"/>
              <a:ext cx="3108960" cy="3108960"/>
            </a:xfrm>
            <a:prstGeom prst="donut">
              <a:avLst>
                <a:gd name="adj" fmla="val 6054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4">
                <a:buClrTx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</a:endParaRPr>
            </a:p>
          </p:txBody>
        </p:sp>
        <p:sp>
          <p:nvSpPr>
            <p:cNvPr id="13" name="Donut 2">
              <a:extLst>
                <a:ext uri="{FF2B5EF4-FFF2-40B4-BE49-F238E27FC236}">
                  <a16:creationId xmlns:a16="http://schemas.microsoft.com/office/drawing/2014/main" id="{FBF1A68B-D0CA-8B52-E334-464B6C240DF8}"/>
                </a:ext>
              </a:extLst>
            </p:cNvPr>
            <p:cNvSpPr/>
            <p:nvPr/>
          </p:nvSpPr>
          <p:spPr>
            <a:xfrm>
              <a:off x="4861560" y="2194560"/>
              <a:ext cx="2468880" cy="2468880"/>
            </a:xfrm>
            <a:prstGeom prst="donut">
              <a:avLst>
                <a:gd name="adj" fmla="val 7333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4">
                <a:buClrTx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</a:endParaRPr>
            </a:p>
          </p:txBody>
        </p:sp>
        <p:sp>
          <p:nvSpPr>
            <p:cNvPr id="14" name="Donut 3">
              <a:extLst>
                <a:ext uri="{FF2B5EF4-FFF2-40B4-BE49-F238E27FC236}">
                  <a16:creationId xmlns:a16="http://schemas.microsoft.com/office/drawing/2014/main" id="{27475C87-241E-264D-F506-30D9D62BDA66}"/>
                </a:ext>
              </a:extLst>
            </p:cNvPr>
            <p:cNvSpPr/>
            <p:nvPr/>
          </p:nvSpPr>
          <p:spPr>
            <a:xfrm>
              <a:off x="5181600" y="2514600"/>
              <a:ext cx="1828800" cy="1828800"/>
            </a:xfrm>
            <a:prstGeom prst="donut">
              <a:avLst>
                <a:gd name="adj" fmla="val 1049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4">
                <a:buClrTx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397F7F6-350A-9692-F3BB-3414A43C2E82}"/>
                </a:ext>
              </a:extLst>
            </p:cNvPr>
            <p:cNvSpPr/>
            <p:nvPr/>
          </p:nvSpPr>
          <p:spPr>
            <a:xfrm>
              <a:off x="5593080" y="2933700"/>
              <a:ext cx="1005840" cy="10058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4">
                <a:buClrTx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</a:endParaRPr>
            </a:p>
          </p:txBody>
        </p:sp>
      </p:grpSp>
      <p:grpSp>
        <p:nvGrpSpPr>
          <p:cNvPr id="16" name="Group 8">
            <a:extLst>
              <a:ext uri="{FF2B5EF4-FFF2-40B4-BE49-F238E27FC236}">
                <a16:creationId xmlns:a16="http://schemas.microsoft.com/office/drawing/2014/main" id="{58584363-4713-6DDE-234D-4246775B4978}"/>
              </a:ext>
            </a:extLst>
          </p:cNvPr>
          <p:cNvGrpSpPr/>
          <p:nvPr/>
        </p:nvGrpSpPr>
        <p:grpSpPr>
          <a:xfrm>
            <a:off x="195976" y="1181171"/>
            <a:ext cx="3318870" cy="1548713"/>
            <a:chOff x="0" y="2194560"/>
            <a:chExt cx="4425315" cy="2065023"/>
          </a:xfrm>
        </p:grpSpPr>
        <p:sp>
          <p:nvSpPr>
            <p:cNvPr id="17" name="Rectangle 6">
              <a:extLst>
                <a:ext uri="{FF2B5EF4-FFF2-40B4-BE49-F238E27FC236}">
                  <a16:creationId xmlns:a16="http://schemas.microsoft.com/office/drawing/2014/main" id="{DEEAE61B-B8FC-7036-9683-122D424EDC65}"/>
                </a:ext>
              </a:extLst>
            </p:cNvPr>
            <p:cNvSpPr/>
            <p:nvPr/>
          </p:nvSpPr>
          <p:spPr>
            <a:xfrm>
              <a:off x="0" y="2194560"/>
              <a:ext cx="3853815" cy="20650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4">
                <a:buClrTx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</a:endParaRPr>
            </a:p>
          </p:txBody>
        </p:sp>
        <p:sp>
          <p:nvSpPr>
            <p:cNvPr id="18" name="Isosceles Triangle 7">
              <a:extLst>
                <a:ext uri="{FF2B5EF4-FFF2-40B4-BE49-F238E27FC236}">
                  <a16:creationId xmlns:a16="http://schemas.microsoft.com/office/drawing/2014/main" id="{D9EA7848-91BA-2908-E1C5-5132EF0234AD}"/>
                </a:ext>
              </a:extLst>
            </p:cNvPr>
            <p:cNvSpPr/>
            <p:nvPr/>
          </p:nvSpPr>
          <p:spPr>
            <a:xfrm rot="5400000">
              <a:off x="3101340" y="2935608"/>
              <a:ext cx="2065020" cy="582930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4">
                <a:buClrTx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</a:endParaRPr>
            </a:p>
          </p:txBody>
        </p:sp>
      </p:grpSp>
      <p:grpSp>
        <p:nvGrpSpPr>
          <p:cNvPr id="19" name="Group 10">
            <a:extLst>
              <a:ext uri="{FF2B5EF4-FFF2-40B4-BE49-F238E27FC236}">
                <a16:creationId xmlns:a16="http://schemas.microsoft.com/office/drawing/2014/main" id="{B6E414E3-2074-2C8F-B9EA-4F432E8C9726}"/>
              </a:ext>
            </a:extLst>
          </p:cNvPr>
          <p:cNvGrpSpPr/>
          <p:nvPr/>
        </p:nvGrpSpPr>
        <p:grpSpPr>
          <a:xfrm flipH="1">
            <a:off x="5825120" y="1177139"/>
            <a:ext cx="3318870" cy="1548713"/>
            <a:chOff x="0" y="2194560"/>
            <a:chExt cx="4425315" cy="2065023"/>
          </a:xfrm>
        </p:grpSpPr>
        <p:sp>
          <p:nvSpPr>
            <p:cNvPr id="20" name="Rectangle 11">
              <a:extLst>
                <a:ext uri="{FF2B5EF4-FFF2-40B4-BE49-F238E27FC236}">
                  <a16:creationId xmlns:a16="http://schemas.microsoft.com/office/drawing/2014/main" id="{486D6C01-2667-DA8F-48FA-097EEDA493AA}"/>
                </a:ext>
              </a:extLst>
            </p:cNvPr>
            <p:cNvSpPr/>
            <p:nvPr/>
          </p:nvSpPr>
          <p:spPr>
            <a:xfrm>
              <a:off x="0" y="2194560"/>
              <a:ext cx="3853815" cy="206502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4">
                <a:buClrTx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</a:endParaRPr>
            </a:p>
          </p:txBody>
        </p:sp>
        <p:sp>
          <p:nvSpPr>
            <p:cNvPr id="21" name="Isosceles Triangle 12">
              <a:extLst>
                <a:ext uri="{FF2B5EF4-FFF2-40B4-BE49-F238E27FC236}">
                  <a16:creationId xmlns:a16="http://schemas.microsoft.com/office/drawing/2014/main" id="{201F792E-11CF-44F0-556C-A4229BE1CB92}"/>
                </a:ext>
              </a:extLst>
            </p:cNvPr>
            <p:cNvSpPr/>
            <p:nvPr/>
          </p:nvSpPr>
          <p:spPr>
            <a:xfrm rot="5400000">
              <a:off x="3101340" y="2935608"/>
              <a:ext cx="2065020" cy="582930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4">
                <a:buClrTx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</a:endParaRPr>
            </a:p>
          </p:txBody>
        </p:sp>
      </p:grpSp>
      <p:sp>
        <p:nvSpPr>
          <p:cNvPr id="22" name="TextBox 25">
            <a:extLst>
              <a:ext uri="{FF2B5EF4-FFF2-40B4-BE49-F238E27FC236}">
                <a16:creationId xmlns:a16="http://schemas.microsoft.com/office/drawing/2014/main" id="{317B1454-5B6D-3656-9A17-3890DE96BEBE}"/>
              </a:ext>
            </a:extLst>
          </p:cNvPr>
          <p:cNvSpPr txBox="1"/>
          <p:nvPr/>
        </p:nvSpPr>
        <p:spPr>
          <a:xfrm>
            <a:off x="711417" y="259991"/>
            <a:ext cx="84758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54">
              <a:buClrTx/>
            </a:pPr>
            <a:r>
              <a:rPr lang="en-US" sz="2700" b="1" kern="1200" dirty="0">
                <a:solidFill>
                  <a:srgbClr val="091B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DESIGNAÇÃO PELA AUTORIDADE MÁXIMA</a:t>
            </a:r>
          </a:p>
        </p:txBody>
      </p:sp>
      <p:sp>
        <p:nvSpPr>
          <p:cNvPr id="23" name="TextBox 26">
            <a:extLst>
              <a:ext uri="{FF2B5EF4-FFF2-40B4-BE49-F238E27FC236}">
                <a16:creationId xmlns:a16="http://schemas.microsoft.com/office/drawing/2014/main" id="{59E747E3-5A74-D7EB-53F9-B87C42039AD6}"/>
              </a:ext>
            </a:extLst>
          </p:cNvPr>
          <p:cNvSpPr txBox="1"/>
          <p:nvPr/>
        </p:nvSpPr>
        <p:spPr>
          <a:xfrm>
            <a:off x="82423" y="1665541"/>
            <a:ext cx="1587941" cy="59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754">
              <a:buClrTx/>
            </a:pPr>
            <a:r>
              <a:rPr lang="en-US" sz="1633" kern="1200" dirty="0">
                <a:solidFill>
                  <a:srgbClr val="091B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Gestão por Competência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7C07A9F-E2E2-3352-393F-4AC99CCA2829}"/>
              </a:ext>
            </a:extLst>
          </p:cNvPr>
          <p:cNvSpPr/>
          <p:nvPr/>
        </p:nvSpPr>
        <p:spPr>
          <a:xfrm>
            <a:off x="1843334" y="1540029"/>
            <a:ext cx="822931" cy="82293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54">
              <a:buClrTx/>
            </a:pPr>
            <a:endParaRPr lang="en-US" sz="1350" kern="1200" dirty="0">
              <a:solidFill>
                <a:srgbClr val="091B56"/>
              </a:solidFill>
              <a:latin typeface="Calibri" panose="020F0502020204030204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6C4D37-03BD-0260-5A4B-9301CAA95EC9}"/>
              </a:ext>
            </a:extLst>
          </p:cNvPr>
          <p:cNvSpPr/>
          <p:nvPr/>
        </p:nvSpPr>
        <p:spPr>
          <a:xfrm>
            <a:off x="6466279" y="1540029"/>
            <a:ext cx="822931" cy="82293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54">
              <a:buClrTx/>
            </a:pPr>
            <a:endParaRPr lang="en-US" sz="1350" kern="1200" dirty="0">
              <a:solidFill>
                <a:srgbClr val="091B56"/>
              </a:solidFill>
              <a:latin typeface="Calibri" panose="020F0502020204030204"/>
            </a:endParaRPr>
          </a:p>
        </p:txBody>
      </p:sp>
      <p:sp>
        <p:nvSpPr>
          <p:cNvPr id="26" name="TextBox 30">
            <a:extLst>
              <a:ext uri="{FF2B5EF4-FFF2-40B4-BE49-F238E27FC236}">
                <a16:creationId xmlns:a16="http://schemas.microsoft.com/office/drawing/2014/main" id="{87092CBD-07D1-3187-205A-7388EE507C4A}"/>
              </a:ext>
            </a:extLst>
          </p:cNvPr>
          <p:cNvSpPr txBox="1"/>
          <p:nvPr/>
        </p:nvSpPr>
        <p:spPr>
          <a:xfrm>
            <a:off x="7446485" y="1605258"/>
            <a:ext cx="1587941" cy="59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54">
              <a:buClrTx/>
            </a:pPr>
            <a:r>
              <a:rPr lang="en-US" sz="1633" kern="1200" dirty="0">
                <a:solidFill>
                  <a:srgbClr val="091B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Segregação de Funções</a:t>
            </a:r>
          </a:p>
        </p:txBody>
      </p:sp>
      <p:sp>
        <p:nvSpPr>
          <p:cNvPr id="27" name="TextBox 31">
            <a:extLst>
              <a:ext uri="{FF2B5EF4-FFF2-40B4-BE49-F238E27FC236}">
                <a16:creationId xmlns:a16="http://schemas.microsoft.com/office/drawing/2014/main" id="{C4790A26-2C3D-B17C-74E6-E90C63071966}"/>
              </a:ext>
            </a:extLst>
          </p:cNvPr>
          <p:cNvSpPr txBox="1"/>
          <p:nvPr/>
        </p:nvSpPr>
        <p:spPr>
          <a:xfrm>
            <a:off x="388195" y="3117315"/>
            <a:ext cx="8599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buClrTx/>
            </a:pPr>
            <a:r>
              <a:rPr lang="pt-BR" sz="1500" kern="1200" dirty="0">
                <a:solidFill>
                  <a:srgbClr val="091B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Art. 7º, NLLCA: “Caberá à autoridade máxima do órgão ou da entidade, ou a quem as normas de organização administrativa indicarem, promover gestão por competências e designar agentes públicos para o desempenho das funções essenciais à execução desta Lei que preencham os seguintes requisitos:”</a:t>
            </a:r>
          </a:p>
          <a:p>
            <a:pPr defTabSz="685800">
              <a:buClrTx/>
            </a:pPr>
            <a:br>
              <a:rPr lang="pt-BR" sz="1800" kern="1200" dirty="0">
                <a:solidFill>
                  <a:srgbClr val="091B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sz="1800" kern="1200" dirty="0">
              <a:solidFill>
                <a:srgbClr val="091B5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8" name="Google Shape;11210;p74">
            <a:extLst>
              <a:ext uri="{FF2B5EF4-FFF2-40B4-BE49-F238E27FC236}">
                <a16:creationId xmlns:a16="http://schemas.microsoft.com/office/drawing/2014/main" id="{FA848DA1-A31C-9DDC-B947-6F4E0F00B1A2}"/>
              </a:ext>
            </a:extLst>
          </p:cNvPr>
          <p:cNvGrpSpPr/>
          <p:nvPr/>
        </p:nvGrpSpPr>
        <p:grpSpPr>
          <a:xfrm>
            <a:off x="1894741" y="1692603"/>
            <a:ext cx="622091" cy="532134"/>
            <a:chOff x="3601275" y="2319150"/>
            <a:chExt cx="294600" cy="294600"/>
          </a:xfrm>
          <a:solidFill>
            <a:srgbClr val="01A9BE"/>
          </a:solidFill>
        </p:grpSpPr>
        <p:sp>
          <p:nvSpPr>
            <p:cNvPr id="29" name="Google Shape;11211;p74">
              <a:extLst>
                <a:ext uri="{FF2B5EF4-FFF2-40B4-BE49-F238E27FC236}">
                  <a16:creationId xmlns:a16="http://schemas.microsoft.com/office/drawing/2014/main" id="{76619997-3E3A-0282-EA58-802BA785762E}"/>
                </a:ext>
              </a:extLst>
            </p:cNvPr>
            <p:cNvSpPr/>
            <p:nvPr/>
          </p:nvSpPr>
          <p:spPr>
            <a:xfrm>
              <a:off x="3601275" y="2319150"/>
              <a:ext cx="294600" cy="294600"/>
            </a:xfrm>
            <a:custGeom>
              <a:avLst/>
              <a:gdLst/>
              <a:ahLst/>
              <a:cxnLst/>
              <a:rect l="l" t="t" r="r" b="b"/>
              <a:pathLst>
                <a:path w="11784" h="11784" extrusionOk="0">
                  <a:moveTo>
                    <a:pt x="8223" y="694"/>
                  </a:moveTo>
                  <a:cubicBezTo>
                    <a:pt x="8696" y="725"/>
                    <a:pt x="9168" y="914"/>
                    <a:pt x="9546" y="1198"/>
                  </a:cubicBezTo>
                  <a:lnTo>
                    <a:pt x="7057" y="3687"/>
                  </a:lnTo>
                  <a:cubicBezTo>
                    <a:pt x="6774" y="3498"/>
                    <a:pt x="6459" y="3340"/>
                    <a:pt x="6144" y="3245"/>
                  </a:cubicBezTo>
                  <a:lnTo>
                    <a:pt x="8223" y="694"/>
                  </a:lnTo>
                  <a:close/>
                  <a:moveTo>
                    <a:pt x="10523" y="1198"/>
                  </a:moveTo>
                  <a:cubicBezTo>
                    <a:pt x="10838" y="1576"/>
                    <a:pt x="11027" y="2111"/>
                    <a:pt x="11027" y="2615"/>
                  </a:cubicBezTo>
                  <a:lnTo>
                    <a:pt x="8286" y="4852"/>
                  </a:lnTo>
                  <a:lnTo>
                    <a:pt x="7561" y="4159"/>
                  </a:lnTo>
                  <a:lnTo>
                    <a:pt x="10523" y="1198"/>
                  </a:lnTo>
                  <a:close/>
                  <a:moveTo>
                    <a:pt x="5592" y="3923"/>
                  </a:moveTo>
                  <a:cubicBezTo>
                    <a:pt x="6033" y="3923"/>
                    <a:pt x="6474" y="4096"/>
                    <a:pt x="6805" y="4443"/>
                  </a:cubicBezTo>
                  <a:cubicBezTo>
                    <a:pt x="7498" y="5104"/>
                    <a:pt x="7498" y="6207"/>
                    <a:pt x="6805" y="6869"/>
                  </a:cubicBezTo>
                  <a:cubicBezTo>
                    <a:pt x="6474" y="7199"/>
                    <a:pt x="6033" y="7365"/>
                    <a:pt x="5592" y="7365"/>
                  </a:cubicBezTo>
                  <a:cubicBezTo>
                    <a:pt x="5151" y="7365"/>
                    <a:pt x="4710" y="7199"/>
                    <a:pt x="4379" y="6869"/>
                  </a:cubicBezTo>
                  <a:cubicBezTo>
                    <a:pt x="3718" y="6207"/>
                    <a:pt x="3718" y="5104"/>
                    <a:pt x="4379" y="4443"/>
                  </a:cubicBezTo>
                  <a:cubicBezTo>
                    <a:pt x="4710" y="4096"/>
                    <a:pt x="5151" y="3923"/>
                    <a:pt x="5592" y="3923"/>
                  </a:cubicBezTo>
                  <a:close/>
                  <a:moveTo>
                    <a:pt x="8034" y="5577"/>
                  </a:moveTo>
                  <a:lnTo>
                    <a:pt x="8191" y="5734"/>
                  </a:lnTo>
                  <a:cubicBezTo>
                    <a:pt x="8696" y="6270"/>
                    <a:pt x="9326" y="6742"/>
                    <a:pt x="10019" y="7058"/>
                  </a:cubicBezTo>
                  <a:lnTo>
                    <a:pt x="9420" y="7278"/>
                  </a:lnTo>
                  <a:cubicBezTo>
                    <a:pt x="9263" y="7310"/>
                    <a:pt x="9168" y="7467"/>
                    <a:pt x="9168" y="7593"/>
                  </a:cubicBezTo>
                  <a:lnTo>
                    <a:pt x="9168" y="8066"/>
                  </a:lnTo>
                  <a:cubicBezTo>
                    <a:pt x="8601" y="7814"/>
                    <a:pt x="8034" y="7467"/>
                    <a:pt x="7561" y="7058"/>
                  </a:cubicBezTo>
                  <a:cubicBezTo>
                    <a:pt x="7876" y="6648"/>
                    <a:pt x="8034" y="6175"/>
                    <a:pt x="8034" y="5608"/>
                  </a:cubicBezTo>
                  <a:lnTo>
                    <a:pt x="8034" y="5577"/>
                  </a:lnTo>
                  <a:close/>
                  <a:moveTo>
                    <a:pt x="3245" y="6081"/>
                  </a:moveTo>
                  <a:cubicBezTo>
                    <a:pt x="3308" y="6427"/>
                    <a:pt x="3466" y="6806"/>
                    <a:pt x="3655" y="7058"/>
                  </a:cubicBezTo>
                  <a:lnTo>
                    <a:pt x="1197" y="9546"/>
                  </a:lnTo>
                  <a:cubicBezTo>
                    <a:pt x="882" y="9200"/>
                    <a:pt x="662" y="8696"/>
                    <a:pt x="630" y="8160"/>
                  </a:cubicBezTo>
                  <a:lnTo>
                    <a:pt x="3245" y="6081"/>
                  </a:lnTo>
                  <a:close/>
                  <a:moveTo>
                    <a:pt x="7057" y="7593"/>
                  </a:moveTo>
                  <a:cubicBezTo>
                    <a:pt x="7435" y="8066"/>
                    <a:pt x="7813" y="8601"/>
                    <a:pt x="8034" y="9200"/>
                  </a:cubicBezTo>
                  <a:lnTo>
                    <a:pt x="7561" y="9200"/>
                  </a:lnTo>
                  <a:cubicBezTo>
                    <a:pt x="7404" y="9200"/>
                    <a:pt x="7278" y="9263"/>
                    <a:pt x="7246" y="9420"/>
                  </a:cubicBezTo>
                  <a:lnTo>
                    <a:pt x="7057" y="10019"/>
                  </a:lnTo>
                  <a:cubicBezTo>
                    <a:pt x="6742" y="9357"/>
                    <a:pt x="6270" y="8727"/>
                    <a:pt x="5766" y="8223"/>
                  </a:cubicBezTo>
                  <a:lnTo>
                    <a:pt x="5608" y="8066"/>
                  </a:lnTo>
                  <a:lnTo>
                    <a:pt x="5640" y="8066"/>
                  </a:lnTo>
                  <a:cubicBezTo>
                    <a:pt x="6144" y="8066"/>
                    <a:pt x="6648" y="7877"/>
                    <a:pt x="7057" y="7593"/>
                  </a:cubicBezTo>
                  <a:close/>
                  <a:moveTo>
                    <a:pt x="4096" y="7625"/>
                  </a:moveTo>
                  <a:lnTo>
                    <a:pt x="4820" y="8318"/>
                  </a:lnTo>
                  <a:lnTo>
                    <a:pt x="2552" y="11090"/>
                  </a:lnTo>
                  <a:cubicBezTo>
                    <a:pt x="2048" y="11059"/>
                    <a:pt x="1575" y="10901"/>
                    <a:pt x="1134" y="10586"/>
                  </a:cubicBezTo>
                  <a:lnTo>
                    <a:pt x="4096" y="7625"/>
                  </a:lnTo>
                  <a:close/>
                  <a:moveTo>
                    <a:pt x="8160" y="0"/>
                  </a:moveTo>
                  <a:cubicBezTo>
                    <a:pt x="8034" y="0"/>
                    <a:pt x="7971" y="63"/>
                    <a:pt x="7876" y="126"/>
                  </a:cubicBezTo>
                  <a:lnTo>
                    <a:pt x="5356" y="3245"/>
                  </a:lnTo>
                  <a:cubicBezTo>
                    <a:pt x="4852" y="3308"/>
                    <a:pt x="4348" y="3529"/>
                    <a:pt x="3938" y="3970"/>
                  </a:cubicBezTo>
                  <a:cubicBezTo>
                    <a:pt x="3592" y="4317"/>
                    <a:pt x="3340" y="4758"/>
                    <a:pt x="3277" y="5262"/>
                  </a:cubicBezTo>
                  <a:lnTo>
                    <a:pt x="126" y="7782"/>
                  </a:lnTo>
                  <a:cubicBezTo>
                    <a:pt x="32" y="7845"/>
                    <a:pt x="0" y="7940"/>
                    <a:pt x="0" y="8066"/>
                  </a:cubicBezTo>
                  <a:cubicBezTo>
                    <a:pt x="0" y="8790"/>
                    <a:pt x="284" y="9546"/>
                    <a:pt x="756" y="10114"/>
                  </a:cubicBezTo>
                  <a:lnTo>
                    <a:pt x="473" y="10366"/>
                  </a:lnTo>
                  <a:cubicBezTo>
                    <a:pt x="410" y="10460"/>
                    <a:pt x="347" y="10523"/>
                    <a:pt x="347" y="10618"/>
                  </a:cubicBezTo>
                  <a:cubicBezTo>
                    <a:pt x="347" y="10681"/>
                    <a:pt x="410" y="10807"/>
                    <a:pt x="473" y="10838"/>
                  </a:cubicBezTo>
                  <a:cubicBezTo>
                    <a:pt x="1103" y="11468"/>
                    <a:pt x="1922" y="11783"/>
                    <a:pt x="2804" y="11783"/>
                  </a:cubicBezTo>
                  <a:cubicBezTo>
                    <a:pt x="2930" y="11783"/>
                    <a:pt x="2993" y="11752"/>
                    <a:pt x="3088" y="11657"/>
                  </a:cubicBezTo>
                  <a:lnTo>
                    <a:pt x="5388" y="8790"/>
                  </a:lnTo>
                  <a:cubicBezTo>
                    <a:pt x="6018" y="9452"/>
                    <a:pt x="6553" y="10303"/>
                    <a:pt x="6805" y="11153"/>
                  </a:cubicBezTo>
                  <a:cubicBezTo>
                    <a:pt x="6868" y="11311"/>
                    <a:pt x="7026" y="11405"/>
                    <a:pt x="7120" y="11405"/>
                  </a:cubicBezTo>
                  <a:cubicBezTo>
                    <a:pt x="7278" y="11405"/>
                    <a:pt x="7404" y="11311"/>
                    <a:pt x="7435" y="11153"/>
                  </a:cubicBezTo>
                  <a:lnTo>
                    <a:pt x="7845" y="9924"/>
                  </a:lnTo>
                  <a:lnTo>
                    <a:pt x="8601" y="9924"/>
                  </a:lnTo>
                  <a:cubicBezTo>
                    <a:pt x="8696" y="9924"/>
                    <a:pt x="8790" y="9893"/>
                    <a:pt x="8853" y="9767"/>
                  </a:cubicBezTo>
                  <a:cubicBezTo>
                    <a:pt x="8948" y="9704"/>
                    <a:pt x="8948" y="9578"/>
                    <a:pt x="8916" y="9452"/>
                  </a:cubicBezTo>
                  <a:cubicBezTo>
                    <a:pt x="8790" y="9137"/>
                    <a:pt x="8664" y="8822"/>
                    <a:pt x="8507" y="8507"/>
                  </a:cubicBezTo>
                  <a:lnTo>
                    <a:pt x="8507" y="8507"/>
                  </a:lnTo>
                  <a:cubicBezTo>
                    <a:pt x="8822" y="8664"/>
                    <a:pt x="9137" y="8790"/>
                    <a:pt x="9452" y="8916"/>
                  </a:cubicBezTo>
                  <a:cubicBezTo>
                    <a:pt x="9489" y="8926"/>
                    <a:pt x="9526" y="8929"/>
                    <a:pt x="9561" y="8929"/>
                  </a:cubicBezTo>
                  <a:cubicBezTo>
                    <a:pt x="9646" y="8929"/>
                    <a:pt x="9722" y="8907"/>
                    <a:pt x="9767" y="8885"/>
                  </a:cubicBezTo>
                  <a:cubicBezTo>
                    <a:pt x="9861" y="8790"/>
                    <a:pt x="9924" y="8727"/>
                    <a:pt x="9924" y="8601"/>
                  </a:cubicBezTo>
                  <a:lnTo>
                    <a:pt x="9924" y="7845"/>
                  </a:lnTo>
                  <a:lnTo>
                    <a:pt x="11153" y="7467"/>
                  </a:lnTo>
                  <a:cubicBezTo>
                    <a:pt x="11310" y="7404"/>
                    <a:pt x="11373" y="7247"/>
                    <a:pt x="11373" y="7152"/>
                  </a:cubicBezTo>
                  <a:cubicBezTo>
                    <a:pt x="11373" y="6995"/>
                    <a:pt x="11310" y="6869"/>
                    <a:pt x="11153" y="6837"/>
                  </a:cubicBezTo>
                  <a:cubicBezTo>
                    <a:pt x="10271" y="6553"/>
                    <a:pt x="9452" y="6049"/>
                    <a:pt x="8790" y="5419"/>
                  </a:cubicBezTo>
                  <a:lnTo>
                    <a:pt x="11657" y="3088"/>
                  </a:lnTo>
                  <a:cubicBezTo>
                    <a:pt x="11689" y="2962"/>
                    <a:pt x="11783" y="2867"/>
                    <a:pt x="11783" y="2773"/>
                  </a:cubicBezTo>
                  <a:cubicBezTo>
                    <a:pt x="11783" y="1922"/>
                    <a:pt x="11436" y="1072"/>
                    <a:pt x="10838" y="442"/>
                  </a:cubicBezTo>
                  <a:cubicBezTo>
                    <a:pt x="10775" y="379"/>
                    <a:pt x="10688" y="347"/>
                    <a:pt x="10602" y="347"/>
                  </a:cubicBezTo>
                  <a:cubicBezTo>
                    <a:pt x="10515" y="347"/>
                    <a:pt x="10428" y="379"/>
                    <a:pt x="10365" y="442"/>
                  </a:cubicBezTo>
                  <a:lnTo>
                    <a:pt x="10082" y="725"/>
                  </a:lnTo>
                  <a:cubicBezTo>
                    <a:pt x="9546" y="284"/>
                    <a:pt x="8853" y="0"/>
                    <a:pt x="81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2928" tIns="82928" rIns="82928" bIns="82928" anchor="ctr" anchorCtr="0">
              <a:noAutofit/>
            </a:bodyPr>
            <a:lstStyle/>
            <a:p>
              <a:pPr defTabSz="685800">
                <a:buClrTx/>
              </a:pPr>
              <a:endParaRPr sz="1633" kern="1200" dirty="0">
                <a:solidFill>
                  <a:srgbClr val="091B56"/>
                </a:solidFill>
                <a:ea typeface="+mn-ea"/>
                <a:cs typeface="+mn-cs"/>
              </a:endParaRPr>
            </a:p>
          </p:txBody>
        </p:sp>
        <p:sp>
          <p:nvSpPr>
            <p:cNvPr id="30" name="Google Shape;11212;p74">
              <a:extLst>
                <a:ext uri="{FF2B5EF4-FFF2-40B4-BE49-F238E27FC236}">
                  <a16:creationId xmlns:a16="http://schemas.microsoft.com/office/drawing/2014/main" id="{63D338DF-E083-EBF8-ABA9-8FA884825206}"/>
                </a:ext>
              </a:extLst>
            </p:cNvPr>
            <p:cNvSpPr/>
            <p:nvPr/>
          </p:nvSpPr>
          <p:spPr>
            <a:xfrm>
              <a:off x="3713900" y="2434350"/>
              <a:ext cx="55950" cy="52200"/>
            </a:xfrm>
            <a:custGeom>
              <a:avLst/>
              <a:gdLst/>
              <a:ahLst/>
              <a:cxnLst/>
              <a:rect l="l" t="t" r="r" b="b"/>
              <a:pathLst>
                <a:path w="2238" h="2088" extrusionOk="0">
                  <a:moveTo>
                    <a:pt x="1087" y="685"/>
                  </a:moveTo>
                  <a:cubicBezTo>
                    <a:pt x="1174" y="685"/>
                    <a:pt x="1261" y="717"/>
                    <a:pt x="1324" y="780"/>
                  </a:cubicBezTo>
                  <a:cubicBezTo>
                    <a:pt x="1450" y="874"/>
                    <a:pt x="1450" y="1126"/>
                    <a:pt x="1324" y="1252"/>
                  </a:cubicBezTo>
                  <a:cubicBezTo>
                    <a:pt x="1261" y="1300"/>
                    <a:pt x="1174" y="1323"/>
                    <a:pt x="1087" y="1323"/>
                  </a:cubicBezTo>
                  <a:cubicBezTo>
                    <a:pt x="1001" y="1323"/>
                    <a:pt x="914" y="1300"/>
                    <a:pt x="851" y="1252"/>
                  </a:cubicBezTo>
                  <a:cubicBezTo>
                    <a:pt x="725" y="1126"/>
                    <a:pt x="725" y="937"/>
                    <a:pt x="851" y="780"/>
                  </a:cubicBezTo>
                  <a:cubicBezTo>
                    <a:pt x="914" y="717"/>
                    <a:pt x="1001" y="685"/>
                    <a:pt x="1087" y="685"/>
                  </a:cubicBezTo>
                  <a:close/>
                  <a:moveTo>
                    <a:pt x="1115" y="0"/>
                  </a:moveTo>
                  <a:cubicBezTo>
                    <a:pt x="851" y="0"/>
                    <a:pt x="583" y="102"/>
                    <a:pt x="378" y="307"/>
                  </a:cubicBezTo>
                  <a:cubicBezTo>
                    <a:pt x="0" y="685"/>
                    <a:pt x="0" y="1347"/>
                    <a:pt x="378" y="1756"/>
                  </a:cubicBezTo>
                  <a:cubicBezTo>
                    <a:pt x="583" y="1977"/>
                    <a:pt x="851" y="2087"/>
                    <a:pt x="1115" y="2087"/>
                  </a:cubicBezTo>
                  <a:cubicBezTo>
                    <a:pt x="1379" y="2087"/>
                    <a:pt x="1639" y="1977"/>
                    <a:pt x="1828" y="1756"/>
                  </a:cubicBezTo>
                  <a:cubicBezTo>
                    <a:pt x="2237" y="1347"/>
                    <a:pt x="2237" y="685"/>
                    <a:pt x="1828" y="307"/>
                  </a:cubicBezTo>
                  <a:cubicBezTo>
                    <a:pt x="1639" y="102"/>
                    <a:pt x="1379" y="0"/>
                    <a:pt x="11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2928" tIns="82928" rIns="82928" bIns="82928" anchor="ctr" anchorCtr="0">
              <a:noAutofit/>
            </a:bodyPr>
            <a:lstStyle/>
            <a:p>
              <a:pPr defTabSz="685800">
                <a:buClrTx/>
              </a:pPr>
              <a:endParaRPr sz="1633" kern="1200" dirty="0">
                <a:solidFill>
                  <a:srgbClr val="091B56"/>
                </a:solidFill>
                <a:ea typeface="+mn-ea"/>
                <a:cs typeface="+mn-cs"/>
              </a:endParaRPr>
            </a:p>
          </p:txBody>
        </p:sp>
      </p:grpSp>
      <p:sp>
        <p:nvSpPr>
          <p:cNvPr id="31" name="Google Shape;11174;p74">
            <a:extLst>
              <a:ext uri="{FF2B5EF4-FFF2-40B4-BE49-F238E27FC236}">
                <a16:creationId xmlns:a16="http://schemas.microsoft.com/office/drawing/2014/main" id="{02212EE7-7343-9A5F-055A-AA3954DDE83B}"/>
              </a:ext>
            </a:extLst>
          </p:cNvPr>
          <p:cNvSpPr/>
          <p:nvPr/>
        </p:nvSpPr>
        <p:spPr>
          <a:xfrm>
            <a:off x="6686579" y="1751767"/>
            <a:ext cx="382330" cy="392129"/>
          </a:xfrm>
          <a:custGeom>
            <a:avLst/>
            <a:gdLst/>
            <a:ahLst/>
            <a:cxnLst/>
            <a:rect l="l" t="t" r="r" b="b"/>
            <a:pathLst>
              <a:path w="11816" h="11721" extrusionOk="0">
                <a:moveTo>
                  <a:pt x="2395" y="631"/>
                </a:moveTo>
                <a:cubicBezTo>
                  <a:pt x="2584" y="631"/>
                  <a:pt x="2742" y="789"/>
                  <a:pt x="2742" y="978"/>
                </a:cubicBezTo>
                <a:cubicBezTo>
                  <a:pt x="2742" y="1167"/>
                  <a:pt x="2584" y="1324"/>
                  <a:pt x="2395" y="1324"/>
                </a:cubicBezTo>
                <a:lnTo>
                  <a:pt x="1009" y="1324"/>
                </a:lnTo>
                <a:cubicBezTo>
                  <a:pt x="820" y="1324"/>
                  <a:pt x="663" y="1167"/>
                  <a:pt x="663" y="978"/>
                </a:cubicBezTo>
                <a:cubicBezTo>
                  <a:pt x="663" y="789"/>
                  <a:pt x="820" y="631"/>
                  <a:pt x="1009" y="631"/>
                </a:cubicBezTo>
                <a:close/>
                <a:moveTo>
                  <a:pt x="6554" y="631"/>
                </a:moveTo>
                <a:cubicBezTo>
                  <a:pt x="6774" y="631"/>
                  <a:pt x="6932" y="789"/>
                  <a:pt x="6932" y="978"/>
                </a:cubicBezTo>
                <a:cubicBezTo>
                  <a:pt x="6932" y="1167"/>
                  <a:pt x="6774" y="1324"/>
                  <a:pt x="6554" y="1324"/>
                </a:cubicBezTo>
                <a:lnTo>
                  <a:pt x="5199" y="1324"/>
                </a:lnTo>
                <a:cubicBezTo>
                  <a:pt x="4979" y="1324"/>
                  <a:pt x="4821" y="1167"/>
                  <a:pt x="4821" y="978"/>
                </a:cubicBezTo>
                <a:cubicBezTo>
                  <a:pt x="4821" y="789"/>
                  <a:pt x="4979" y="631"/>
                  <a:pt x="5199" y="631"/>
                </a:cubicBezTo>
                <a:close/>
                <a:moveTo>
                  <a:pt x="10776" y="631"/>
                </a:moveTo>
                <a:cubicBezTo>
                  <a:pt x="10965" y="631"/>
                  <a:pt x="11122" y="789"/>
                  <a:pt x="11122" y="978"/>
                </a:cubicBezTo>
                <a:cubicBezTo>
                  <a:pt x="11122" y="1167"/>
                  <a:pt x="10965" y="1324"/>
                  <a:pt x="10776" y="1324"/>
                </a:cubicBezTo>
                <a:lnTo>
                  <a:pt x="9389" y="1324"/>
                </a:lnTo>
                <a:cubicBezTo>
                  <a:pt x="9200" y="1324"/>
                  <a:pt x="9043" y="1167"/>
                  <a:pt x="9043" y="978"/>
                </a:cubicBezTo>
                <a:cubicBezTo>
                  <a:pt x="9043" y="789"/>
                  <a:pt x="9200" y="631"/>
                  <a:pt x="9389" y="631"/>
                </a:cubicBezTo>
                <a:close/>
                <a:moveTo>
                  <a:pt x="7279" y="4790"/>
                </a:moveTo>
                <a:cubicBezTo>
                  <a:pt x="7468" y="4790"/>
                  <a:pt x="7625" y="4947"/>
                  <a:pt x="7625" y="5136"/>
                </a:cubicBezTo>
                <a:lnTo>
                  <a:pt x="7625" y="6554"/>
                </a:lnTo>
                <a:cubicBezTo>
                  <a:pt x="7625" y="6775"/>
                  <a:pt x="7468" y="6932"/>
                  <a:pt x="7279" y="6932"/>
                </a:cubicBezTo>
                <a:lnTo>
                  <a:pt x="4506" y="6932"/>
                </a:lnTo>
                <a:cubicBezTo>
                  <a:pt x="4317" y="6932"/>
                  <a:pt x="4160" y="6775"/>
                  <a:pt x="4160" y="6554"/>
                </a:cubicBezTo>
                <a:lnTo>
                  <a:pt x="4160" y="5136"/>
                </a:lnTo>
                <a:cubicBezTo>
                  <a:pt x="4160" y="4947"/>
                  <a:pt x="4317" y="4790"/>
                  <a:pt x="4506" y="4790"/>
                </a:cubicBezTo>
                <a:close/>
                <a:moveTo>
                  <a:pt x="2395" y="10398"/>
                </a:moveTo>
                <a:cubicBezTo>
                  <a:pt x="2584" y="10398"/>
                  <a:pt x="2742" y="10555"/>
                  <a:pt x="2742" y="10744"/>
                </a:cubicBezTo>
                <a:cubicBezTo>
                  <a:pt x="2742" y="10933"/>
                  <a:pt x="2584" y="11091"/>
                  <a:pt x="2395" y="11091"/>
                </a:cubicBezTo>
                <a:lnTo>
                  <a:pt x="1009" y="11091"/>
                </a:lnTo>
                <a:cubicBezTo>
                  <a:pt x="820" y="11091"/>
                  <a:pt x="663" y="10933"/>
                  <a:pt x="663" y="10744"/>
                </a:cubicBezTo>
                <a:cubicBezTo>
                  <a:pt x="663" y="10555"/>
                  <a:pt x="820" y="10398"/>
                  <a:pt x="1009" y="10398"/>
                </a:cubicBezTo>
                <a:close/>
                <a:moveTo>
                  <a:pt x="6585" y="10398"/>
                </a:moveTo>
                <a:cubicBezTo>
                  <a:pt x="6806" y="10398"/>
                  <a:pt x="6964" y="10555"/>
                  <a:pt x="6964" y="10744"/>
                </a:cubicBezTo>
                <a:cubicBezTo>
                  <a:pt x="6964" y="10933"/>
                  <a:pt x="6806" y="11091"/>
                  <a:pt x="6585" y="11091"/>
                </a:cubicBezTo>
                <a:lnTo>
                  <a:pt x="5231" y="11091"/>
                </a:lnTo>
                <a:cubicBezTo>
                  <a:pt x="5010" y="11091"/>
                  <a:pt x="4853" y="10933"/>
                  <a:pt x="4853" y="10744"/>
                </a:cubicBezTo>
                <a:cubicBezTo>
                  <a:pt x="4853" y="10555"/>
                  <a:pt x="5010" y="10398"/>
                  <a:pt x="5231" y="10398"/>
                </a:cubicBezTo>
                <a:close/>
                <a:moveTo>
                  <a:pt x="10776" y="10398"/>
                </a:moveTo>
                <a:cubicBezTo>
                  <a:pt x="10965" y="10398"/>
                  <a:pt x="11122" y="10555"/>
                  <a:pt x="11122" y="10744"/>
                </a:cubicBezTo>
                <a:cubicBezTo>
                  <a:pt x="11122" y="10933"/>
                  <a:pt x="10965" y="11091"/>
                  <a:pt x="10776" y="11091"/>
                </a:cubicBezTo>
                <a:lnTo>
                  <a:pt x="9389" y="11091"/>
                </a:lnTo>
                <a:cubicBezTo>
                  <a:pt x="9200" y="11091"/>
                  <a:pt x="9043" y="10933"/>
                  <a:pt x="9043" y="10744"/>
                </a:cubicBezTo>
                <a:cubicBezTo>
                  <a:pt x="9043" y="10555"/>
                  <a:pt x="9200" y="10398"/>
                  <a:pt x="9389" y="10398"/>
                </a:cubicBezTo>
                <a:close/>
                <a:moveTo>
                  <a:pt x="1009" y="1"/>
                </a:moveTo>
                <a:cubicBezTo>
                  <a:pt x="410" y="1"/>
                  <a:pt x="1" y="474"/>
                  <a:pt x="1" y="1009"/>
                </a:cubicBezTo>
                <a:cubicBezTo>
                  <a:pt x="1" y="1608"/>
                  <a:pt x="473" y="2049"/>
                  <a:pt x="1009" y="2049"/>
                </a:cubicBezTo>
                <a:lnTo>
                  <a:pt x="1356" y="2049"/>
                </a:lnTo>
                <a:lnTo>
                  <a:pt x="1356" y="2395"/>
                </a:lnTo>
                <a:cubicBezTo>
                  <a:pt x="1356" y="2994"/>
                  <a:pt x="1828" y="3403"/>
                  <a:pt x="2395" y="3403"/>
                </a:cubicBezTo>
                <a:lnTo>
                  <a:pt x="5546" y="3403"/>
                </a:lnTo>
                <a:lnTo>
                  <a:pt x="5546" y="4128"/>
                </a:lnTo>
                <a:lnTo>
                  <a:pt x="4506" y="4128"/>
                </a:lnTo>
                <a:cubicBezTo>
                  <a:pt x="3939" y="4128"/>
                  <a:pt x="3466" y="4601"/>
                  <a:pt x="3466" y="5136"/>
                </a:cubicBezTo>
                <a:lnTo>
                  <a:pt x="3466" y="6554"/>
                </a:lnTo>
                <a:cubicBezTo>
                  <a:pt x="3466" y="7153"/>
                  <a:pt x="3939" y="7594"/>
                  <a:pt x="4506" y="7594"/>
                </a:cubicBezTo>
                <a:lnTo>
                  <a:pt x="5546" y="7594"/>
                </a:lnTo>
                <a:lnTo>
                  <a:pt x="5546" y="8287"/>
                </a:lnTo>
                <a:lnTo>
                  <a:pt x="2395" y="8287"/>
                </a:lnTo>
                <a:cubicBezTo>
                  <a:pt x="1797" y="8287"/>
                  <a:pt x="1356" y="8759"/>
                  <a:pt x="1356" y="9326"/>
                </a:cubicBezTo>
                <a:lnTo>
                  <a:pt x="1356" y="9673"/>
                </a:lnTo>
                <a:lnTo>
                  <a:pt x="1009" y="9673"/>
                </a:lnTo>
                <a:cubicBezTo>
                  <a:pt x="410" y="9673"/>
                  <a:pt x="1" y="10146"/>
                  <a:pt x="1" y="10713"/>
                </a:cubicBezTo>
                <a:cubicBezTo>
                  <a:pt x="1" y="11280"/>
                  <a:pt x="473" y="11721"/>
                  <a:pt x="1009" y="11721"/>
                </a:cubicBezTo>
                <a:lnTo>
                  <a:pt x="2395" y="11721"/>
                </a:lnTo>
                <a:cubicBezTo>
                  <a:pt x="2994" y="11721"/>
                  <a:pt x="3403" y="11248"/>
                  <a:pt x="3403" y="10713"/>
                </a:cubicBezTo>
                <a:cubicBezTo>
                  <a:pt x="3403" y="10114"/>
                  <a:pt x="2931" y="9673"/>
                  <a:pt x="2395" y="9673"/>
                </a:cubicBezTo>
                <a:lnTo>
                  <a:pt x="2049" y="9673"/>
                </a:lnTo>
                <a:lnTo>
                  <a:pt x="2049" y="9326"/>
                </a:lnTo>
                <a:cubicBezTo>
                  <a:pt x="2049" y="9137"/>
                  <a:pt x="2206" y="8980"/>
                  <a:pt x="2395" y="8980"/>
                </a:cubicBezTo>
                <a:lnTo>
                  <a:pt x="5546" y="8980"/>
                </a:lnTo>
                <a:lnTo>
                  <a:pt x="5546" y="9673"/>
                </a:lnTo>
                <a:lnTo>
                  <a:pt x="5199" y="9673"/>
                </a:lnTo>
                <a:cubicBezTo>
                  <a:pt x="4601" y="9673"/>
                  <a:pt x="4160" y="10146"/>
                  <a:pt x="4160" y="10713"/>
                </a:cubicBezTo>
                <a:cubicBezTo>
                  <a:pt x="4160" y="11280"/>
                  <a:pt x="4632" y="11721"/>
                  <a:pt x="5199" y="11721"/>
                </a:cubicBezTo>
                <a:lnTo>
                  <a:pt x="6554" y="11721"/>
                </a:lnTo>
                <a:cubicBezTo>
                  <a:pt x="7153" y="11721"/>
                  <a:pt x="7594" y="11248"/>
                  <a:pt x="7594" y="10713"/>
                </a:cubicBezTo>
                <a:cubicBezTo>
                  <a:pt x="7594" y="10114"/>
                  <a:pt x="7121" y="9673"/>
                  <a:pt x="6554" y="9673"/>
                </a:cubicBezTo>
                <a:lnTo>
                  <a:pt x="6207" y="9673"/>
                </a:lnTo>
                <a:lnTo>
                  <a:pt x="6207" y="8980"/>
                </a:lnTo>
                <a:lnTo>
                  <a:pt x="9358" y="8980"/>
                </a:lnTo>
                <a:cubicBezTo>
                  <a:pt x="9547" y="8980"/>
                  <a:pt x="9704" y="9137"/>
                  <a:pt x="9704" y="9326"/>
                </a:cubicBezTo>
                <a:lnTo>
                  <a:pt x="9704" y="9673"/>
                </a:lnTo>
                <a:lnTo>
                  <a:pt x="9358" y="9673"/>
                </a:lnTo>
                <a:cubicBezTo>
                  <a:pt x="8759" y="9673"/>
                  <a:pt x="8350" y="10146"/>
                  <a:pt x="8350" y="10713"/>
                </a:cubicBezTo>
                <a:cubicBezTo>
                  <a:pt x="8350" y="11280"/>
                  <a:pt x="8791" y="11721"/>
                  <a:pt x="9358" y="11721"/>
                </a:cubicBezTo>
                <a:lnTo>
                  <a:pt x="10744" y="11721"/>
                </a:lnTo>
                <a:cubicBezTo>
                  <a:pt x="11311" y="11721"/>
                  <a:pt x="11752" y="11248"/>
                  <a:pt x="11752" y="10713"/>
                </a:cubicBezTo>
                <a:cubicBezTo>
                  <a:pt x="11752" y="10114"/>
                  <a:pt x="11280" y="9673"/>
                  <a:pt x="10744" y="9673"/>
                </a:cubicBezTo>
                <a:lnTo>
                  <a:pt x="10366" y="9673"/>
                </a:lnTo>
                <a:lnTo>
                  <a:pt x="10366" y="9326"/>
                </a:lnTo>
                <a:cubicBezTo>
                  <a:pt x="10366" y="8728"/>
                  <a:pt x="9925" y="8287"/>
                  <a:pt x="9358" y="8287"/>
                </a:cubicBezTo>
                <a:lnTo>
                  <a:pt x="6207" y="8287"/>
                </a:lnTo>
                <a:lnTo>
                  <a:pt x="6207" y="7594"/>
                </a:lnTo>
                <a:lnTo>
                  <a:pt x="7216" y="7594"/>
                </a:lnTo>
                <a:cubicBezTo>
                  <a:pt x="7814" y="7594"/>
                  <a:pt x="8287" y="7121"/>
                  <a:pt x="8287" y="6554"/>
                </a:cubicBezTo>
                <a:lnTo>
                  <a:pt x="8287" y="5136"/>
                </a:lnTo>
                <a:cubicBezTo>
                  <a:pt x="8287" y="4569"/>
                  <a:pt x="7814" y="4128"/>
                  <a:pt x="7216" y="4128"/>
                </a:cubicBezTo>
                <a:lnTo>
                  <a:pt x="6207" y="4128"/>
                </a:lnTo>
                <a:lnTo>
                  <a:pt x="6207" y="3403"/>
                </a:lnTo>
                <a:lnTo>
                  <a:pt x="9389" y="3403"/>
                </a:lnTo>
                <a:cubicBezTo>
                  <a:pt x="9988" y="3403"/>
                  <a:pt x="10429" y="2931"/>
                  <a:pt x="10429" y="2395"/>
                </a:cubicBezTo>
                <a:lnTo>
                  <a:pt x="10429" y="2049"/>
                </a:lnTo>
                <a:lnTo>
                  <a:pt x="10776" y="2049"/>
                </a:lnTo>
                <a:cubicBezTo>
                  <a:pt x="11374" y="2049"/>
                  <a:pt x="11815" y="1576"/>
                  <a:pt x="11815" y="1009"/>
                </a:cubicBezTo>
                <a:cubicBezTo>
                  <a:pt x="11815" y="411"/>
                  <a:pt x="11343" y="1"/>
                  <a:pt x="10776" y="1"/>
                </a:cubicBezTo>
                <a:lnTo>
                  <a:pt x="9389" y="1"/>
                </a:lnTo>
                <a:cubicBezTo>
                  <a:pt x="8822" y="1"/>
                  <a:pt x="8381" y="474"/>
                  <a:pt x="8381" y="1009"/>
                </a:cubicBezTo>
                <a:cubicBezTo>
                  <a:pt x="8381" y="1608"/>
                  <a:pt x="8854" y="2049"/>
                  <a:pt x="9389" y="2049"/>
                </a:cubicBezTo>
                <a:lnTo>
                  <a:pt x="9767" y="2049"/>
                </a:lnTo>
                <a:lnTo>
                  <a:pt x="9767" y="2395"/>
                </a:lnTo>
                <a:cubicBezTo>
                  <a:pt x="9767" y="2584"/>
                  <a:pt x="9610" y="2742"/>
                  <a:pt x="9389" y="2742"/>
                </a:cubicBezTo>
                <a:lnTo>
                  <a:pt x="6239" y="2742"/>
                </a:lnTo>
                <a:lnTo>
                  <a:pt x="6239" y="2049"/>
                </a:lnTo>
                <a:lnTo>
                  <a:pt x="6617" y="2049"/>
                </a:lnTo>
                <a:cubicBezTo>
                  <a:pt x="7184" y="2049"/>
                  <a:pt x="7625" y="1576"/>
                  <a:pt x="7625" y="1009"/>
                </a:cubicBezTo>
                <a:cubicBezTo>
                  <a:pt x="7625" y="411"/>
                  <a:pt x="7153" y="1"/>
                  <a:pt x="6617" y="1"/>
                </a:cubicBezTo>
                <a:lnTo>
                  <a:pt x="5231" y="1"/>
                </a:lnTo>
                <a:cubicBezTo>
                  <a:pt x="4632" y="1"/>
                  <a:pt x="4191" y="474"/>
                  <a:pt x="4191" y="1009"/>
                </a:cubicBezTo>
                <a:cubicBezTo>
                  <a:pt x="4191" y="1608"/>
                  <a:pt x="4664" y="2049"/>
                  <a:pt x="5231" y="2049"/>
                </a:cubicBezTo>
                <a:lnTo>
                  <a:pt x="5577" y="2049"/>
                </a:lnTo>
                <a:lnTo>
                  <a:pt x="5577" y="2742"/>
                </a:lnTo>
                <a:lnTo>
                  <a:pt x="2427" y="2742"/>
                </a:lnTo>
                <a:cubicBezTo>
                  <a:pt x="2238" y="2742"/>
                  <a:pt x="2080" y="2584"/>
                  <a:pt x="2080" y="2395"/>
                </a:cubicBezTo>
                <a:lnTo>
                  <a:pt x="2080" y="2049"/>
                </a:lnTo>
                <a:lnTo>
                  <a:pt x="2427" y="2049"/>
                </a:lnTo>
                <a:cubicBezTo>
                  <a:pt x="3025" y="2049"/>
                  <a:pt x="3466" y="1576"/>
                  <a:pt x="3466" y="1009"/>
                </a:cubicBezTo>
                <a:cubicBezTo>
                  <a:pt x="3466" y="411"/>
                  <a:pt x="2994" y="1"/>
                  <a:pt x="2427" y="1"/>
                </a:cubicBezTo>
                <a:close/>
              </a:path>
            </a:pathLst>
          </a:custGeom>
          <a:solidFill>
            <a:srgbClr val="7CB142"/>
          </a:solidFill>
          <a:ln>
            <a:noFill/>
          </a:ln>
        </p:spPr>
        <p:txBody>
          <a:bodyPr spcFirstLastPara="1" wrap="square" lIns="82928" tIns="82928" rIns="82928" bIns="82928" anchor="ctr" anchorCtr="0">
            <a:noAutofit/>
          </a:bodyPr>
          <a:lstStyle/>
          <a:p>
            <a:pPr defTabSz="685800">
              <a:buClrTx/>
            </a:pPr>
            <a:endParaRPr sz="1633" kern="1200" dirty="0">
              <a:solidFill>
                <a:srgbClr val="091B56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060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2E342-47C0-D22E-D7B1-49BCA3916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1;p14">
            <a:extLst>
              <a:ext uri="{FF2B5EF4-FFF2-40B4-BE49-F238E27FC236}">
                <a16:creationId xmlns:a16="http://schemas.microsoft.com/office/drawing/2014/main" id="{9F6391C0-4827-AD0F-B3A1-07AF8F7A09E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0F3D9D2B-28F0-8914-9018-2F556BD2D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271" y="75278"/>
            <a:ext cx="559924" cy="303414"/>
          </a:xfrm>
          <a:prstGeom prst="rect">
            <a:avLst/>
          </a:prstGeom>
        </p:spPr>
      </p:pic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FEFDF220-A5FB-CB31-6D06-51FBDE5FE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8126" y="3835573"/>
            <a:ext cx="631328" cy="342107"/>
          </a:xfrm>
          <a:prstGeom prst="rect">
            <a:avLst/>
          </a:prstGeom>
        </p:spPr>
      </p:pic>
      <p:pic>
        <p:nvPicPr>
          <p:cNvPr id="3" name="Imagem 2" descr="Forma, Retângulo&#10;&#10;Descrição gerada automaticamente com confiança média">
            <a:extLst>
              <a:ext uri="{FF2B5EF4-FFF2-40B4-BE49-F238E27FC236}">
                <a16:creationId xmlns:a16="http://schemas.microsoft.com/office/drawing/2014/main" id="{5BD3684F-1BD2-EA42-1B44-E05C1CFEDC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83" b="43654"/>
          <a:stretch/>
        </p:blipFill>
        <p:spPr>
          <a:xfrm>
            <a:off x="183272" y="73533"/>
            <a:ext cx="3867378" cy="658522"/>
          </a:xfrm>
          <a:prstGeom prst="rect">
            <a:avLst/>
          </a:prstGeom>
        </p:spPr>
      </p:pic>
      <p:grpSp>
        <p:nvGrpSpPr>
          <p:cNvPr id="4" name="Group 7">
            <a:extLst>
              <a:ext uri="{FF2B5EF4-FFF2-40B4-BE49-F238E27FC236}">
                <a16:creationId xmlns:a16="http://schemas.microsoft.com/office/drawing/2014/main" id="{774669EE-01A1-B674-86AC-E5BF5E2665D0}"/>
              </a:ext>
            </a:extLst>
          </p:cNvPr>
          <p:cNvGrpSpPr/>
          <p:nvPr/>
        </p:nvGrpSpPr>
        <p:grpSpPr>
          <a:xfrm>
            <a:off x="439294" y="413864"/>
            <a:ext cx="7444733" cy="5610418"/>
            <a:chOff x="4549775" y="1466850"/>
            <a:chExt cx="3092450" cy="392271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8F4D9E07-B727-796D-BED7-83D9CAF04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9775" y="1466850"/>
              <a:ext cx="3092450" cy="3922713"/>
            </a:xfrm>
            <a:custGeom>
              <a:avLst/>
              <a:gdLst>
                <a:gd name="T0" fmla="*/ 1387 w 4410"/>
                <a:gd name="T1" fmla="*/ 2798 h 2798"/>
                <a:gd name="T2" fmla="*/ 2876 w 4410"/>
                <a:gd name="T3" fmla="*/ 2392 h 2798"/>
                <a:gd name="T4" fmla="*/ 3712 w 4410"/>
                <a:gd name="T5" fmla="*/ 1825 h 2798"/>
                <a:gd name="T6" fmla="*/ 2634 w 4410"/>
                <a:gd name="T7" fmla="*/ 1144 h 2798"/>
                <a:gd name="T8" fmla="*/ 3364 w 4410"/>
                <a:gd name="T9" fmla="*/ 921 h 2798"/>
                <a:gd name="T10" fmla="*/ 4107 w 4410"/>
                <a:gd name="T11" fmla="*/ 631 h 2798"/>
                <a:gd name="T12" fmla="*/ 3500 w 4410"/>
                <a:gd name="T13" fmla="*/ 372 h 2798"/>
                <a:gd name="T14" fmla="*/ 3802 w 4410"/>
                <a:gd name="T15" fmla="*/ 184 h 2798"/>
                <a:gd name="T16" fmla="*/ 4410 w 4410"/>
                <a:gd name="T17" fmla="*/ 0 h 2798"/>
                <a:gd name="T18" fmla="*/ 4066 w 4410"/>
                <a:gd name="T19" fmla="*/ 0 h 2798"/>
                <a:gd name="T20" fmla="*/ 2835 w 4410"/>
                <a:gd name="T21" fmla="*/ 306 h 2798"/>
                <a:gd name="T22" fmla="*/ 3594 w 4410"/>
                <a:gd name="T23" fmla="*/ 621 h 2798"/>
                <a:gd name="T24" fmla="*/ 1949 w 4410"/>
                <a:gd name="T25" fmla="*/ 1104 h 2798"/>
                <a:gd name="T26" fmla="*/ 1939 w 4410"/>
                <a:gd name="T27" fmla="*/ 1191 h 2798"/>
                <a:gd name="T28" fmla="*/ 2829 w 4410"/>
                <a:gd name="T29" fmla="*/ 1822 h 2798"/>
                <a:gd name="T30" fmla="*/ 1136 w 4410"/>
                <a:gd name="T31" fmla="*/ 2243 h 2798"/>
                <a:gd name="T32" fmla="*/ 0 w 4410"/>
                <a:gd name="T33" fmla="*/ 2685 h 2798"/>
                <a:gd name="T34" fmla="*/ 0 w 4410"/>
                <a:gd name="T35" fmla="*/ 2798 h 2798"/>
                <a:gd name="T36" fmla="*/ 1387 w 4410"/>
                <a:gd name="T37" fmla="*/ 2798 h 2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10" h="2798">
                  <a:moveTo>
                    <a:pt x="1387" y="2798"/>
                  </a:moveTo>
                  <a:cubicBezTo>
                    <a:pt x="1590" y="2615"/>
                    <a:pt x="2359" y="2534"/>
                    <a:pt x="2876" y="2392"/>
                  </a:cubicBezTo>
                  <a:cubicBezTo>
                    <a:pt x="3505" y="2220"/>
                    <a:pt x="3693" y="2022"/>
                    <a:pt x="3712" y="1825"/>
                  </a:cubicBezTo>
                  <a:cubicBezTo>
                    <a:pt x="3765" y="1299"/>
                    <a:pt x="2623" y="1305"/>
                    <a:pt x="2634" y="1144"/>
                  </a:cubicBezTo>
                  <a:cubicBezTo>
                    <a:pt x="2644" y="1007"/>
                    <a:pt x="3129" y="948"/>
                    <a:pt x="3364" y="921"/>
                  </a:cubicBezTo>
                  <a:cubicBezTo>
                    <a:pt x="3739" y="879"/>
                    <a:pt x="4086" y="784"/>
                    <a:pt x="4107" y="631"/>
                  </a:cubicBezTo>
                  <a:cubicBezTo>
                    <a:pt x="4143" y="377"/>
                    <a:pt x="3608" y="403"/>
                    <a:pt x="3500" y="372"/>
                  </a:cubicBezTo>
                  <a:cubicBezTo>
                    <a:pt x="3181" y="282"/>
                    <a:pt x="3396" y="234"/>
                    <a:pt x="3802" y="184"/>
                  </a:cubicBezTo>
                  <a:cubicBezTo>
                    <a:pt x="4172" y="138"/>
                    <a:pt x="4365" y="106"/>
                    <a:pt x="4410" y="0"/>
                  </a:cubicBezTo>
                  <a:cubicBezTo>
                    <a:pt x="4066" y="0"/>
                    <a:pt x="4066" y="0"/>
                    <a:pt x="4066" y="0"/>
                  </a:cubicBezTo>
                  <a:cubicBezTo>
                    <a:pt x="3945" y="129"/>
                    <a:pt x="2829" y="68"/>
                    <a:pt x="2835" y="306"/>
                  </a:cubicBezTo>
                  <a:cubicBezTo>
                    <a:pt x="2839" y="481"/>
                    <a:pt x="3599" y="506"/>
                    <a:pt x="3594" y="621"/>
                  </a:cubicBezTo>
                  <a:cubicBezTo>
                    <a:pt x="3587" y="771"/>
                    <a:pt x="2144" y="733"/>
                    <a:pt x="1949" y="1104"/>
                  </a:cubicBezTo>
                  <a:cubicBezTo>
                    <a:pt x="1934" y="1133"/>
                    <a:pt x="1938" y="1156"/>
                    <a:pt x="1939" y="1191"/>
                  </a:cubicBezTo>
                  <a:cubicBezTo>
                    <a:pt x="1952" y="1468"/>
                    <a:pt x="2882" y="1583"/>
                    <a:pt x="2829" y="1822"/>
                  </a:cubicBezTo>
                  <a:cubicBezTo>
                    <a:pt x="2783" y="2029"/>
                    <a:pt x="2384" y="1941"/>
                    <a:pt x="1136" y="2243"/>
                  </a:cubicBezTo>
                  <a:cubicBezTo>
                    <a:pt x="939" y="2291"/>
                    <a:pt x="246" y="2452"/>
                    <a:pt x="0" y="2685"/>
                  </a:cubicBezTo>
                  <a:cubicBezTo>
                    <a:pt x="0" y="2798"/>
                    <a:pt x="0" y="2798"/>
                    <a:pt x="0" y="2798"/>
                  </a:cubicBezTo>
                  <a:lnTo>
                    <a:pt x="1387" y="279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C1B0006-A7F0-4774-E6CB-E6606CA4A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9775" y="1466850"/>
              <a:ext cx="3081338" cy="3763963"/>
            </a:xfrm>
            <a:custGeom>
              <a:avLst/>
              <a:gdLst>
                <a:gd name="T0" fmla="*/ 1387 w 4395"/>
                <a:gd name="T1" fmla="*/ 2685 h 2685"/>
                <a:gd name="T2" fmla="*/ 2876 w 4395"/>
                <a:gd name="T3" fmla="*/ 2292 h 2685"/>
                <a:gd name="T4" fmla="*/ 3712 w 4395"/>
                <a:gd name="T5" fmla="*/ 1742 h 2685"/>
                <a:gd name="T6" fmla="*/ 2634 w 4395"/>
                <a:gd name="T7" fmla="*/ 1082 h 2685"/>
                <a:gd name="T8" fmla="*/ 3364 w 4395"/>
                <a:gd name="T9" fmla="*/ 866 h 2685"/>
                <a:gd name="T10" fmla="*/ 4107 w 4395"/>
                <a:gd name="T11" fmla="*/ 585 h 2685"/>
                <a:gd name="T12" fmla="*/ 3500 w 4395"/>
                <a:gd name="T13" fmla="*/ 334 h 2685"/>
                <a:gd name="T14" fmla="*/ 3802 w 4395"/>
                <a:gd name="T15" fmla="*/ 152 h 2685"/>
                <a:gd name="T16" fmla="*/ 4395 w 4395"/>
                <a:gd name="T17" fmla="*/ 0 h 2685"/>
                <a:gd name="T18" fmla="*/ 4033 w 4395"/>
                <a:gd name="T19" fmla="*/ 0 h 2685"/>
                <a:gd name="T20" fmla="*/ 2840 w 4395"/>
                <a:gd name="T21" fmla="*/ 270 h 2685"/>
                <a:gd name="T22" fmla="*/ 3594 w 4395"/>
                <a:gd name="T23" fmla="*/ 575 h 2685"/>
                <a:gd name="T24" fmla="*/ 1940 w 4395"/>
                <a:gd name="T25" fmla="*/ 1122 h 2685"/>
                <a:gd name="T26" fmla="*/ 2829 w 4395"/>
                <a:gd name="T27" fmla="*/ 1739 h 2685"/>
                <a:gd name="T28" fmla="*/ 1136 w 4395"/>
                <a:gd name="T29" fmla="*/ 2147 h 2685"/>
                <a:gd name="T30" fmla="*/ 0 w 4395"/>
                <a:gd name="T31" fmla="*/ 2685 h 2685"/>
                <a:gd name="T32" fmla="*/ 1387 w 4395"/>
                <a:gd name="T33" fmla="*/ 2685 h 2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95" h="2685">
                  <a:moveTo>
                    <a:pt x="1387" y="2685"/>
                  </a:moveTo>
                  <a:cubicBezTo>
                    <a:pt x="1590" y="2508"/>
                    <a:pt x="2359" y="2429"/>
                    <a:pt x="2876" y="2292"/>
                  </a:cubicBezTo>
                  <a:cubicBezTo>
                    <a:pt x="3505" y="2125"/>
                    <a:pt x="3714" y="1934"/>
                    <a:pt x="3712" y="1742"/>
                  </a:cubicBezTo>
                  <a:cubicBezTo>
                    <a:pt x="3708" y="1359"/>
                    <a:pt x="2623" y="1238"/>
                    <a:pt x="2634" y="1082"/>
                  </a:cubicBezTo>
                  <a:cubicBezTo>
                    <a:pt x="2644" y="949"/>
                    <a:pt x="3129" y="892"/>
                    <a:pt x="3364" y="866"/>
                  </a:cubicBezTo>
                  <a:cubicBezTo>
                    <a:pt x="3739" y="825"/>
                    <a:pt x="4110" y="735"/>
                    <a:pt x="4107" y="585"/>
                  </a:cubicBezTo>
                  <a:cubicBezTo>
                    <a:pt x="4104" y="397"/>
                    <a:pt x="3608" y="364"/>
                    <a:pt x="3500" y="334"/>
                  </a:cubicBezTo>
                  <a:cubicBezTo>
                    <a:pt x="3181" y="247"/>
                    <a:pt x="3396" y="202"/>
                    <a:pt x="3802" y="152"/>
                  </a:cubicBezTo>
                  <a:cubicBezTo>
                    <a:pt x="4266" y="94"/>
                    <a:pt x="4362" y="62"/>
                    <a:pt x="4395" y="0"/>
                  </a:cubicBezTo>
                  <a:cubicBezTo>
                    <a:pt x="4033" y="0"/>
                    <a:pt x="4033" y="0"/>
                    <a:pt x="4033" y="0"/>
                  </a:cubicBezTo>
                  <a:cubicBezTo>
                    <a:pt x="3907" y="77"/>
                    <a:pt x="2921" y="89"/>
                    <a:pt x="2840" y="270"/>
                  </a:cubicBezTo>
                  <a:cubicBezTo>
                    <a:pt x="2773" y="419"/>
                    <a:pt x="3599" y="464"/>
                    <a:pt x="3594" y="575"/>
                  </a:cubicBezTo>
                  <a:cubicBezTo>
                    <a:pt x="3585" y="751"/>
                    <a:pt x="2014" y="702"/>
                    <a:pt x="1940" y="1122"/>
                  </a:cubicBezTo>
                  <a:cubicBezTo>
                    <a:pt x="1893" y="1387"/>
                    <a:pt x="2882" y="1508"/>
                    <a:pt x="2829" y="1739"/>
                  </a:cubicBezTo>
                  <a:cubicBezTo>
                    <a:pt x="2783" y="1940"/>
                    <a:pt x="2384" y="1854"/>
                    <a:pt x="1136" y="2147"/>
                  </a:cubicBezTo>
                  <a:cubicBezTo>
                    <a:pt x="907" y="2200"/>
                    <a:pt x="169" y="2442"/>
                    <a:pt x="0" y="2685"/>
                  </a:cubicBezTo>
                  <a:lnTo>
                    <a:pt x="1387" y="268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F5FF8425-1297-1F8B-DAC8-AEF582B1E932}"/>
              </a:ext>
            </a:extLst>
          </p:cNvPr>
          <p:cNvSpPr txBox="1"/>
          <p:nvPr/>
        </p:nvSpPr>
        <p:spPr>
          <a:xfrm>
            <a:off x="238643" y="173647"/>
            <a:ext cx="5454530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54">
              <a:buClrTx/>
              <a:defRPr/>
            </a:pPr>
            <a:r>
              <a:rPr lang="en-US" sz="2625" b="1" kern="1200" dirty="0">
                <a:solidFill>
                  <a:srgbClr val="091B56"/>
                </a:solidFill>
                <a:latin typeface="Oswald" panose="00000500000000000000" pitchFamily="2" charset="0"/>
                <a:ea typeface="Noto Sans" panose="020B0502040504020204" pitchFamily="34"/>
                <a:cs typeface="Noto Sans" panose="020B0502040504020204" pitchFamily="34"/>
              </a:rPr>
              <a:t>AGENTE PÚBLICO, art.7º, I</a:t>
            </a: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F94DC34B-6B23-304C-5E72-441E880D18B4}"/>
              </a:ext>
            </a:extLst>
          </p:cNvPr>
          <p:cNvGrpSpPr/>
          <p:nvPr/>
        </p:nvGrpSpPr>
        <p:grpSpPr>
          <a:xfrm>
            <a:off x="1533821" y="2887040"/>
            <a:ext cx="1097200" cy="1696310"/>
            <a:chOff x="7478257" y="2193205"/>
            <a:chExt cx="452893" cy="70018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EB43C08-41B1-ACDC-CF48-A73B1A4FF692}"/>
                </a:ext>
              </a:extLst>
            </p:cNvPr>
            <p:cNvSpPr/>
            <p:nvPr/>
          </p:nvSpPr>
          <p:spPr>
            <a:xfrm>
              <a:off x="7478257" y="2786413"/>
              <a:ext cx="452893" cy="106981"/>
            </a:xfrm>
            <a:prstGeom prst="ellipse">
              <a:avLst/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</a:endParaRPr>
            </a:p>
          </p:txBody>
        </p:sp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D59B2DDF-4B05-03EF-EC4B-BACF6CEEFA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257" y="2193205"/>
              <a:ext cx="452893" cy="646699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01">
            <a:extLst>
              <a:ext uri="{FF2B5EF4-FFF2-40B4-BE49-F238E27FC236}">
                <a16:creationId xmlns:a16="http://schemas.microsoft.com/office/drawing/2014/main" id="{4EB462A8-48E6-352E-FF76-D5DFE612007C}"/>
              </a:ext>
            </a:extLst>
          </p:cNvPr>
          <p:cNvGrpSpPr/>
          <p:nvPr/>
        </p:nvGrpSpPr>
        <p:grpSpPr>
          <a:xfrm>
            <a:off x="177365" y="42373"/>
            <a:ext cx="8129303" cy="5025849"/>
            <a:chOff x="2943225" y="38100"/>
            <a:chExt cx="6305550" cy="6818313"/>
          </a:xfrm>
          <a:solidFill>
            <a:schemeClr val="bg2">
              <a:lumMod val="50000"/>
            </a:schemeClr>
          </a:solidFill>
        </p:grpSpPr>
        <p:sp>
          <p:nvSpPr>
            <p:cNvPr id="14" name="Freeform 86">
              <a:extLst>
                <a:ext uri="{FF2B5EF4-FFF2-40B4-BE49-F238E27FC236}">
                  <a16:creationId xmlns:a16="http://schemas.microsoft.com/office/drawing/2014/main" id="{6098A461-2317-0F18-04DF-937263F2F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225" y="6856413"/>
              <a:ext cx="6305550" cy="0"/>
            </a:xfrm>
            <a:custGeom>
              <a:avLst/>
              <a:gdLst>
                <a:gd name="T0" fmla="*/ 0 w 15350"/>
                <a:gd name="T1" fmla="*/ 15350 w 1535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15350">
                  <a:moveTo>
                    <a:pt x="0" y="0"/>
                  </a:moveTo>
                  <a:cubicBezTo>
                    <a:pt x="5120" y="0"/>
                    <a:pt x="10235" y="0"/>
                    <a:pt x="1535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89">
              <a:extLst>
                <a:ext uri="{FF2B5EF4-FFF2-40B4-BE49-F238E27FC236}">
                  <a16:creationId xmlns:a16="http://schemas.microsoft.com/office/drawing/2014/main" id="{529BA5F3-24AF-9386-FC11-19FC7D793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0325" y="5073650"/>
              <a:ext cx="330200" cy="195263"/>
            </a:xfrm>
            <a:custGeom>
              <a:avLst/>
              <a:gdLst>
                <a:gd name="T0" fmla="*/ 15 w 803"/>
                <a:gd name="T1" fmla="*/ 238 h 238"/>
                <a:gd name="T2" fmla="*/ 0 w 803"/>
                <a:gd name="T3" fmla="*/ 176 h 238"/>
                <a:gd name="T4" fmla="*/ 789 w 803"/>
                <a:gd name="T5" fmla="*/ 0 h 238"/>
                <a:gd name="T6" fmla="*/ 803 w 803"/>
                <a:gd name="T7" fmla="*/ 56 h 238"/>
                <a:gd name="T8" fmla="*/ 15 w 803"/>
                <a:gd name="T9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238">
                  <a:moveTo>
                    <a:pt x="15" y="238"/>
                  </a:moveTo>
                  <a:cubicBezTo>
                    <a:pt x="10" y="218"/>
                    <a:pt x="5" y="199"/>
                    <a:pt x="0" y="176"/>
                  </a:cubicBezTo>
                  <a:cubicBezTo>
                    <a:pt x="264" y="117"/>
                    <a:pt x="525" y="59"/>
                    <a:pt x="789" y="0"/>
                  </a:cubicBezTo>
                  <a:cubicBezTo>
                    <a:pt x="795" y="22"/>
                    <a:pt x="799" y="40"/>
                    <a:pt x="803" y="56"/>
                  </a:cubicBezTo>
                  <a:cubicBezTo>
                    <a:pt x="769" y="77"/>
                    <a:pt x="175" y="214"/>
                    <a:pt x="15" y="2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90">
              <a:extLst>
                <a:ext uri="{FF2B5EF4-FFF2-40B4-BE49-F238E27FC236}">
                  <a16:creationId xmlns:a16="http://schemas.microsoft.com/office/drawing/2014/main" id="{7B87A7CE-F0CF-3F93-56E4-B16A7AF51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8350" y="5321300"/>
              <a:ext cx="330200" cy="184150"/>
            </a:xfrm>
            <a:custGeom>
              <a:avLst/>
              <a:gdLst>
                <a:gd name="T0" fmla="*/ 792 w 804"/>
                <a:gd name="T1" fmla="*/ 4 h 224"/>
                <a:gd name="T2" fmla="*/ 804 w 804"/>
                <a:gd name="T3" fmla="*/ 61 h 224"/>
                <a:gd name="T4" fmla="*/ 13 w 804"/>
                <a:gd name="T5" fmla="*/ 224 h 224"/>
                <a:gd name="T6" fmla="*/ 2 w 804"/>
                <a:gd name="T7" fmla="*/ 184 h 224"/>
                <a:gd name="T8" fmla="*/ 0 w 804"/>
                <a:gd name="T9" fmla="*/ 166 h 224"/>
                <a:gd name="T10" fmla="*/ 792 w 804"/>
                <a:gd name="T11" fmla="*/ 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4" h="224">
                  <a:moveTo>
                    <a:pt x="792" y="4"/>
                  </a:moveTo>
                  <a:cubicBezTo>
                    <a:pt x="795" y="20"/>
                    <a:pt x="799" y="38"/>
                    <a:pt x="804" y="61"/>
                  </a:cubicBezTo>
                  <a:cubicBezTo>
                    <a:pt x="539" y="118"/>
                    <a:pt x="277" y="171"/>
                    <a:pt x="13" y="224"/>
                  </a:cubicBezTo>
                  <a:cubicBezTo>
                    <a:pt x="8" y="207"/>
                    <a:pt x="4" y="196"/>
                    <a:pt x="2" y="184"/>
                  </a:cubicBezTo>
                  <a:cubicBezTo>
                    <a:pt x="0" y="178"/>
                    <a:pt x="1" y="171"/>
                    <a:pt x="0" y="166"/>
                  </a:cubicBezTo>
                  <a:cubicBezTo>
                    <a:pt x="32" y="149"/>
                    <a:pt x="757" y="0"/>
                    <a:pt x="79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91">
              <a:extLst>
                <a:ext uri="{FF2B5EF4-FFF2-40B4-BE49-F238E27FC236}">
                  <a16:creationId xmlns:a16="http://schemas.microsoft.com/office/drawing/2014/main" id="{F102116B-D8E3-E840-F9CE-0D714CFEF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6375" y="5554663"/>
              <a:ext cx="331788" cy="204788"/>
            </a:xfrm>
            <a:custGeom>
              <a:avLst/>
              <a:gdLst>
                <a:gd name="T0" fmla="*/ 781 w 807"/>
                <a:gd name="T1" fmla="*/ 0 h 250"/>
                <a:gd name="T2" fmla="*/ 790 w 807"/>
                <a:gd name="T3" fmla="*/ 12 h 250"/>
                <a:gd name="T4" fmla="*/ 758 w 807"/>
                <a:gd name="T5" fmla="*/ 75 h 250"/>
                <a:gd name="T6" fmla="*/ 56 w 807"/>
                <a:gd name="T7" fmla="*/ 244 h 250"/>
                <a:gd name="T8" fmla="*/ 17 w 807"/>
                <a:gd name="T9" fmla="*/ 250 h 250"/>
                <a:gd name="T10" fmla="*/ 0 w 807"/>
                <a:gd name="T11" fmla="*/ 189 h 250"/>
                <a:gd name="T12" fmla="*/ 781 w 807"/>
                <a:gd name="T1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7" h="250">
                  <a:moveTo>
                    <a:pt x="781" y="0"/>
                  </a:moveTo>
                  <a:cubicBezTo>
                    <a:pt x="787" y="8"/>
                    <a:pt x="789" y="10"/>
                    <a:pt x="790" y="12"/>
                  </a:cubicBezTo>
                  <a:cubicBezTo>
                    <a:pt x="807" y="59"/>
                    <a:pt x="805" y="63"/>
                    <a:pt x="758" y="75"/>
                  </a:cubicBezTo>
                  <a:cubicBezTo>
                    <a:pt x="524" y="131"/>
                    <a:pt x="290" y="188"/>
                    <a:pt x="56" y="244"/>
                  </a:cubicBezTo>
                  <a:cubicBezTo>
                    <a:pt x="44" y="247"/>
                    <a:pt x="33" y="248"/>
                    <a:pt x="17" y="250"/>
                  </a:cubicBezTo>
                  <a:cubicBezTo>
                    <a:pt x="11" y="231"/>
                    <a:pt x="6" y="212"/>
                    <a:pt x="0" y="189"/>
                  </a:cubicBezTo>
                  <a:cubicBezTo>
                    <a:pt x="261" y="120"/>
                    <a:pt x="521" y="58"/>
                    <a:pt x="78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92">
              <a:extLst>
                <a:ext uri="{FF2B5EF4-FFF2-40B4-BE49-F238E27FC236}">
                  <a16:creationId xmlns:a16="http://schemas.microsoft.com/office/drawing/2014/main" id="{9385FBFC-7BBF-2E6F-4B16-322AD2DA4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9125" y="4754563"/>
              <a:ext cx="323850" cy="255588"/>
            </a:xfrm>
            <a:custGeom>
              <a:avLst/>
              <a:gdLst>
                <a:gd name="T0" fmla="*/ 765 w 790"/>
                <a:gd name="T1" fmla="*/ 0 h 311"/>
                <a:gd name="T2" fmla="*/ 790 w 790"/>
                <a:gd name="T3" fmla="*/ 58 h 311"/>
                <a:gd name="T4" fmla="*/ 749 w 790"/>
                <a:gd name="T5" fmla="*/ 78 h 311"/>
                <a:gd name="T6" fmla="*/ 200 w 790"/>
                <a:gd name="T7" fmla="*/ 261 h 311"/>
                <a:gd name="T8" fmla="*/ 19 w 790"/>
                <a:gd name="T9" fmla="*/ 311 h 311"/>
                <a:gd name="T10" fmla="*/ 0 w 790"/>
                <a:gd name="T11" fmla="*/ 246 h 311"/>
                <a:gd name="T12" fmla="*/ 765 w 790"/>
                <a:gd name="T13" fmla="*/ 0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0" h="311">
                  <a:moveTo>
                    <a:pt x="765" y="0"/>
                  </a:moveTo>
                  <a:cubicBezTo>
                    <a:pt x="774" y="21"/>
                    <a:pt x="781" y="38"/>
                    <a:pt x="790" y="58"/>
                  </a:cubicBezTo>
                  <a:cubicBezTo>
                    <a:pt x="775" y="66"/>
                    <a:pt x="762" y="73"/>
                    <a:pt x="749" y="78"/>
                  </a:cubicBezTo>
                  <a:cubicBezTo>
                    <a:pt x="570" y="151"/>
                    <a:pt x="386" y="208"/>
                    <a:pt x="200" y="261"/>
                  </a:cubicBezTo>
                  <a:cubicBezTo>
                    <a:pt x="142" y="277"/>
                    <a:pt x="83" y="293"/>
                    <a:pt x="19" y="311"/>
                  </a:cubicBezTo>
                  <a:cubicBezTo>
                    <a:pt x="12" y="289"/>
                    <a:pt x="7" y="270"/>
                    <a:pt x="0" y="246"/>
                  </a:cubicBezTo>
                  <a:cubicBezTo>
                    <a:pt x="260" y="175"/>
                    <a:pt x="515" y="103"/>
                    <a:pt x="76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93">
              <a:extLst>
                <a:ext uri="{FF2B5EF4-FFF2-40B4-BE49-F238E27FC236}">
                  <a16:creationId xmlns:a16="http://schemas.microsoft.com/office/drawing/2014/main" id="{7E4C39E2-751E-20F6-3D6D-668184A16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5513" y="5840413"/>
              <a:ext cx="323850" cy="257175"/>
            </a:xfrm>
            <a:custGeom>
              <a:avLst/>
              <a:gdLst>
                <a:gd name="T0" fmla="*/ 22 w 787"/>
                <a:gd name="T1" fmla="*/ 314 h 314"/>
                <a:gd name="T2" fmla="*/ 0 w 787"/>
                <a:gd name="T3" fmla="*/ 257 h 314"/>
                <a:gd name="T4" fmla="*/ 770 w 787"/>
                <a:gd name="T5" fmla="*/ 0 h 314"/>
                <a:gd name="T6" fmla="*/ 787 w 787"/>
                <a:gd name="T7" fmla="*/ 59 h 314"/>
                <a:gd name="T8" fmla="*/ 22 w 787"/>
                <a:gd name="T9" fmla="*/ 31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7" h="314">
                  <a:moveTo>
                    <a:pt x="22" y="314"/>
                  </a:moveTo>
                  <a:cubicBezTo>
                    <a:pt x="15" y="295"/>
                    <a:pt x="8" y="278"/>
                    <a:pt x="0" y="257"/>
                  </a:cubicBezTo>
                  <a:cubicBezTo>
                    <a:pt x="254" y="159"/>
                    <a:pt x="509" y="76"/>
                    <a:pt x="770" y="0"/>
                  </a:cubicBezTo>
                  <a:cubicBezTo>
                    <a:pt x="777" y="23"/>
                    <a:pt x="782" y="41"/>
                    <a:pt x="787" y="59"/>
                  </a:cubicBezTo>
                  <a:cubicBezTo>
                    <a:pt x="531" y="145"/>
                    <a:pt x="279" y="229"/>
                    <a:pt x="22" y="3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94">
              <a:extLst>
                <a:ext uri="{FF2B5EF4-FFF2-40B4-BE49-F238E27FC236}">
                  <a16:creationId xmlns:a16="http://schemas.microsoft.com/office/drawing/2014/main" id="{70EDE1F9-CB33-BBB9-FED3-7B9A728AB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8400" y="2874963"/>
              <a:ext cx="130175" cy="155575"/>
            </a:xfrm>
            <a:custGeom>
              <a:avLst/>
              <a:gdLst>
                <a:gd name="T0" fmla="*/ 23 w 316"/>
                <a:gd name="T1" fmla="*/ 0 h 190"/>
                <a:gd name="T2" fmla="*/ 316 w 316"/>
                <a:gd name="T3" fmla="*/ 147 h 190"/>
                <a:gd name="T4" fmla="*/ 296 w 316"/>
                <a:gd name="T5" fmla="*/ 190 h 190"/>
                <a:gd name="T6" fmla="*/ 0 w 316"/>
                <a:gd name="T7" fmla="*/ 40 h 190"/>
                <a:gd name="T8" fmla="*/ 23 w 316"/>
                <a:gd name="T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6" h="190">
                  <a:moveTo>
                    <a:pt x="23" y="0"/>
                  </a:moveTo>
                  <a:cubicBezTo>
                    <a:pt x="124" y="50"/>
                    <a:pt x="218" y="98"/>
                    <a:pt x="316" y="147"/>
                  </a:cubicBezTo>
                  <a:cubicBezTo>
                    <a:pt x="309" y="161"/>
                    <a:pt x="303" y="173"/>
                    <a:pt x="296" y="190"/>
                  </a:cubicBezTo>
                  <a:cubicBezTo>
                    <a:pt x="194" y="145"/>
                    <a:pt x="96" y="99"/>
                    <a:pt x="0" y="40"/>
                  </a:cubicBezTo>
                  <a:cubicBezTo>
                    <a:pt x="8" y="26"/>
                    <a:pt x="15" y="1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95">
              <a:extLst>
                <a:ext uri="{FF2B5EF4-FFF2-40B4-BE49-F238E27FC236}">
                  <a16:creationId xmlns:a16="http://schemas.microsoft.com/office/drawing/2014/main" id="{E57E30C8-1E8E-2F82-94AF-421BCEF79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425" y="3732213"/>
              <a:ext cx="128588" cy="165100"/>
            </a:xfrm>
            <a:custGeom>
              <a:avLst/>
              <a:gdLst>
                <a:gd name="T0" fmla="*/ 0 w 312"/>
                <a:gd name="T1" fmla="*/ 42 h 202"/>
                <a:gd name="T2" fmla="*/ 22 w 312"/>
                <a:gd name="T3" fmla="*/ 0 h 202"/>
                <a:gd name="T4" fmla="*/ 312 w 312"/>
                <a:gd name="T5" fmla="*/ 160 h 202"/>
                <a:gd name="T6" fmla="*/ 286 w 312"/>
                <a:gd name="T7" fmla="*/ 202 h 202"/>
                <a:gd name="T8" fmla="*/ 0 w 312"/>
                <a:gd name="T9" fmla="*/ 4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202">
                  <a:moveTo>
                    <a:pt x="0" y="42"/>
                  </a:moveTo>
                  <a:cubicBezTo>
                    <a:pt x="8" y="27"/>
                    <a:pt x="14" y="16"/>
                    <a:pt x="22" y="0"/>
                  </a:cubicBezTo>
                  <a:cubicBezTo>
                    <a:pt x="122" y="48"/>
                    <a:pt x="215" y="103"/>
                    <a:pt x="312" y="160"/>
                  </a:cubicBezTo>
                  <a:cubicBezTo>
                    <a:pt x="302" y="175"/>
                    <a:pt x="295" y="187"/>
                    <a:pt x="286" y="202"/>
                  </a:cubicBezTo>
                  <a:cubicBezTo>
                    <a:pt x="190" y="148"/>
                    <a:pt x="97" y="97"/>
                    <a:pt x="0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96">
              <a:extLst>
                <a:ext uri="{FF2B5EF4-FFF2-40B4-BE49-F238E27FC236}">
                  <a16:creationId xmlns:a16="http://schemas.microsoft.com/office/drawing/2014/main" id="{07D8F269-2D8F-4B8D-48D6-5A8A9B8A7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1000" y="3297238"/>
              <a:ext cx="133350" cy="142875"/>
            </a:xfrm>
            <a:custGeom>
              <a:avLst/>
              <a:gdLst>
                <a:gd name="T0" fmla="*/ 322 w 322"/>
                <a:gd name="T1" fmla="*/ 127 h 174"/>
                <a:gd name="T2" fmla="*/ 304 w 322"/>
                <a:gd name="T3" fmla="*/ 174 h 174"/>
                <a:gd name="T4" fmla="*/ 0 w 322"/>
                <a:gd name="T5" fmla="*/ 47 h 174"/>
                <a:gd name="T6" fmla="*/ 19 w 322"/>
                <a:gd name="T7" fmla="*/ 0 h 174"/>
                <a:gd name="T8" fmla="*/ 322 w 322"/>
                <a:gd name="T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2" h="174">
                  <a:moveTo>
                    <a:pt x="322" y="127"/>
                  </a:moveTo>
                  <a:cubicBezTo>
                    <a:pt x="316" y="143"/>
                    <a:pt x="311" y="156"/>
                    <a:pt x="304" y="174"/>
                  </a:cubicBezTo>
                  <a:cubicBezTo>
                    <a:pt x="201" y="131"/>
                    <a:pt x="103" y="90"/>
                    <a:pt x="0" y="47"/>
                  </a:cubicBezTo>
                  <a:cubicBezTo>
                    <a:pt x="7" y="31"/>
                    <a:pt x="12" y="18"/>
                    <a:pt x="19" y="0"/>
                  </a:cubicBezTo>
                  <a:cubicBezTo>
                    <a:pt x="121" y="42"/>
                    <a:pt x="220" y="84"/>
                    <a:pt x="322" y="1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97">
              <a:extLst>
                <a:ext uri="{FF2B5EF4-FFF2-40B4-BE49-F238E27FC236}">
                  <a16:creationId xmlns:a16="http://schemas.microsoft.com/office/drawing/2014/main" id="{85A239B9-D001-52C7-5CF1-8E4B217E1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8113" y="3095625"/>
              <a:ext cx="133350" cy="142875"/>
            </a:xfrm>
            <a:custGeom>
              <a:avLst/>
              <a:gdLst>
                <a:gd name="T0" fmla="*/ 0 w 323"/>
                <a:gd name="T1" fmla="*/ 47 h 174"/>
                <a:gd name="T2" fmla="*/ 20 w 323"/>
                <a:gd name="T3" fmla="*/ 0 h 174"/>
                <a:gd name="T4" fmla="*/ 323 w 323"/>
                <a:gd name="T5" fmla="*/ 126 h 174"/>
                <a:gd name="T6" fmla="*/ 305 w 323"/>
                <a:gd name="T7" fmla="*/ 174 h 174"/>
                <a:gd name="T8" fmla="*/ 0 w 323"/>
                <a:gd name="T9" fmla="*/ 4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" h="174">
                  <a:moveTo>
                    <a:pt x="0" y="47"/>
                  </a:moveTo>
                  <a:cubicBezTo>
                    <a:pt x="8" y="29"/>
                    <a:pt x="13" y="17"/>
                    <a:pt x="20" y="0"/>
                  </a:cubicBezTo>
                  <a:cubicBezTo>
                    <a:pt x="121" y="42"/>
                    <a:pt x="219" y="83"/>
                    <a:pt x="323" y="126"/>
                  </a:cubicBezTo>
                  <a:cubicBezTo>
                    <a:pt x="317" y="142"/>
                    <a:pt x="311" y="156"/>
                    <a:pt x="305" y="174"/>
                  </a:cubicBezTo>
                  <a:cubicBezTo>
                    <a:pt x="202" y="131"/>
                    <a:pt x="104" y="90"/>
                    <a:pt x="0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98">
              <a:extLst>
                <a:ext uri="{FF2B5EF4-FFF2-40B4-BE49-F238E27FC236}">
                  <a16:creationId xmlns:a16="http://schemas.microsoft.com/office/drawing/2014/main" id="{357A0ADA-3A67-9F90-588C-1F6E46CC6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9975" y="4445000"/>
              <a:ext cx="120650" cy="185738"/>
            </a:xfrm>
            <a:custGeom>
              <a:avLst/>
              <a:gdLst>
                <a:gd name="T0" fmla="*/ 19 w 291"/>
                <a:gd name="T1" fmla="*/ 226 h 226"/>
                <a:gd name="T2" fmla="*/ 6 w 291"/>
                <a:gd name="T3" fmla="*/ 204 h 226"/>
                <a:gd name="T4" fmla="*/ 0 w 291"/>
                <a:gd name="T5" fmla="*/ 180 h 226"/>
                <a:gd name="T6" fmla="*/ 251 w 291"/>
                <a:gd name="T7" fmla="*/ 0 h 226"/>
                <a:gd name="T8" fmla="*/ 291 w 291"/>
                <a:gd name="T9" fmla="*/ 28 h 226"/>
                <a:gd name="T10" fmla="*/ 19 w 291"/>
                <a:gd name="T11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1" h="226">
                  <a:moveTo>
                    <a:pt x="19" y="226"/>
                  </a:moveTo>
                  <a:cubicBezTo>
                    <a:pt x="13" y="215"/>
                    <a:pt x="8" y="210"/>
                    <a:pt x="6" y="204"/>
                  </a:cubicBezTo>
                  <a:cubicBezTo>
                    <a:pt x="3" y="198"/>
                    <a:pt x="2" y="192"/>
                    <a:pt x="0" y="180"/>
                  </a:cubicBezTo>
                  <a:cubicBezTo>
                    <a:pt x="91" y="134"/>
                    <a:pt x="182" y="84"/>
                    <a:pt x="251" y="0"/>
                  </a:cubicBezTo>
                  <a:cubicBezTo>
                    <a:pt x="264" y="9"/>
                    <a:pt x="276" y="17"/>
                    <a:pt x="291" y="28"/>
                  </a:cubicBezTo>
                  <a:cubicBezTo>
                    <a:pt x="219" y="122"/>
                    <a:pt x="123" y="176"/>
                    <a:pt x="19" y="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99">
              <a:extLst>
                <a:ext uri="{FF2B5EF4-FFF2-40B4-BE49-F238E27FC236}">
                  <a16:creationId xmlns:a16="http://schemas.microsoft.com/office/drawing/2014/main" id="{3793948D-73E0-D580-3AE4-B3B811AD1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888" y="3505200"/>
              <a:ext cx="131763" cy="149225"/>
            </a:xfrm>
            <a:custGeom>
              <a:avLst/>
              <a:gdLst>
                <a:gd name="T0" fmla="*/ 0 w 320"/>
                <a:gd name="T1" fmla="*/ 45 h 181"/>
                <a:gd name="T2" fmla="*/ 11 w 320"/>
                <a:gd name="T3" fmla="*/ 16 h 181"/>
                <a:gd name="T4" fmla="*/ 24 w 320"/>
                <a:gd name="T5" fmla="*/ 0 h 181"/>
                <a:gd name="T6" fmla="*/ 320 w 320"/>
                <a:gd name="T7" fmla="*/ 135 h 181"/>
                <a:gd name="T8" fmla="*/ 298 w 320"/>
                <a:gd name="T9" fmla="*/ 181 h 181"/>
                <a:gd name="T10" fmla="*/ 0 w 320"/>
                <a:gd name="T11" fmla="*/ 4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0" h="181">
                  <a:moveTo>
                    <a:pt x="0" y="45"/>
                  </a:moveTo>
                  <a:cubicBezTo>
                    <a:pt x="5" y="31"/>
                    <a:pt x="7" y="23"/>
                    <a:pt x="11" y="16"/>
                  </a:cubicBezTo>
                  <a:cubicBezTo>
                    <a:pt x="13" y="12"/>
                    <a:pt x="17" y="8"/>
                    <a:pt x="24" y="0"/>
                  </a:cubicBezTo>
                  <a:cubicBezTo>
                    <a:pt x="121" y="44"/>
                    <a:pt x="218" y="89"/>
                    <a:pt x="320" y="135"/>
                  </a:cubicBezTo>
                  <a:cubicBezTo>
                    <a:pt x="312" y="152"/>
                    <a:pt x="306" y="164"/>
                    <a:pt x="298" y="181"/>
                  </a:cubicBezTo>
                  <a:cubicBezTo>
                    <a:pt x="198" y="135"/>
                    <a:pt x="101" y="91"/>
                    <a:pt x="0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100">
              <a:extLst>
                <a:ext uri="{FF2B5EF4-FFF2-40B4-BE49-F238E27FC236}">
                  <a16:creationId xmlns:a16="http://schemas.microsoft.com/office/drawing/2014/main" id="{84069BD4-AD9A-BA74-D337-8C77F3294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2675" y="4010025"/>
              <a:ext cx="107950" cy="217488"/>
            </a:xfrm>
            <a:custGeom>
              <a:avLst/>
              <a:gdLst>
                <a:gd name="T0" fmla="*/ 0 w 262"/>
                <a:gd name="T1" fmla="*/ 37 h 266"/>
                <a:gd name="T2" fmla="*/ 32 w 262"/>
                <a:gd name="T3" fmla="*/ 0 h 266"/>
                <a:gd name="T4" fmla="*/ 262 w 262"/>
                <a:gd name="T5" fmla="*/ 238 h 266"/>
                <a:gd name="T6" fmla="*/ 242 w 262"/>
                <a:gd name="T7" fmla="*/ 256 h 266"/>
                <a:gd name="T8" fmla="*/ 221 w 262"/>
                <a:gd name="T9" fmla="*/ 266 h 266"/>
                <a:gd name="T10" fmla="*/ 0 w 262"/>
                <a:gd name="T11" fmla="*/ 37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2" h="266">
                  <a:moveTo>
                    <a:pt x="0" y="37"/>
                  </a:moveTo>
                  <a:cubicBezTo>
                    <a:pt x="13" y="22"/>
                    <a:pt x="21" y="13"/>
                    <a:pt x="32" y="0"/>
                  </a:cubicBezTo>
                  <a:cubicBezTo>
                    <a:pt x="122" y="69"/>
                    <a:pt x="202" y="142"/>
                    <a:pt x="262" y="238"/>
                  </a:cubicBezTo>
                  <a:cubicBezTo>
                    <a:pt x="253" y="246"/>
                    <a:pt x="248" y="252"/>
                    <a:pt x="242" y="256"/>
                  </a:cubicBezTo>
                  <a:cubicBezTo>
                    <a:pt x="236" y="259"/>
                    <a:pt x="230" y="261"/>
                    <a:pt x="221" y="266"/>
                  </a:cubicBezTo>
                  <a:cubicBezTo>
                    <a:pt x="162" y="177"/>
                    <a:pt x="85" y="106"/>
                    <a:pt x="0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101">
              <a:extLst>
                <a:ext uri="{FF2B5EF4-FFF2-40B4-BE49-F238E27FC236}">
                  <a16:creationId xmlns:a16="http://schemas.microsoft.com/office/drawing/2014/main" id="{1BE5D0FB-269F-74D2-8D4B-B561C1CF3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6463" y="1908175"/>
              <a:ext cx="103188" cy="61913"/>
            </a:xfrm>
            <a:custGeom>
              <a:avLst/>
              <a:gdLst>
                <a:gd name="T0" fmla="*/ 248 w 251"/>
                <a:gd name="T1" fmla="*/ 34 h 76"/>
                <a:gd name="T2" fmla="*/ 98 w 251"/>
                <a:gd name="T3" fmla="*/ 59 h 76"/>
                <a:gd name="T4" fmla="*/ 36 w 251"/>
                <a:gd name="T5" fmla="*/ 68 h 76"/>
                <a:gd name="T6" fmla="*/ 3 w 251"/>
                <a:gd name="T7" fmla="*/ 56 h 76"/>
                <a:gd name="T8" fmla="*/ 33 w 251"/>
                <a:gd name="T9" fmla="*/ 33 h 76"/>
                <a:gd name="T10" fmla="*/ 135 w 251"/>
                <a:gd name="T11" fmla="*/ 16 h 76"/>
                <a:gd name="T12" fmla="*/ 225 w 251"/>
                <a:gd name="T13" fmla="*/ 3 h 76"/>
                <a:gd name="T14" fmla="*/ 248 w 251"/>
                <a:gd name="T15" fmla="*/ 3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1" h="76">
                  <a:moveTo>
                    <a:pt x="248" y="34"/>
                  </a:moveTo>
                  <a:cubicBezTo>
                    <a:pt x="197" y="43"/>
                    <a:pt x="148" y="51"/>
                    <a:pt x="98" y="59"/>
                  </a:cubicBezTo>
                  <a:cubicBezTo>
                    <a:pt x="77" y="62"/>
                    <a:pt x="57" y="66"/>
                    <a:pt x="36" y="68"/>
                  </a:cubicBezTo>
                  <a:cubicBezTo>
                    <a:pt x="23" y="69"/>
                    <a:pt x="7" y="76"/>
                    <a:pt x="3" y="56"/>
                  </a:cubicBezTo>
                  <a:cubicBezTo>
                    <a:pt x="0" y="34"/>
                    <a:pt x="20" y="35"/>
                    <a:pt x="33" y="33"/>
                  </a:cubicBezTo>
                  <a:cubicBezTo>
                    <a:pt x="67" y="26"/>
                    <a:pt x="101" y="22"/>
                    <a:pt x="135" y="16"/>
                  </a:cubicBezTo>
                  <a:cubicBezTo>
                    <a:pt x="165" y="12"/>
                    <a:pt x="195" y="7"/>
                    <a:pt x="225" y="3"/>
                  </a:cubicBezTo>
                  <a:cubicBezTo>
                    <a:pt x="244" y="0"/>
                    <a:pt x="251" y="10"/>
                    <a:pt x="248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102">
              <a:extLst>
                <a:ext uri="{FF2B5EF4-FFF2-40B4-BE49-F238E27FC236}">
                  <a16:creationId xmlns:a16="http://schemas.microsoft.com/office/drawing/2014/main" id="{F0A23647-767C-D23B-B834-268747DE5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1725" y="1847850"/>
              <a:ext cx="103188" cy="57150"/>
            </a:xfrm>
            <a:custGeom>
              <a:avLst/>
              <a:gdLst>
                <a:gd name="T0" fmla="*/ 19 w 252"/>
                <a:gd name="T1" fmla="*/ 71 h 71"/>
                <a:gd name="T2" fmla="*/ 3 w 252"/>
                <a:gd name="T3" fmla="*/ 53 h 71"/>
                <a:gd name="T4" fmla="*/ 23 w 252"/>
                <a:gd name="T5" fmla="*/ 34 h 71"/>
                <a:gd name="T6" fmla="*/ 220 w 252"/>
                <a:gd name="T7" fmla="*/ 2 h 71"/>
                <a:gd name="T8" fmla="*/ 248 w 252"/>
                <a:gd name="T9" fmla="*/ 15 h 71"/>
                <a:gd name="T10" fmla="*/ 226 w 252"/>
                <a:gd name="T11" fmla="*/ 37 h 71"/>
                <a:gd name="T12" fmla="*/ 77 w 252"/>
                <a:gd name="T13" fmla="*/ 61 h 71"/>
                <a:gd name="T14" fmla="*/ 19 w 252"/>
                <a:gd name="T15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71">
                  <a:moveTo>
                    <a:pt x="19" y="71"/>
                  </a:moveTo>
                  <a:cubicBezTo>
                    <a:pt x="15" y="66"/>
                    <a:pt x="5" y="61"/>
                    <a:pt x="3" y="53"/>
                  </a:cubicBezTo>
                  <a:cubicBezTo>
                    <a:pt x="0" y="39"/>
                    <a:pt x="13" y="36"/>
                    <a:pt x="23" y="34"/>
                  </a:cubicBezTo>
                  <a:cubicBezTo>
                    <a:pt x="89" y="23"/>
                    <a:pt x="154" y="12"/>
                    <a:pt x="220" y="2"/>
                  </a:cubicBezTo>
                  <a:cubicBezTo>
                    <a:pt x="232" y="0"/>
                    <a:pt x="245" y="0"/>
                    <a:pt x="248" y="15"/>
                  </a:cubicBezTo>
                  <a:cubicBezTo>
                    <a:pt x="252" y="32"/>
                    <a:pt x="239" y="35"/>
                    <a:pt x="226" y="37"/>
                  </a:cubicBezTo>
                  <a:cubicBezTo>
                    <a:pt x="177" y="45"/>
                    <a:pt x="127" y="53"/>
                    <a:pt x="77" y="61"/>
                  </a:cubicBezTo>
                  <a:cubicBezTo>
                    <a:pt x="60" y="64"/>
                    <a:pt x="43" y="67"/>
                    <a:pt x="19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3">
              <a:extLst>
                <a:ext uri="{FF2B5EF4-FFF2-40B4-BE49-F238E27FC236}">
                  <a16:creationId xmlns:a16="http://schemas.microsoft.com/office/drawing/2014/main" id="{69A88DA5-6CBD-4001-11E1-3188F1FF5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4938" y="2205038"/>
              <a:ext cx="100013" cy="77788"/>
            </a:xfrm>
            <a:custGeom>
              <a:avLst/>
              <a:gdLst>
                <a:gd name="T0" fmla="*/ 242 w 242"/>
                <a:gd name="T1" fmla="*/ 29 h 95"/>
                <a:gd name="T2" fmla="*/ 219 w 242"/>
                <a:gd name="T3" fmla="*/ 39 h 95"/>
                <a:gd name="T4" fmla="*/ 31 w 242"/>
                <a:gd name="T5" fmla="*/ 91 h 95"/>
                <a:gd name="T6" fmla="*/ 16 w 242"/>
                <a:gd name="T7" fmla="*/ 94 h 95"/>
                <a:gd name="T8" fmla="*/ 1 w 242"/>
                <a:gd name="T9" fmla="*/ 85 h 95"/>
                <a:gd name="T10" fmla="*/ 6 w 242"/>
                <a:gd name="T11" fmla="*/ 64 h 95"/>
                <a:gd name="T12" fmla="*/ 20 w 242"/>
                <a:gd name="T13" fmla="*/ 58 h 95"/>
                <a:gd name="T14" fmla="*/ 207 w 242"/>
                <a:gd name="T15" fmla="*/ 5 h 95"/>
                <a:gd name="T16" fmla="*/ 242 w 242"/>
                <a:gd name="T17" fmla="*/ 29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2" h="95">
                  <a:moveTo>
                    <a:pt x="242" y="29"/>
                  </a:moveTo>
                  <a:cubicBezTo>
                    <a:pt x="233" y="33"/>
                    <a:pt x="226" y="37"/>
                    <a:pt x="219" y="39"/>
                  </a:cubicBezTo>
                  <a:cubicBezTo>
                    <a:pt x="156" y="57"/>
                    <a:pt x="94" y="74"/>
                    <a:pt x="31" y="91"/>
                  </a:cubicBezTo>
                  <a:cubicBezTo>
                    <a:pt x="26" y="92"/>
                    <a:pt x="21" y="95"/>
                    <a:pt x="16" y="94"/>
                  </a:cubicBezTo>
                  <a:cubicBezTo>
                    <a:pt x="10" y="93"/>
                    <a:pt x="2" y="89"/>
                    <a:pt x="1" y="85"/>
                  </a:cubicBezTo>
                  <a:cubicBezTo>
                    <a:pt x="0" y="78"/>
                    <a:pt x="2" y="70"/>
                    <a:pt x="6" y="64"/>
                  </a:cubicBezTo>
                  <a:cubicBezTo>
                    <a:pt x="8" y="60"/>
                    <a:pt x="15" y="59"/>
                    <a:pt x="20" y="58"/>
                  </a:cubicBezTo>
                  <a:cubicBezTo>
                    <a:pt x="82" y="40"/>
                    <a:pt x="145" y="23"/>
                    <a:pt x="207" y="5"/>
                  </a:cubicBezTo>
                  <a:cubicBezTo>
                    <a:pt x="224" y="1"/>
                    <a:pt x="239" y="0"/>
                    <a:pt x="242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04">
              <a:extLst>
                <a:ext uri="{FF2B5EF4-FFF2-40B4-BE49-F238E27FC236}">
                  <a16:creationId xmlns:a16="http://schemas.microsoft.com/office/drawing/2014/main" id="{2846152F-5C66-B4D9-0971-87FCA4503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0" y="1778000"/>
              <a:ext cx="103188" cy="61913"/>
            </a:xfrm>
            <a:custGeom>
              <a:avLst/>
              <a:gdLst>
                <a:gd name="T0" fmla="*/ 20 w 248"/>
                <a:gd name="T1" fmla="*/ 77 h 77"/>
                <a:gd name="T2" fmla="*/ 4 w 248"/>
                <a:gd name="T3" fmla="*/ 60 h 77"/>
                <a:gd name="T4" fmla="*/ 22 w 248"/>
                <a:gd name="T5" fmla="*/ 39 h 77"/>
                <a:gd name="T6" fmla="*/ 155 w 248"/>
                <a:gd name="T7" fmla="*/ 14 h 77"/>
                <a:gd name="T8" fmla="*/ 226 w 248"/>
                <a:gd name="T9" fmla="*/ 1 h 77"/>
                <a:gd name="T10" fmla="*/ 246 w 248"/>
                <a:gd name="T11" fmla="*/ 13 h 77"/>
                <a:gd name="T12" fmla="*/ 235 w 248"/>
                <a:gd name="T13" fmla="*/ 33 h 77"/>
                <a:gd name="T14" fmla="*/ 20 w 248"/>
                <a:gd name="T1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8" h="77">
                  <a:moveTo>
                    <a:pt x="20" y="77"/>
                  </a:moveTo>
                  <a:cubicBezTo>
                    <a:pt x="15" y="72"/>
                    <a:pt x="6" y="67"/>
                    <a:pt x="4" y="60"/>
                  </a:cubicBezTo>
                  <a:cubicBezTo>
                    <a:pt x="0" y="47"/>
                    <a:pt x="11" y="41"/>
                    <a:pt x="22" y="39"/>
                  </a:cubicBezTo>
                  <a:cubicBezTo>
                    <a:pt x="66" y="30"/>
                    <a:pt x="111" y="22"/>
                    <a:pt x="155" y="14"/>
                  </a:cubicBezTo>
                  <a:cubicBezTo>
                    <a:pt x="179" y="9"/>
                    <a:pt x="202" y="4"/>
                    <a:pt x="226" y="1"/>
                  </a:cubicBezTo>
                  <a:cubicBezTo>
                    <a:pt x="232" y="0"/>
                    <a:pt x="244" y="7"/>
                    <a:pt x="246" y="13"/>
                  </a:cubicBezTo>
                  <a:cubicBezTo>
                    <a:pt x="248" y="18"/>
                    <a:pt x="241" y="32"/>
                    <a:pt x="235" y="33"/>
                  </a:cubicBezTo>
                  <a:cubicBezTo>
                    <a:pt x="165" y="48"/>
                    <a:pt x="95" y="62"/>
                    <a:pt x="20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05">
              <a:extLst>
                <a:ext uri="{FF2B5EF4-FFF2-40B4-BE49-F238E27FC236}">
                  <a16:creationId xmlns:a16="http://schemas.microsoft.com/office/drawing/2014/main" id="{F94BD1F3-C204-8C58-53F2-8A6EA1B92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200" y="1970088"/>
              <a:ext cx="104775" cy="61913"/>
            </a:xfrm>
            <a:custGeom>
              <a:avLst/>
              <a:gdLst>
                <a:gd name="T0" fmla="*/ 243 w 253"/>
                <a:gd name="T1" fmla="*/ 0 h 75"/>
                <a:gd name="T2" fmla="*/ 234 w 253"/>
                <a:gd name="T3" fmla="*/ 37 h 75"/>
                <a:gd name="T4" fmla="*/ 12 w 253"/>
                <a:gd name="T5" fmla="*/ 75 h 75"/>
                <a:gd name="T6" fmla="*/ 20 w 253"/>
                <a:gd name="T7" fmla="*/ 38 h 75"/>
                <a:gd name="T8" fmla="*/ 243 w 253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75">
                  <a:moveTo>
                    <a:pt x="243" y="0"/>
                  </a:moveTo>
                  <a:cubicBezTo>
                    <a:pt x="253" y="22"/>
                    <a:pt x="252" y="34"/>
                    <a:pt x="234" y="37"/>
                  </a:cubicBezTo>
                  <a:cubicBezTo>
                    <a:pt x="160" y="50"/>
                    <a:pt x="86" y="62"/>
                    <a:pt x="12" y="75"/>
                  </a:cubicBezTo>
                  <a:cubicBezTo>
                    <a:pt x="1" y="56"/>
                    <a:pt x="0" y="42"/>
                    <a:pt x="20" y="38"/>
                  </a:cubicBezTo>
                  <a:cubicBezTo>
                    <a:pt x="94" y="25"/>
                    <a:pt x="168" y="13"/>
                    <a:pt x="24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06">
              <a:extLst>
                <a:ext uri="{FF2B5EF4-FFF2-40B4-BE49-F238E27FC236}">
                  <a16:creationId xmlns:a16="http://schemas.microsoft.com/office/drawing/2014/main" id="{E212CA37-E338-6DE7-2ABD-71AC4BDAC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5850" y="2497138"/>
              <a:ext cx="57150" cy="184150"/>
            </a:xfrm>
            <a:custGeom>
              <a:avLst/>
              <a:gdLst>
                <a:gd name="T0" fmla="*/ 139 w 139"/>
                <a:gd name="T1" fmla="*/ 29 h 223"/>
                <a:gd name="T2" fmla="*/ 36 w 139"/>
                <a:gd name="T3" fmla="*/ 216 h 223"/>
                <a:gd name="T4" fmla="*/ 2 w 139"/>
                <a:gd name="T5" fmla="*/ 198 h 223"/>
                <a:gd name="T6" fmla="*/ 16 w 139"/>
                <a:gd name="T7" fmla="*/ 133 h 223"/>
                <a:gd name="T8" fmla="*/ 103 w 139"/>
                <a:gd name="T9" fmla="*/ 16 h 223"/>
                <a:gd name="T10" fmla="*/ 139 w 139"/>
                <a:gd name="T11" fmla="*/ 29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9" h="223">
                  <a:moveTo>
                    <a:pt x="139" y="29"/>
                  </a:moveTo>
                  <a:cubicBezTo>
                    <a:pt x="84" y="79"/>
                    <a:pt x="33" y="134"/>
                    <a:pt x="36" y="216"/>
                  </a:cubicBezTo>
                  <a:cubicBezTo>
                    <a:pt x="6" y="223"/>
                    <a:pt x="0" y="221"/>
                    <a:pt x="2" y="198"/>
                  </a:cubicBezTo>
                  <a:cubicBezTo>
                    <a:pt x="4" y="176"/>
                    <a:pt x="9" y="154"/>
                    <a:pt x="16" y="133"/>
                  </a:cubicBezTo>
                  <a:cubicBezTo>
                    <a:pt x="33" y="85"/>
                    <a:pt x="66" y="49"/>
                    <a:pt x="103" y="16"/>
                  </a:cubicBezTo>
                  <a:cubicBezTo>
                    <a:pt x="120" y="0"/>
                    <a:pt x="130" y="6"/>
                    <a:pt x="139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07">
              <a:extLst>
                <a:ext uri="{FF2B5EF4-FFF2-40B4-BE49-F238E27FC236}">
                  <a16:creationId xmlns:a16="http://schemas.microsoft.com/office/drawing/2014/main" id="{05A30059-23FC-C46A-D235-02CC7D61F3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7025" y="2116138"/>
              <a:ext cx="100013" cy="66675"/>
            </a:xfrm>
            <a:custGeom>
              <a:avLst/>
              <a:gdLst>
                <a:gd name="T0" fmla="*/ 228 w 246"/>
                <a:gd name="T1" fmla="*/ 0 h 82"/>
                <a:gd name="T2" fmla="*/ 242 w 246"/>
                <a:gd name="T3" fmla="*/ 17 h 82"/>
                <a:gd name="T4" fmla="*/ 224 w 246"/>
                <a:gd name="T5" fmla="*/ 37 h 82"/>
                <a:gd name="T6" fmla="*/ 72 w 246"/>
                <a:gd name="T7" fmla="*/ 71 h 82"/>
                <a:gd name="T8" fmla="*/ 21 w 246"/>
                <a:gd name="T9" fmla="*/ 81 h 82"/>
                <a:gd name="T10" fmla="*/ 0 w 246"/>
                <a:gd name="T11" fmla="*/ 69 h 82"/>
                <a:gd name="T12" fmla="*/ 14 w 246"/>
                <a:gd name="T13" fmla="*/ 49 h 82"/>
                <a:gd name="T14" fmla="*/ 44 w 246"/>
                <a:gd name="T15" fmla="*/ 41 h 82"/>
                <a:gd name="T16" fmla="*/ 199 w 246"/>
                <a:gd name="T17" fmla="*/ 6 h 82"/>
                <a:gd name="T18" fmla="*/ 228 w 246"/>
                <a:gd name="T1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6" h="82">
                  <a:moveTo>
                    <a:pt x="228" y="0"/>
                  </a:moveTo>
                  <a:cubicBezTo>
                    <a:pt x="232" y="5"/>
                    <a:pt x="240" y="10"/>
                    <a:pt x="242" y="17"/>
                  </a:cubicBezTo>
                  <a:cubicBezTo>
                    <a:pt x="246" y="30"/>
                    <a:pt x="235" y="35"/>
                    <a:pt x="224" y="37"/>
                  </a:cubicBezTo>
                  <a:cubicBezTo>
                    <a:pt x="173" y="48"/>
                    <a:pt x="123" y="59"/>
                    <a:pt x="72" y="71"/>
                  </a:cubicBezTo>
                  <a:cubicBezTo>
                    <a:pt x="55" y="74"/>
                    <a:pt x="38" y="80"/>
                    <a:pt x="21" y="81"/>
                  </a:cubicBezTo>
                  <a:cubicBezTo>
                    <a:pt x="15" y="82"/>
                    <a:pt x="7" y="74"/>
                    <a:pt x="0" y="69"/>
                  </a:cubicBezTo>
                  <a:cubicBezTo>
                    <a:pt x="4" y="63"/>
                    <a:pt x="7" y="53"/>
                    <a:pt x="14" y="49"/>
                  </a:cubicBezTo>
                  <a:cubicBezTo>
                    <a:pt x="22" y="44"/>
                    <a:pt x="34" y="43"/>
                    <a:pt x="44" y="41"/>
                  </a:cubicBezTo>
                  <a:cubicBezTo>
                    <a:pt x="96" y="29"/>
                    <a:pt x="148" y="18"/>
                    <a:pt x="199" y="6"/>
                  </a:cubicBezTo>
                  <a:cubicBezTo>
                    <a:pt x="207" y="4"/>
                    <a:pt x="215" y="3"/>
                    <a:pt x="2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08">
              <a:extLst>
                <a:ext uri="{FF2B5EF4-FFF2-40B4-BE49-F238E27FC236}">
                  <a16:creationId xmlns:a16="http://schemas.microsoft.com/office/drawing/2014/main" id="{225D6AA2-7430-9803-5017-6AFE12E55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7525" y="2039938"/>
              <a:ext cx="103188" cy="61913"/>
            </a:xfrm>
            <a:custGeom>
              <a:avLst/>
              <a:gdLst>
                <a:gd name="T0" fmla="*/ 11 w 252"/>
                <a:gd name="T1" fmla="*/ 76 h 76"/>
                <a:gd name="T2" fmla="*/ 20 w 252"/>
                <a:gd name="T3" fmla="*/ 40 h 76"/>
                <a:gd name="T4" fmla="*/ 227 w 252"/>
                <a:gd name="T5" fmla="*/ 1 h 76"/>
                <a:gd name="T6" fmla="*/ 247 w 252"/>
                <a:gd name="T7" fmla="*/ 13 h 76"/>
                <a:gd name="T8" fmla="*/ 232 w 252"/>
                <a:gd name="T9" fmla="*/ 35 h 76"/>
                <a:gd name="T10" fmla="*/ 69 w 252"/>
                <a:gd name="T11" fmla="*/ 66 h 76"/>
                <a:gd name="T12" fmla="*/ 11 w 252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2" h="76">
                  <a:moveTo>
                    <a:pt x="11" y="76"/>
                  </a:moveTo>
                  <a:cubicBezTo>
                    <a:pt x="0" y="57"/>
                    <a:pt x="0" y="44"/>
                    <a:pt x="20" y="40"/>
                  </a:cubicBezTo>
                  <a:cubicBezTo>
                    <a:pt x="89" y="26"/>
                    <a:pt x="158" y="13"/>
                    <a:pt x="227" y="1"/>
                  </a:cubicBezTo>
                  <a:cubicBezTo>
                    <a:pt x="233" y="0"/>
                    <a:pt x="245" y="7"/>
                    <a:pt x="247" y="13"/>
                  </a:cubicBezTo>
                  <a:cubicBezTo>
                    <a:pt x="252" y="24"/>
                    <a:pt x="245" y="32"/>
                    <a:pt x="232" y="35"/>
                  </a:cubicBezTo>
                  <a:cubicBezTo>
                    <a:pt x="178" y="45"/>
                    <a:pt x="123" y="56"/>
                    <a:pt x="69" y="66"/>
                  </a:cubicBezTo>
                  <a:cubicBezTo>
                    <a:pt x="50" y="70"/>
                    <a:pt x="30" y="73"/>
                    <a:pt x="11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09">
              <a:extLst>
                <a:ext uri="{FF2B5EF4-FFF2-40B4-BE49-F238E27FC236}">
                  <a16:creationId xmlns:a16="http://schemas.microsoft.com/office/drawing/2014/main" id="{E8B05536-0D8B-6465-BC83-3309A29CF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6025" y="2322513"/>
              <a:ext cx="101600" cy="98425"/>
            </a:xfrm>
            <a:custGeom>
              <a:avLst/>
              <a:gdLst>
                <a:gd name="T0" fmla="*/ 19 w 245"/>
                <a:gd name="T1" fmla="*/ 120 h 120"/>
                <a:gd name="T2" fmla="*/ 18 w 245"/>
                <a:gd name="T3" fmla="*/ 84 h 120"/>
                <a:gd name="T4" fmla="*/ 217 w 245"/>
                <a:gd name="T5" fmla="*/ 2 h 120"/>
                <a:gd name="T6" fmla="*/ 239 w 245"/>
                <a:gd name="T7" fmla="*/ 11 h 120"/>
                <a:gd name="T8" fmla="*/ 227 w 245"/>
                <a:gd name="T9" fmla="*/ 35 h 120"/>
                <a:gd name="T10" fmla="*/ 171 w 245"/>
                <a:gd name="T11" fmla="*/ 56 h 120"/>
                <a:gd name="T12" fmla="*/ 19 w 245"/>
                <a:gd name="T13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5" h="120">
                  <a:moveTo>
                    <a:pt x="19" y="120"/>
                  </a:moveTo>
                  <a:cubicBezTo>
                    <a:pt x="6" y="104"/>
                    <a:pt x="0" y="92"/>
                    <a:pt x="18" y="84"/>
                  </a:cubicBezTo>
                  <a:cubicBezTo>
                    <a:pt x="84" y="56"/>
                    <a:pt x="150" y="28"/>
                    <a:pt x="217" y="2"/>
                  </a:cubicBezTo>
                  <a:cubicBezTo>
                    <a:pt x="222" y="0"/>
                    <a:pt x="235" y="5"/>
                    <a:pt x="239" y="11"/>
                  </a:cubicBezTo>
                  <a:cubicBezTo>
                    <a:pt x="245" y="22"/>
                    <a:pt x="239" y="30"/>
                    <a:pt x="227" y="35"/>
                  </a:cubicBezTo>
                  <a:cubicBezTo>
                    <a:pt x="208" y="42"/>
                    <a:pt x="189" y="49"/>
                    <a:pt x="171" y="56"/>
                  </a:cubicBezTo>
                  <a:cubicBezTo>
                    <a:pt x="121" y="77"/>
                    <a:pt x="71" y="98"/>
                    <a:pt x="19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10">
              <a:extLst>
                <a:ext uri="{FF2B5EF4-FFF2-40B4-BE49-F238E27FC236}">
                  <a16:creationId xmlns:a16="http://schemas.microsoft.com/office/drawing/2014/main" id="{C92EF4C9-222E-6D8A-1226-BB29F1DBD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9075" y="1689100"/>
              <a:ext cx="103188" cy="73025"/>
            </a:xfrm>
            <a:custGeom>
              <a:avLst/>
              <a:gdLst>
                <a:gd name="T0" fmla="*/ 241 w 251"/>
                <a:gd name="T1" fmla="*/ 2 h 88"/>
                <a:gd name="T2" fmla="*/ 228 w 251"/>
                <a:gd name="T3" fmla="*/ 36 h 88"/>
                <a:gd name="T4" fmla="*/ 31 w 251"/>
                <a:gd name="T5" fmla="*/ 85 h 88"/>
                <a:gd name="T6" fmla="*/ 3 w 251"/>
                <a:gd name="T7" fmla="*/ 72 h 88"/>
                <a:gd name="T8" fmla="*/ 21 w 251"/>
                <a:gd name="T9" fmla="*/ 51 h 88"/>
                <a:gd name="T10" fmla="*/ 222 w 251"/>
                <a:gd name="T11" fmla="*/ 1 h 88"/>
                <a:gd name="T12" fmla="*/ 241 w 251"/>
                <a:gd name="T13" fmla="*/ 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1" h="88">
                  <a:moveTo>
                    <a:pt x="241" y="2"/>
                  </a:moveTo>
                  <a:cubicBezTo>
                    <a:pt x="251" y="23"/>
                    <a:pt x="243" y="32"/>
                    <a:pt x="228" y="36"/>
                  </a:cubicBezTo>
                  <a:cubicBezTo>
                    <a:pt x="162" y="52"/>
                    <a:pt x="97" y="69"/>
                    <a:pt x="31" y="85"/>
                  </a:cubicBezTo>
                  <a:cubicBezTo>
                    <a:pt x="19" y="87"/>
                    <a:pt x="7" y="88"/>
                    <a:pt x="3" y="72"/>
                  </a:cubicBezTo>
                  <a:cubicBezTo>
                    <a:pt x="0" y="57"/>
                    <a:pt x="11" y="53"/>
                    <a:pt x="21" y="51"/>
                  </a:cubicBezTo>
                  <a:cubicBezTo>
                    <a:pt x="88" y="34"/>
                    <a:pt x="155" y="17"/>
                    <a:pt x="222" y="1"/>
                  </a:cubicBezTo>
                  <a:cubicBezTo>
                    <a:pt x="228" y="0"/>
                    <a:pt x="234" y="2"/>
                    <a:pt x="24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11">
              <a:extLst>
                <a:ext uri="{FF2B5EF4-FFF2-40B4-BE49-F238E27FC236}">
                  <a16:creationId xmlns:a16="http://schemas.microsoft.com/office/drawing/2014/main" id="{72865E44-457D-7197-0578-50B282D97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9575" y="1565275"/>
              <a:ext cx="100013" cy="92075"/>
            </a:xfrm>
            <a:custGeom>
              <a:avLst/>
              <a:gdLst>
                <a:gd name="T0" fmla="*/ 228 w 244"/>
                <a:gd name="T1" fmla="*/ 0 h 111"/>
                <a:gd name="T2" fmla="*/ 224 w 244"/>
                <a:gd name="T3" fmla="*/ 37 h 111"/>
                <a:gd name="T4" fmla="*/ 29 w 244"/>
                <a:gd name="T5" fmla="*/ 107 h 111"/>
                <a:gd name="T6" fmla="*/ 14 w 244"/>
                <a:gd name="T7" fmla="*/ 109 h 111"/>
                <a:gd name="T8" fmla="*/ 2 w 244"/>
                <a:gd name="T9" fmla="*/ 95 h 111"/>
                <a:gd name="T10" fmla="*/ 5 w 244"/>
                <a:gd name="T11" fmla="*/ 81 h 111"/>
                <a:gd name="T12" fmla="*/ 19 w 244"/>
                <a:gd name="T13" fmla="*/ 74 h 111"/>
                <a:gd name="T14" fmla="*/ 228 w 244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4" h="111">
                  <a:moveTo>
                    <a:pt x="228" y="0"/>
                  </a:moveTo>
                  <a:cubicBezTo>
                    <a:pt x="239" y="17"/>
                    <a:pt x="244" y="30"/>
                    <a:pt x="224" y="37"/>
                  </a:cubicBezTo>
                  <a:cubicBezTo>
                    <a:pt x="159" y="61"/>
                    <a:pt x="94" y="84"/>
                    <a:pt x="29" y="107"/>
                  </a:cubicBezTo>
                  <a:cubicBezTo>
                    <a:pt x="25" y="109"/>
                    <a:pt x="18" y="111"/>
                    <a:pt x="14" y="109"/>
                  </a:cubicBezTo>
                  <a:cubicBezTo>
                    <a:pt x="9" y="106"/>
                    <a:pt x="4" y="101"/>
                    <a:pt x="2" y="95"/>
                  </a:cubicBezTo>
                  <a:cubicBezTo>
                    <a:pt x="0" y="92"/>
                    <a:pt x="2" y="85"/>
                    <a:pt x="5" y="81"/>
                  </a:cubicBezTo>
                  <a:cubicBezTo>
                    <a:pt x="8" y="78"/>
                    <a:pt x="14" y="75"/>
                    <a:pt x="19" y="74"/>
                  </a:cubicBezTo>
                  <a:cubicBezTo>
                    <a:pt x="87" y="49"/>
                    <a:pt x="156" y="25"/>
                    <a:pt x="2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12">
              <a:extLst>
                <a:ext uri="{FF2B5EF4-FFF2-40B4-BE49-F238E27FC236}">
                  <a16:creationId xmlns:a16="http://schemas.microsoft.com/office/drawing/2014/main" id="{23A84B46-9849-5FEE-E263-401FC20C11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5888" y="1001713"/>
              <a:ext cx="71438" cy="44450"/>
            </a:xfrm>
            <a:custGeom>
              <a:avLst/>
              <a:gdLst>
                <a:gd name="T0" fmla="*/ 172 w 172"/>
                <a:gd name="T1" fmla="*/ 45 h 54"/>
                <a:gd name="T2" fmla="*/ 157 w 172"/>
                <a:gd name="T3" fmla="*/ 53 h 54"/>
                <a:gd name="T4" fmla="*/ 0 w 172"/>
                <a:gd name="T5" fmla="*/ 16 h 54"/>
                <a:gd name="T6" fmla="*/ 16 w 172"/>
                <a:gd name="T7" fmla="*/ 0 h 54"/>
                <a:gd name="T8" fmla="*/ 171 w 172"/>
                <a:gd name="T9" fmla="*/ 33 h 54"/>
                <a:gd name="T10" fmla="*/ 172 w 172"/>
                <a:gd name="T11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" h="54">
                  <a:moveTo>
                    <a:pt x="172" y="45"/>
                  </a:moveTo>
                  <a:cubicBezTo>
                    <a:pt x="167" y="48"/>
                    <a:pt x="161" y="54"/>
                    <a:pt x="157" y="53"/>
                  </a:cubicBezTo>
                  <a:cubicBezTo>
                    <a:pt x="105" y="45"/>
                    <a:pt x="54" y="35"/>
                    <a:pt x="0" y="16"/>
                  </a:cubicBezTo>
                  <a:cubicBezTo>
                    <a:pt x="8" y="8"/>
                    <a:pt x="12" y="0"/>
                    <a:pt x="16" y="0"/>
                  </a:cubicBezTo>
                  <a:cubicBezTo>
                    <a:pt x="69" y="3"/>
                    <a:pt x="120" y="19"/>
                    <a:pt x="171" y="33"/>
                  </a:cubicBezTo>
                  <a:cubicBezTo>
                    <a:pt x="172" y="37"/>
                    <a:pt x="172" y="41"/>
                    <a:pt x="172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113">
              <a:extLst>
                <a:ext uri="{FF2B5EF4-FFF2-40B4-BE49-F238E27FC236}">
                  <a16:creationId xmlns:a16="http://schemas.microsoft.com/office/drawing/2014/main" id="{B1E81F3D-3363-D16B-72A1-E0F8FB6D4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0" y="890588"/>
              <a:ext cx="71438" cy="44450"/>
            </a:xfrm>
            <a:custGeom>
              <a:avLst/>
              <a:gdLst>
                <a:gd name="T0" fmla="*/ 171 w 171"/>
                <a:gd name="T1" fmla="*/ 35 h 54"/>
                <a:gd name="T2" fmla="*/ 150 w 171"/>
                <a:gd name="T3" fmla="*/ 53 h 54"/>
                <a:gd name="T4" fmla="*/ 9 w 171"/>
                <a:gd name="T5" fmla="*/ 25 h 54"/>
                <a:gd name="T6" fmla="*/ 1 w 171"/>
                <a:gd name="T7" fmla="*/ 10 h 54"/>
                <a:gd name="T8" fmla="*/ 14 w 171"/>
                <a:gd name="T9" fmla="*/ 0 h 54"/>
                <a:gd name="T10" fmla="*/ 171 w 171"/>
                <a:gd name="T11" fmla="*/ 3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1" h="54">
                  <a:moveTo>
                    <a:pt x="171" y="35"/>
                  </a:moveTo>
                  <a:cubicBezTo>
                    <a:pt x="160" y="45"/>
                    <a:pt x="154" y="54"/>
                    <a:pt x="150" y="53"/>
                  </a:cubicBezTo>
                  <a:cubicBezTo>
                    <a:pt x="103" y="45"/>
                    <a:pt x="56" y="35"/>
                    <a:pt x="9" y="25"/>
                  </a:cubicBezTo>
                  <a:cubicBezTo>
                    <a:pt x="5" y="24"/>
                    <a:pt x="0" y="15"/>
                    <a:pt x="1" y="10"/>
                  </a:cubicBezTo>
                  <a:cubicBezTo>
                    <a:pt x="1" y="6"/>
                    <a:pt x="10" y="0"/>
                    <a:pt x="14" y="0"/>
                  </a:cubicBezTo>
                  <a:cubicBezTo>
                    <a:pt x="64" y="10"/>
                    <a:pt x="115" y="17"/>
                    <a:pt x="171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114">
              <a:extLst>
                <a:ext uri="{FF2B5EF4-FFF2-40B4-BE49-F238E27FC236}">
                  <a16:creationId xmlns:a16="http://schemas.microsoft.com/office/drawing/2014/main" id="{DA183996-09CC-7139-59FD-5E2B2955F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0475" y="942975"/>
              <a:ext cx="68263" cy="46038"/>
            </a:xfrm>
            <a:custGeom>
              <a:avLst/>
              <a:gdLst>
                <a:gd name="T0" fmla="*/ 167 w 167"/>
                <a:gd name="T1" fmla="*/ 46 h 56"/>
                <a:gd name="T2" fmla="*/ 149 w 167"/>
                <a:gd name="T3" fmla="*/ 55 h 56"/>
                <a:gd name="T4" fmla="*/ 10 w 167"/>
                <a:gd name="T5" fmla="*/ 25 h 56"/>
                <a:gd name="T6" fmla="*/ 0 w 167"/>
                <a:gd name="T7" fmla="*/ 11 h 56"/>
                <a:gd name="T8" fmla="*/ 14 w 167"/>
                <a:gd name="T9" fmla="*/ 1 h 56"/>
                <a:gd name="T10" fmla="*/ 153 w 167"/>
                <a:gd name="T11" fmla="*/ 31 h 56"/>
                <a:gd name="T12" fmla="*/ 167 w 167"/>
                <a:gd name="T13" fmla="*/ 4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6">
                  <a:moveTo>
                    <a:pt x="167" y="46"/>
                  </a:moveTo>
                  <a:cubicBezTo>
                    <a:pt x="159" y="50"/>
                    <a:pt x="153" y="56"/>
                    <a:pt x="149" y="55"/>
                  </a:cubicBezTo>
                  <a:cubicBezTo>
                    <a:pt x="102" y="46"/>
                    <a:pt x="56" y="36"/>
                    <a:pt x="10" y="25"/>
                  </a:cubicBezTo>
                  <a:cubicBezTo>
                    <a:pt x="5" y="24"/>
                    <a:pt x="0" y="15"/>
                    <a:pt x="0" y="11"/>
                  </a:cubicBezTo>
                  <a:cubicBezTo>
                    <a:pt x="1" y="7"/>
                    <a:pt x="10" y="0"/>
                    <a:pt x="14" y="1"/>
                  </a:cubicBezTo>
                  <a:cubicBezTo>
                    <a:pt x="61" y="10"/>
                    <a:pt x="107" y="20"/>
                    <a:pt x="153" y="31"/>
                  </a:cubicBezTo>
                  <a:cubicBezTo>
                    <a:pt x="158" y="32"/>
                    <a:pt x="161" y="39"/>
                    <a:pt x="167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115">
              <a:extLst>
                <a:ext uri="{FF2B5EF4-FFF2-40B4-BE49-F238E27FC236}">
                  <a16:creationId xmlns:a16="http://schemas.microsoft.com/office/drawing/2014/main" id="{8CE1B29B-6993-F8AA-1623-6223EB8C6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713" y="835025"/>
              <a:ext cx="71438" cy="46038"/>
            </a:xfrm>
            <a:custGeom>
              <a:avLst/>
              <a:gdLst>
                <a:gd name="T0" fmla="*/ 8 w 175"/>
                <a:gd name="T1" fmla="*/ 0 h 57"/>
                <a:gd name="T2" fmla="*/ 175 w 175"/>
                <a:gd name="T3" fmla="*/ 41 h 57"/>
                <a:gd name="T4" fmla="*/ 151 w 175"/>
                <a:gd name="T5" fmla="*/ 56 h 57"/>
                <a:gd name="T6" fmla="*/ 14 w 175"/>
                <a:gd name="T7" fmla="*/ 27 h 57"/>
                <a:gd name="T8" fmla="*/ 0 w 175"/>
                <a:gd name="T9" fmla="*/ 10 h 57"/>
                <a:gd name="T10" fmla="*/ 8 w 175"/>
                <a:gd name="T11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57">
                  <a:moveTo>
                    <a:pt x="8" y="0"/>
                  </a:moveTo>
                  <a:cubicBezTo>
                    <a:pt x="61" y="10"/>
                    <a:pt x="115" y="19"/>
                    <a:pt x="175" y="41"/>
                  </a:cubicBezTo>
                  <a:cubicBezTo>
                    <a:pt x="162" y="50"/>
                    <a:pt x="155" y="57"/>
                    <a:pt x="151" y="56"/>
                  </a:cubicBezTo>
                  <a:cubicBezTo>
                    <a:pt x="105" y="47"/>
                    <a:pt x="60" y="38"/>
                    <a:pt x="14" y="27"/>
                  </a:cubicBezTo>
                  <a:cubicBezTo>
                    <a:pt x="8" y="25"/>
                    <a:pt x="5" y="16"/>
                    <a:pt x="0" y="10"/>
                  </a:cubicBezTo>
                  <a:cubicBezTo>
                    <a:pt x="3" y="7"/>
                    <a:pt x="5" y="3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116">
              <a:extLst>
                <a:ext uri="{FF2B5EF4-FFF2-40B4-BE49-F238E27FC236}">
                  <a16:creationId xmlns:a16="http://schemas.microsoft.com/office/drawing/2014/main" id="{F9B46F28-9B86-EBD7-AF41-3E777E95E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6300" y="760413"/>
              <a:ext cx="65088" cy="60325"/>
            </a:xfrm>
            <a:custGeom>
              <a:avLst/>
              <a:gdLst>
                <a:gd name="T0" fmla="*/ 160 w 160"/>
                <a:gd name="T1" fmla="*/ 56 h 74"/>
                <a:gd name="T2" fmla="*/ 135 w 160"/>
                <a:gd name="T3" fmla="*/ 70 h 74"/>
                <a:gd name="T4" fmla="*/ 15 w 160"/>
                <a:gd name="T5" fmla="*/ 28 h 74"/>
                <a:gd name="T6" fmla="*/ 8 w 160"/>
                <a:gd name="T7" fmla="*/ 25 h 74"/>
                <a:gd name="T8" fmla="*/ 0 w 160"/>
                <a:gd name="T9" fmla="*/ 9 h 74"/>
                <a:gd name="T10" fmla="*/ 19 w 160"/>
                <a:gd name="T11" fmla="*/ 2 h 74"/>
                <a:gd name="T12" fmla="*/ 74 w 160"/>
                <a:gd name="T13" fmla="*/ 22 h 74"/>
                <a:gd name="T14" fmla="*/ 138 w 160"/>
                <a:gd name="T15" fmla="*/ 43 h 74"/>
                <a:gd name="T16" fmla="*/ 160 w 160"/>
                <a:gd name="T17" fmla="*/ 56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74">
                  <a:moveTo>
                    <a:pt x="160" y="56"/>
                  </a:moveTo>
                  <a:cubicBezTo>
                    <a:pt x="156" y="74"/>
                    <a:pt x="145" y="74"/>
                    <a:pt x="135" y="70"/>
                  </a:cubicBezTo>
                  <a:cubicBezTo>
                    <a:pt x="95" y="57"/>
                    <a:pt x="55" y="43"/>
                    <a:pt x="15" y="28"/>
                  </a:cubicBezTo>
                  <a:cubicBezTo>
                    <a:pt x="13" y="28"/>
                    <a:pt x="9" y="27"/>
                    <a:pt x="8" y="25"/>
                  </a:cubicBezTo>
                  <a:cubicBezTo>
                    <a:pt x="5" y="20"/>
                    <a:pt x="2" y="14"/>
                    <a:pt x="0" y="9"/>
                  </a:cubicBezTo>
                  <a:cubicBezTo>
                    <a:pt x="6" y="6"/>
                    <a:pt x="13" y="0"/>
                    <a:pt x="19" y="2"/>
                  </a:cubicBezTo>
                  <a:cubicBezTo>
                    <a:pt x="38" y="7"/>
                    <a:pt x="56" y="16"/>
                    <a:pt x="74" y="22"/>
                  </a:cubicBezTo>
                  <a:cubicBezTo>
                    <a:pt x="96" y="30"/>
                    <a:pt x="117" y="36"/>
                    <a:pt x="138" y="43"/>
                  </a:cubicBezTo>
                  <a:cubicBezTo>
                    <a:pt x="146" y="46"/>
                    <a:pt x="153" y="52"/>
                    <a:pt x="160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117">
              <a:extLst>
                <a:ext uri="{FF2B5EF4-FFF2-40B4-BE49-F238E27FC236}">
                  <a16:creationId xmlns:a16="http://schemas.microsoft.com/office/drawing/2014/main" id="{0B89D7A1-0509-6155-759C-5522254C3C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100" y="1408113"/>
              <a:ext cx="42863" cy="109538"/>
            </a:xfrm>
            <a:custGeom>
              <a:avLst/>
              <a:gdLst>
                <a:gd name="T0" fmla="*/ 0 w 103"/>
                <a:gd name="T1" fmla="*/ 133 h 133"/>
                <a:gd name="T2" fmla="*/ 13 w 103"/>
                <a:gd name="T3" fmla="*/ 109 h 133"/>
                <a:gd name="T4" fmla="*/ 78 w 103"/>
                <a:gd name="T5" fmla="*/ 11 h 133"/>
                <a:gd name="T6" fmla="*/ 95 w 103"/>
                <a:gd name="T7" fmla="*/ 0 h 133"/>
                <a:gd name="T8" fmla="*/ 103 w 103"/>
                <a:gd name="T9" fmla="*/ 20 h 133"/>
                <a:gd name="T10" fmla="*/ 0 w 103"/>
                <a:gd name="T11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" h="133">
                  <a:moveTo>
                    <a:pt x="0" y="133"/>
                  </a:moveTo>
                  <a:cubicBezTo>
                    <a:pt x="5" y="125"/>
                    <a:pt x="7" y="115"/>
                    <a:pt x="13" y="109"/>
                  </a:cubicBezTo>
                  <a:cubicBezTo>
                    <a:pt x="42" y="81"/>
                    <a:pt x="68" y="52"/>
                    <a:pt x="78" y="11"/>
                  </a:cubicBezTo>
                  <a:cubicBezTo>
                    <a:pt x="79" y="6"/>
                    <a:pt x="89" y="3"/>
                    <a:pt x="95" y="0"/>
                  </a:cubicBezTo>
                  <a:cubicBezTo>
                    <a:pt x="98" y="6"/>
                    <a:pt x="103" y="13"/>
                    <a:pt x="103" y="20"/>
                  </a:cubicBezTo>
                  <a:cubicBezTo>
                    <a:pt x="100" y="60"/>
                    <a:pt x="49" y="123"/>
                    <a:pt x="0" y="1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118">
              <a:extLst>
                <a:ext uri="{FF2B5EF4-FFF2-40B4-BE49-F238E27FC236}">
                  <a16:creationId xmlns:a16="http://schemas.microsoft.com/office/drawing/2014/main" id="{7964D2B4-55EB-14D0-1854-8F942E260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4475" y="1058863"/>
              <a:ext cx="68263" cy="50800"/>
            </a:xfrm>
            <a:custGeom>
              <a:avLst/>
              <a:gdLst>
                <a:gd name="T0" fmla="*/ 0 w 168"/>
                <a:gd name="T1" fmla="*/ 8 h 61"/>
                <a:gd name="T2" fmla="*/ 30 w 168"/>
                <a:gd name="T3" fmla="*/ 2 h 61"/>
                <a:gd name="T4" fmla="*/ 152 w 168"/>
                <a:gd name="T5" fmla="*/ 34 h 61"/>
                <a:gd name="T6" fmla="*/ 168 w 168"/>
                <a:gd name="T7" fmla="*/ 53 h 61"/>
                <a:gd name="T8" fmla="*/ 148 w 168"/>
                <a:gd name="T9" fmla="*/ 60 h 61"/>
                <a:gd name="T10" fmla="*/ 14 w 168"/>
                <a:gd name="T11" fmla="*/ 24 h 61"/>
                <a:gd name="T12" fmla="*/ 0 w 168"/>
                <a:gd name="T13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61">
                  <a:moveTo>
                    <a:pt x="0" y="8"/>
                  </a:moveTo>
                  <a:cubicBezTo>
                    <a:pt x="14" y="5"/>
                    <a:pt x="23" y="0"/>
                    <a:pt x="30" y="2"/>
                  </a:cubicBezTo>
                  <a:cubicBezTo>
                    <a:pt x="71" y="12"/>
                    <a:pt x="112" y="22"/>
                    <a:pt x="152" y="34"/>
                  </a:cubicBezTo>
                  <a:cubicBezTo>
                    <a:pt x="159" y="36"/>
                    <a:pt x="163" y="46"/>
                    <a:pt x="168" y="53"/>
                  </a:cubicBezTo>
                  <a:cubicBezTo>
                    <a:pt x="161" y="55"/>
                    <a:pt x="154" y="61"/>
                    <a:pt x="148" y="60"/>
                  </a:cubicBezTo>
                  <a:cubicBezTo>
                    <a:pt x="103" y="49"/>
                    <a:pt x="59" y="36"/>
                    <a:pt x="14" y="24"/>
                  </a:cubicBezTo>
                  <a:cubicBezTo>
                    <a:pt x="11" y="23"/>
                    <a:pt x="9" y="18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119">
              <a:extLst>
                <a:ext uri="{FF2B5EF4-FFF2-40B4-BE49-F238E27FC236}">
                  <a16:creationId xmlns:a16="http://schemas.microsoft.com/office/drawing/2014/main" id="{25BB4CA9-4530-9B74-294F-3B507CDADD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3063" y="1130300"/>
              <a:ext cx="66675" cy="58738"/>
            </a:xfrm>
            <a:custGeom>
              <a:avLst/>
              <a:gdLst>
                <a:gd name="T0" fmla="*/ 5 w 161"/>
                <a:gd name="T1" fmla="*/ 0 h 72"/>
                <a:gd name="T2" fmla="*/ 161 w 161"/>
                <a:gd name="T3" fmla="*/ 51 h 72"/>
                <a:gd name="T4" fmla="*/ 139 w 161"/>
                <a:gd name="T5" fmla="*/ 69 h 72"/>
                <a:gd name="T6" fmla="*/ 15 w 161"/>
                <a:gd name="T7" fmla="*/ 26 h 72"/>
                <a:gd name="T8" fmla="*/ 0 w 161"/>
                <a:gd name="T9" fmla="*/ 9 h 72"/>
                <a:gd name="T10" fmla="*/ 5 w 161"/>
                <a:gd name="T11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1" h="72">
                  <a:moveTo>
                    <a:pt x="5" y="0"/>
                  </a:moveTo>
                  <a:cubicBezTo>
                    <a:pt x="60" y="9"/>
                    <a:pt x="111" y="29"/>
                    <a:pt x="161" y="51"/>
                  </a:cubicBezTo>
                  <a:cubicBezTo>
                    <a:pt x="161" y="71"/>
                    <a:pt x="150" y="72"/>
                    <a:pt x="139" y="69"/>
                  </a:cubicBezTo>
                  <a:cubicBezTo>
                    <a:pt x="98" y="55"/>
                    <a:pt x="56" y="41"/>
                    <a:pt x="15" y="26"/>
                  </a:cubicBezTo>
                  <a:cubicBezTo>
                    <a:pt x="9" y="24"/>
                    <a:pt x="5" y="15"/>
                    <a:pt x="0" y="9"/>
                  </a:cubicBezTo>
                  <a:cubicBezTo>
                    <a:pt x="2" y="6"/>
                    <a:pt x="3" y="3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120">
              <a:extLst>
                <a:ext uri="{FF2B5EF4-FFF2-40B4-BE49-F238E27FC236}">
                  <a16:creationId xmlns:a16="http://schemas.microsoft.com/office/drawing/2014/main" id="{A3EB9058-1C6B-1B1A-2D95-449C71966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25" y="1225550"/>
              <a:ext cx="63500" cy="79375"/>
            </a:xfrm>
            <a:custGeom>
              <a:avLst/>
              <a:gdLst>
                <a:gd name="T0" fmla="*/ 0 w 153"/>
                <a:gd name="T1" fmla="*/ 12 h 97"/>
                <a:gd name="T2" fmla="*/ 28 w 153"/>
                <a:gd name="T3" fmla="*/ 2 h 97"/>
                <a:gd name="T4" fmla="*/ 149 w 153"/>
                <a:gd name="T5" fmla="*/ 75 h 97"/>
                <a:gd name="T6" fmla="*/ 153 w 153"/>
                <a:gd name="T7" fmla="*/ 95 h 97"/>
                <a:gd name="T8" fmla="*/ 135 w 153"/>
                <a:gd name="T9" fmla="*/ 96 h 97"/>
                <a:gd name="T10" fmla="*/ 125 w 153"/>
                <a:gd name="T11" fmla="*/ 90 h 97"/>
                <a:gd name="T12" fmla="*/ 0 w 153"/>
                <a:gd name="T13" fmla="*/ 1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3" h="97">
                  <a:moveTo>
                    <a:pt x="0" y="12"/>
                  </a:moveTo>
                  <a:cubicBezTo>
                    <a:pt x="15" y="6"/>
                    <a:pt x="24" y="0"/>
                    <a:pt x="28" y="2"/>
                  </a:cubicBezTo>
                  <a:cubicBezTo>
                    <a:pt x="69" y="25"/>
                    <a:pt x="109" y="50"/>
                    <a:pt x="149" y="75"/>
                  </a:cubicBezTo>
                  <a:cubicBezTo>
                    <a:pt x="153" y="78"/>
                    <a:pt x="152" y="88"/>
                    <a:pt x="153" y="95"/>
                  </a:cubicBezTo>
                  <a:cubicBezTo>
                    <a:pt x="147" y="96"/>
                    <a:pt x="141" y="97"/>
                    <a:pt x="135" y="96"/>
                  </a:cubicBezTo>
                  <a:cubicBezTo>
                    <a:pt x="132" y="96"/>
                    <a:pt x="129" y="92"/>
                    <a:pt x="125" y="90"/>
                  </a:cubicBezTo>
                  <a:cubicBezTo>
                    <a:pt x="87" y="66"/>
                    <a:pt x="48" y="41"/>
                    <a:pt x="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121">
              <a:extLst>
                <a:ext uri="{FF2B5EF4-FFF2-40B4-BE49-F238E27FC236}">
                  <a16:creationId xmlns:a16="http://schemas.microsoft.com/office/drawing/2014/main" id="{5B625043-F692-69AD-D902-04BBFAE86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3013" y="354013"/>
              <a:ext cx="38100" cy="28575"/>
            </a:xfrm>
            <a:custGeom>
              <a:avLst/>
              <a:gdLst>
                <a:gd name="T0" fmla="*/ 0 w 94"/>
                <a:gd name="T1" fmla="*/ 17 h 35"/>
                <a:gd name="T2" fmla="*/ 87 w 94"/>
                <a:gd name="T3" fmla="*/ 4 h 35"/>
                <a:gd name="T4" fmla="*/ 94 w 94"/>
                <a:gd name="T5" fmla="*/ 18 h 35"/>
                <a:gd name="T6" fmla="*/ 16 w 94"/>
                <a:gd name="T7" fmla="*/ 34 h 35"/>
                <a:gd name="T8" fmla="*/ 0 w 94"/>
                <a:gd name="T9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35">
                  <a:moveTo>
                    <a:pt x="0" y="17"/>
                  </a:moveTo>
                  <a:cubicBezTo>
                    <a:pt x="33" y="4"/>
                    <a:pt x="60" y="0"/>
                    <a:pt x="87" y="4"/>
                  </a:cubicBezTo>
                  <a:cubicBezTo>
                    <a:pt x="90" y="5"/>
                    <a:pt x="91" y="13"/>
                    <a:pt x="94" y="18"/>
                  </a:cubicBezTo>
                  <a:cubicBezTo>
                    <a:pt x="69" y="35"/>
                    <a:pt x="42" y="33"/>
                    <a:pt x="16" y="34"/>
                  </a:cubicBezTo>
                  <a:cubicBezTo>
                    <a:pt x="13" y="35"/>
                    <a:pt x="8" y="27"/>
                    <a:pt x="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122">
              <a:extLst>
                <a:ext uri="{FF2B5EF4-FFF2-40B4-BE49-F238E27FC236}">
                  <a16:creationId xmlns:a16="http://schemas.microsoft.com/office/drawing/2014/main" id="{4DF2402C-5421-CDFE-4311-01A4A47EC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5125" y="242888"/>
              <a:ext cx="38100" cy="31750"/>
            </a:xfrm>
            <a:custGeom>
              <a:avLst/>
              <a:gdLst>
                <a:gd name="T0" fmla="*/ 85 w 92"/>
                <a:gd name="T1" fmla="*/ 0 h 39"/>
                <a:gd name="T2" fmla="*/ 61 w 92"/>
                <a:gd name="T3" fmla="*/ 31 h 39"/>
                <a:gd name="T4" fmla="*/ 0 w 92"/>
                <a:gd name="T5" fmla="*/ 13 h 39"/>
                <a:gd name="T6" fmla="*/ 85 w 92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39">
                  <a:moveTo>
                    <a:pt x="85" y="0"/>
                  </a:moveTo>
                  <a:cubicBezTo>
                    <a:pt x="92" y="29"/>
                    <a:pt x="75" y="29"/>
                    <a:pt x="61" y="31"/>
                  </a:cubicBezTo>
                  <a:cubicBezTo>
                    <a:pt x="13" y="39"/>
                    <a:pt x="13" y="39"/>
                    <a:pt x="0" y="13"/>
                  </a:cubicBezTo>
                  <a:cubicBezTo>
                    <a:pt x="29" y="9"/>
                    <a:pt x="55" y="5"/>
                    <a:pt x="8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123">
              <a:extLst>
                <a:ext uri="{FF2B5EF4-FFF2-40B4-BE49-F238E27FC236}">
                  <a16:creationId xmlns:a16="http://schemas.microsoft.com/office/drawing/2014/main" id="{0B2F55AA-54AA-8055-510D-883EB62AB1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513" y="376238"/>
              <a:ext cx="36513" cy="26988"/>
            </a:xfrm>
            <a:custGeom>
              <a:avLst/>
              <a:gdLst>
                <a:gd name="T0" fmla="*/ 0 w 90"/>
                <a:gd name="T1" fmla="*/ 13 h 34"/>
                <a:gd name="T2" fmla="*/ 77 w 90"/>
                <a:gd name="T3" fmla="*/ 1 h 34"/>
                <a:gd name="T4" fmla="*/ 89 w 90"/>
                <a:gd name="T5" fmla="*/ 9 h 34"/>
                <a:gd name="T6" fmla="*/ 84 w 90"/>
                <a:gd name="T7" fmla="*/ 22 h 34"/>
                <a:gd name="T8" fmla="*/ 11 w 90"/>
                <a:gd name="T9" fmla="*/ 34 h 34"/>
                <a:gd name="T10" fmla="*/ 0 w 90"/>
                <a:gd name="T11" fmla="*/ 1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34">
                  <a:moveTo>
                    <a:pt x="0" y="13"/>
                  </a:moveTo>
                  <a:cubicBezTo>
                    <a:pt x="29" y="8"/>
                    <a:pt x="53" y="4"/>
                    <a:pt x="77" y="1"/>
                  </a:cubicBezTo>
                  <a:cubicBezTo>
                    <a:pt x="81" y="0"/>
                    <a:pt x="87" y="5"/>
                    <a:pt x="89" y="9"/>
                  </a:cubicBezTo>
                  <a:cubicBezTo>
                    <a:pt x="90" y="12"/>
                    <a:pt x="87" y="21"/>
                    <a:pt x="84" y="22"/>
                  </a:cubicBezTo>
                  <a:cubicBezTo>
                    <a:pt x="60" y="26"/>
                    <a:pt x="36" y="31"/>
                    <a:pt x="11" y="34"/>
                  </a:cubicBezTo>
                  <a:cubicBezTo>
                    <a:pt x="9" y="34"/>
                    <a:pt x="6" y="24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124">
              <a:extLst>
                <a:ext uri="{FF2B5EF4-FFF2-40B4-BE49-F238E27FC236}">
                  <a16:creationId xmlns:a16="http://schemas.microsoft.com/office/drawing/2014/main" id="{6E0A91DD-B0E8-8940-614B-68EA076E1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6013" y="393700"/>
              <a:ext cx="38100" cy="34925"/>
            </a:xfrm>
            <a:custGeom>
              <a:avLst/>
              <a:gdLst>
                <a:gd name="T0" fmla="*/ 96 w 96"/>
                <a:gd name="T1" fmla="*/ 20 h 44"/>
                <a:gd name="T2" fmla="*/ 0 w 96"/>
                <a:gd name="T3" fmla="*/ 38 h 44"/>
                <a:gd name="T4" fmla="*/ 96 w 96"/>
                <a:gd name="T5" fmla="*/ 2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44">
                  <a:moveTo>
                    <a:pt x="96" y="20"/>
                  </a:moveTo>
                  <a:cubicBezTo>
                    <a:pt x="61" y="38"/>
                    <a:pt x="33" y="44"/>
                    <a:pt x="0" y="38"/>
                  </a:cubicBezTo>
                  <a:cubicBezTo>
                    <a:pt x="15" y="9"/>
                    <a:pt x="58" y="0"/>
                    <a:pt x="96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125">
              <a:extLst>
                <a:ext uri="{FF2B5EF4-FFF2-40B4-BE49-F238E27FC236}">
                  <a16:creationId xmlns:a16="http://schemas.microsoft.com/office/drawing/2014/main" id="{FC26A193-1FD8-FCC1-05EE-67F20019E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0925" y="419100"/>
              <a:ext cx="34925" cy="33338"/>
            </a:xfrm>
            <a:custGeom>
              <a:avLst/>
              <a:gdLst>
                <a:gd name="T0" fmla="*/ 84 w 84"/>
                <a:gd name="T1" fmla="*/ 8 h 41"/>
                <a:gd name="T2" fmla="*/ 82 w 84"/>
                <a:gd name="T3" fmla="*/ 23 h 41"/>
                <a:gd name="T4" fmla="*/ 10 w 84"/>
                <a:gd name="T5" fmla="*/ 41 h 41"/>
                <a:gd name="T6" fmla="*/ 0 w 84"/>
                <a:gd name="T7" fmla="*/ 31 h 41"/>
                <a:gd name="T8" fmla="*/ 6 w 84"/>
                <a:gd name="T9" fmla="*/ 18 h 41"/>
                <a:gd name="T10" fmla="*/ 84 w 84"/>
                <a:gd name="T11" fmla="*/ 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1">
                  <a:moveTo>
                    <a:pt x="84" y="8"/>
                  </a:moveTo>
                  <a:cubicBezTo>
                    <a:pt x="83" y="14"/>
                    <a:pt x="84" y="23"/>
                    <a:pt x="82" y="23"/>
                  </a:cubicBezTo>
                  <a:cubicBezTo>
                    <a:pt x="58" y="30"/>
                    <a:pt x="34" y="36"/>
                    <a:pt x="10" y="41"/>
                  </a:cubicBezTo>
                  <a:cubicBezTo>
                    <a:pt x="7" y="41"/>
                    <a:pt x="1" y="35"/>
                    <a:pt x="0" y="31"/>
                  </a:cubicBezTo>
                  <a:cubicBezTo>
                    <a:pt x="0" y="27"/>
                    <a:pt x="3" y="19"/>
                    <a:pt x="6" y="18"/>
                  </a:cubicBezTo>
                  <a:cubicBezTo>
                    <a:pt x="31" y="11"/>
                    <a:pt x="56" y="0"/>
                    <a:pt x="8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126">
              <a:extLst>
                <a:ext uri="{FF2B5EF4-FFF2-40B4-BE49-F238E27FC236}">
                  <a16:creationId xmlns:a16="http://schemas.microsoft.com/office/drawing/2014/main" id="{659F19E6-DB90-5B3A-989D-A8B496D79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7425" y="447675"/>
              <a:ext cx="36513" cy="41275"/>
            </a:xfrm>
            <a:custGeom>
              <a:avLst/>
              <a:gdLst>
                <a:gd name="T0" fmla="*/ 0 w 89"/>
                <a:gd name="T1" fmla="*/ 27 h 49"/>
                <a:gd name="T2" fmla="*/ 82 w 89"/>
                <a:gd name="T3" fmla="*/ 3 h 49"/>
                <a:gd name="T4" fmla="*/ 66 w 89"/>
                <a:gd name="T5" fmla="*/ 29 h 49"/>
                <a:gd name="T6" fmla="*/ 0 w 89"/>
                <a:gd name="T7" fmla="*/ 2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9">
                  <a:moveTo>
                    <a:pt x="0" y="27"/>
                  </a:moveTo>
                  <a:cubicBezTo>
                    <a:pt x="26" y="9"/>
                    <a:pt x="53" y="0"/>
                    <a:pt x="82" y="3"/>
                  </a:cubicBezTo>
                  <a:cubicBezTo>
                    <a:pt x="89" y="22"/>
                    <a:pt x="78" y="27"/>
                    <a:pt x="66" y="29"/>
                  </a:cubicBezTo>
                  <a:cubicBezTo>
                    <a:pt x="44" y="33"/>
                    <a:pt x="21" y="49"/>
                    <a:pt x="0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127">
              <a:extLst>
                <a:ext uri="{FF2B5EF4-FFF2-40B4-BE49-F238E27FC236}">
                  <a16:creationId xmlns:a16="http://schemas.microsoft.com/office/drawing/2014/main" id="{59D004C3-4B0D-AAD3-FE94-F43B8BBAD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3563" y="182563"/>
              <a:ext cx="34925" cy="31750"/>
            </a:xfrm>
            <a:custGeom>
              <a:avLst/>
              <a:gdLst>
                <a:gd name="T0" fmla="*/ 85 w 85"/>
                <a:gd name="T1" fmla="*/ 22 h 38"/>
                <a:gd name="T2" fmla="*/ 4 w 85"/>
                <a:gd name="T3" fmla="*/ 37 h 38"/>
                <a:gd name="T4" fmla="*/ 0 w 85"/>
                <a:gd name="T5" fmla="*/ 19 h 38"/>
                <a:gd name="T6" fmla="*/ 53 w 85"/>
                <a:gd name="T7" fmla="*/ 6 h 38"/>
                <a:gd name="T8" fmla="*/ 85 w 85"/>
                <a:gd name="T9" fmla="*/ 2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38">
                  <a:moveTo>
                    <a:pt x="85" y="22"/>
                  </a:moveTo>
                  <a:cubicBezTo>
                    <a:pt x="60" y="37"/>
                    <a:pt x="32" y="38"/>
                    <a:pt x="4" y="37"/>
                  </a:cubicBezTo>
                  <a:cubicBezTo>
                    <a:pt x="3" y="37"/>
                    <a:pt x="0" y="19"/>
                    <a:pt x="0" y="19"/>
                  </a:cubicBezTo>
                  <a:cubicBezTo>
                    <a:pt x="18" y="14"/>
                    <a:pt x="35" y="9"/>
                    <a:pt x="53" y="6"/>
                  </a:cubicBezTo>
                  <a:cubicBezTo>
                    <a:pt x="64" y="4"/>
                    <a:pt x="78" y="0"/>
                    <a:pt x="85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128">
              <a:extLst>
                <a:ext uri="{FF2B5EF4-FFF2-40B4-BE49-F238E27FC236}">
                  <a16:creationId xmlns:a16="http://schemas.microsoft.com/office/drawing/2014/main" id="{F2F400B1-B201-9C80-05E1-7EBA113D2D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5475" y="165100"/>
              <a:ext cx="38100" cy="31750"/>
            </a:xfrm>
            <a:custGeom>
              <a:avLst/>
              <a:gdLst>
                <a:gd name="T0" fmla="*/ 90 w 90"/>
                <a:gd name="T1" fmla="*/ 12 h 38"/>
                <a:gd name="T2" fmla="*/ 0 w 90"/>
                <a:gd name="T3" fmla="*/ 19 h 38"/>
                <a:gd name="T4" fmla="*/ 78 w 90"/>
                <a:gd name="T5" fmla="*/ 0 h 38"/>
                <a:gd name="T6" fmla="*/ 90 w 90"/>
                <a:gd name="T7" fmla="*/ 1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38">
                  <a:moveTo>
                    <a:pt x="90" y="12"/>
                  </a:moveTo>
                  <a:cubicBezTo>
                    <a:pt x="53" y="36"/>
                    <a:pt x="21" y="38"/>
                    <a:pt x="0" y="19"/>
                  </a:cubicBezTo>
                  <a:cubicBezTo>
                    <a:pt x="24" y="0"/>
                    <a:pt x="51" y="2"/>
                    <a:pt x="78" y="0"/>
                  </a:cubicBezTo>
                  <a:cubicBezTo>
                    <a:pt x="81" y="0"/>
                    <a:pt x="86" y="8"/>
                    <a:pt x="9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129">
              <a:extLst>
                <a:ext uri="{FF2B5EF4-FFF2-40B4-BE49-F238E27FC236}">
                  <a16:creationId xmlns:a16="http://schemas.microsoft.com/office/drawing/2014/main" id="{738C408F-536A-03AD-420F-76F07487C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6888" y="207963"/>
              <a:ext cx="36513" cy="25400"/>
            </a:xfrm>
            <a:custGeom>
              <a:avLst/>
              <a:gdLst>
                <a:gd name="T0" fmla="*/ 87 w 87"/>
                <a:gd name="T1" fmla="*/ 16 h 32"/>
                <a:gd name="T2" fmla="*/ 62 w 87"/>
                <a:gd name="T3" fmla="*/ 27 h 32"/>
                <a:gd name="T4" fmla="*/ 7 w 87"/>
                <a:gd name="T5" fmla="*/ 32 h 32"/>
                <a:gd name="T6" fmla="*/ 1 w 87"/>
                <a:gd name="T7" fmla="*/ 24 h 32"/>
                <a:gd name="T8" fmla="*/ 6 w 87"/>
                <a:gd name="T9" fmla="*/ 11 h 32"/>
                <a:gd name="T10" fmla="*/ 87 w 87"/>
                <a:gd name="T11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32">
                  <a:moveTo>
                    <a:pt x="87" y="16"/>
                  </a:moveTo>
                  <a:cubicBezTo>
                    <a:pt x="79" y="20"/>
                    <a:pt x="71" y="25"/>
                    <a:pt x="62" y="27"/>
                  </a:cubicBezTo>
                  <a:cubicBezTo>
                    <a:pt x="44" y="30"/>
                    <a:pt x="25" y="31"/>
                    <a:pt x="7" y="32"/>
                  </a:cubicBezTo>
                  <a:cubicBezTo>
                    <a:pt x="5" y="32"/>
                    <a:pt x="0" y="27"/>
                    <a:pt x="1" y="24"/>
                  </a:cubicBezTo>
                  <a:cubicBezTo>
                    <a:pt x="1" y="19"/>
                    <a:pt x="3" y="13"/>
                    <a:pt x="6" y="11"/>
                  </a:cubicBezTo>
                  <a:cubicBezTo>
                    <a:pt x="17" y="2"/>
                    <a:pt x="67" y="0"/>
                    <a:pt x="87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130">
              <a:extLst>
                <a:ext uri="{FF2B5EF4-FFF2-40B4-BE49-F238E27FC236}">
                  <a16:creationId xmlns:a16="http://schemas.microsoft.com/office/drawing/2014/main" id="{D0C4EA2D-5727-6E1A-49EE-5731347CC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0038" y="263525"/>
              <a:ext cx="38100" cy="26988"/>
            </a:xfrm>
            <a:custGeom>
              <a:avLst/>
              <a:gdLst>
                <a:gd name="T0" fmla="*/ 95 w 95"/>
                <a:gd name="T1" fmla="*/ 15 h 32"/>
                <a:gd name="T2" fmla="*/ 9 w 95"/>
                <a:gd name="T3" fmla="*/ 30 h 32"/>
                <a:gd name="T4" fmla="*/ 20 w 95"/>
                <a:gd name="T5" fmla="*/ 6 h 32"/>
                <a:gd name="T6" fmla="*/ 82 w 95"/>
                <a:gd name="T7" fmla="*/ 1 h 32"/>
                <a:gd name="T8" fmla="*/ 95 w 95"/>
                <a:gd name="T9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32">
                  <a:moveTo>
                    <a:pt x="95" y="15"/>
                  </a:moveTo>
                  <a:cubicBezTo>
                    <a:pt x="64" y="32"/>
                    <a:pt x="36" y="32"/>
                    <a:pt x="9" y="30"/>
                  </a:cubicBezTo>
                  <a:cubicBezTo>
                    <a:pt x="0" y="14"/>
                    <a:pt x="9" y="8"/>
                    <a:pt x="20" y="6"/>
                  </a:cubicBezTo>
                  <a:cubicBezTo>
                    <a:pt x="41" y="3"/>
                    <a:pt x="62" y="1"/>
                    <a:pt x="82" y="1"/>
                  </a:cubicBezTo>
                  <a:cubicBezTo>
                    <a:pt x="85" y="0"/>
                    <a:pt x="89" y="7"/>
                    <a:pt x="9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131">
              <a:extLst>
                <a:ext uri="{FF2B5EF4-FFF2-40B4-BE49-F238E27FC236}">
                  <a16:creationId xmlns:a16="http://schemas.microsoft.com/office/drawing/2014/main" id="{5CA177E7-701B-7296-5B6E-9368EEB0A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4950" y="280988"/>
              <a:ext cx="36513" cy="31750"/>
            </a:xfrm>
            <a:custGeom>
              <a:avLst/>
              <a:gdLst>
                <a:gd name="T0" fmla="*/ 0 w 90"/>
                <a:gd name="T1" fmla="*/ 28 h 39"/>
                <a:gd name="T2" fmla="*/ 16 w 90"/>
                <a:gd name="T3" fmla="*/ 9 h 39"/>
                <a:gd name="T4" fmla="*/ 75 w 90"/>
                <a:gd name="T5" fmla="*/ 0 h 39"/>
                <a:gd name="T6" fmla="*/ 89 w 90"/>
                <a:gd name="T7" fmla="*/ 10 h 39"/>
                <a:gd name="T8" fmla="*/ 81 w 90"/>
                <a:gd name="T9" fmla="*/ 24 h 39"/>
                <a:gd name="T10" fmla="*/ 0 w 90"/>
                <a:gd name="T11" fmla="*/ 2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39">
                  <a:moveTo>
                    <a:pt x="0" y="28"/>
                  </a:moveTo>
                  <a:cubicBezTo>
                    <a:pt x="8" y="19"/>
                    <a:pt x="11" y="10"/>
                    <a:pt x="16" y="9"/>
                  </a:cubicBezTo>
                  <a:cubicBezTo>
                    <a:pt x="36" y="5"/>
                    <a:pt x="55" y="2"/>
                    <a:pt x="75" y="0"/>
                  </a:cubicBezTo>
                  <a:cubicBezTo>
                    <a:pt x="80" y="0"/>
                    <a:pt x="88" y="5"/>
                    <a:pt x="89" y="10"/>
                  </a:cubicBezTo>
                  <a:cubicBezTo>
                    <a:pt x="90" y="14"/>
                    <a:pt x="85" y="23"/>
                    <a:pt x="81" y="24"/>
                  </a:cubicBezTo>
                  <a:cubicBezTo>
                    <a:pt x="56" y="30"/>
                    <a:pt x="31" y="39"/>
                    <a:pt x="0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132">
              <a:extLst>
                <a:ext uri="{FF2B5EF4-FFF2-40B4-BE49-F238E27FC236}">
                  <a16:creationId xmlns:a16="http://schemas.microsoft.com/office/drawing/2014/main" id="{673959C1-B3CA-D1A9-44CE-506E00F98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1450" y="292100"/>
              <a:ext cx="36513" cy="33338"/>
            </a:xfrm>
            <a:custGeom>
              <a:avLst/>
              <a:gdLst>
                <a:gd name="T0" fmla="*/ 90 w 90"/>
                <a:gd name="T1" fmla="*/ 26 h 41"/>
                <a:gd name="T2" fmla="*/ 9 w 90"/>
                <a:gd name="T3" fmla="*/ 41 h 41"/>
                <a:gd name="T4" fmla="*/ 1 w 90"/>
                <a:gd name="T5" fmla="*/ 29 h 41"/>
                <a:gd name="T6" fmla="*/ 6 w 90"/>
                <a:gd name="T7" fmla="*/ 20 h 41"/>
                <a:gd name="T8" fmla="*/ 85 w 90"/>
                <a:gd name="T9" fmla="*/ 14 h 41"/>
                <a:gd name="T10" fmla="*/ 90 w 90"/>
                <a:gd name="T11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41">
                  <a:moveTo>
                    <a:pt x="90" y="26"/>
                  </a:moveTo>
                  <a:cubicBezTo>
                    <a:pt x="65" y="40"/>
                    <a:pt x="37" y="41"/>
                    <a:pt x="9" y="41"/>
                  </a:cubicBezTo>
                  <a:cubicBezTo>
                    <a:pt x="6" y="41"/>
                    <a:pt x="2" y="34"/>
                    <a:pt x="1" y="29"/>
                  </a:cubicBezTo>
                  <a:cubicBezTo>
                    <a:pt x="0" y="27"/>
                    <a:pt x="3" y="20"/>
                    <a:pt x="6" y="20"/>
                  </a:cubicBezTo>
                  <a:cubicBezTo>
                    <a:pt x="32" y="15"/>
                    <a:pt x="57" y="0"/>
                    <a:pt x="85" y="14"/>
                  </a:cubicBezTo>
                  <a:cubicBezTo>
                    <a:pt x="87" y="15"/>
                    <a:pt x="87" y="19"/>
                    <a:pt x="9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133">
              <a:extLst>
                <a:ext uri="{FF2B5EF4-FFF2-40B4-BE49-F238E27FC236}">
                  <a16:creationId xmlns:a16="http://schemas.microsoft.com/office/drawing/2014/main" id="{8D19DD57-E039-FE3C-334E-6C0AAC4B9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9688" y="334963"/>
              <a:ext cx="36513" cy="31750"/>
            </a:xfrm>
            <a:custGeom>
              <a:avLst/>
              <a:gdLst>
                <a:gd name="T0" fmla="*/ 0 w 87"/>
                <a:gd name="T1" fmla="*/ 17 h 37"/>
                <a:gd name="T2" fmla="*/ 76 w 87"/>
                <a:gd name="T3" fmla="*/ 2 h 37"/>
                <a:gd name="T4" fmla="*/ 86 w 87"/>
                <a:gd name="T5" fmla="*/ 11 h 37"/>
                <a:gd name="T6" fmla="*/ 83 w 87"/>
                <a:gd name="T7" fmla="*/ 21 h 37"/>
                <a:gd name="T8" fmla="*/ 4 w 87"/>
                <a:gd name="T9" fmla="*/ 29 h 37"/>
                <a:gd name="T10" fmla="*/ 0 w 87"/>
                <a:gd name="T11" fmla="*/ 1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37">
                  <a:moveTo>
                    <a:pt x="0" y="17"/>
                  </a:moveTo>
                  <a:cubicBezTo>
                    <a:pt x="24" y="0"/>
                    <a:pt x="50" y="3"/>
                    <a:pt x="76" y="2"/>
                  </a:cubicBezTo>
                  <a:cubicBezTo>
                    <a:pt x="79" y="2"/>
                    <a:pt x="84" y="7"/>
                    <a:pt x="86" y="11"/>
                  </a:cubicBezTo>
                  <a:cubicBezTo>
                    <a:pt x="87" y="13"/>
                    <a:pt x="85" y="19"/>
                    <a:pt x="83" y="21"/>
                  </a:cubicBezTo>
                  <a:cubicBezTo>
                    <a:pt x="72" y="31"/>
                    <a:pt x="18" y="37"/>
                    <a:pt x="4" y="29"/>
                  </a:cubicBezTo>
                  <a:cubicBezTo>
                    <a:pt x="2" y="27"/>
                    <a:pt x="2" y="22"/>
                    <a:pt x="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134">
              <a:extLst>
                <a:ext uri="{FF2B5EF4-FFF2-40B4-BE49-F238E27FC236}">
                  <a16:creationId xmlns:a16="http://schemas.microsoft.com/office/drawing/2014/main" id="{D644633A-7342-9289-5FBB-667FF58FE3F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0738" y="79375"/>
              <a:ext cx="34925" cy="36513"/>
            </a:xfrm>
            <a:custGeom>
              <a:avLst/>
              <a:gdLst>
                <a:gd name="T0" fmla="*/ 85 w 85"/>
                <a:gd name="T1" fmla="*/ 11 h 44"/>
                <a:gd name="T2" fmla="*/ 73 w 85"/>
                <a:gd name="T3" fmla="*/ 28 h 44"/>
                <a:gd name="T4" fmla="*/ 16 w 85"/>
                <a:gd name="T5" fmla="*/ 43 h 44"/>
                <a:gd name="T6" fmla="*/ 1 w 85"/>
                <a:gd name="T7" fmla="*/ 35 h 44"/>
                <a:gd name="T8" fmla="*/ 8 w 85"/>
                <a:gd name="T9" fmla="*/ 20 h 44"/>
                <a:gd name="T10" fmla="*/ 78 w 85"/>
                <a:gd name="T11" fmla="*/ 0 h 44"/>
                <a:gd name="T12" fmla="*/ 85 w 85"/>
                <a:gd name="T13" fmla="*/ 1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44">
                  <a:moveTo>
                    <a:pt x="85" y="11"/>
                  </a:moveTo>
                  <a:cubicBezTo>
                    <a:pt x="81" y="17"/>
                    <a:pt x="79" y="26"/>
                    <a:pt x="73" y="28"/>
                  </a:cubicBezTo>
                  <a:cubicBezTo>
                    <a:pt x="55" y="34"/>
                    <a:pt x="35" y="39"/>
                    <a:pt x="16" y="43"/>
                  </a:cubicBezTo>
                  <a:cubicBezTo>
                    <a:pt x="11" y="44"/>
                    <a:pt x="3" y="39"/>
                    <a:pt x="1" y="35"/>
                  </a:cubicBezTo>
                  <a:cubicBezTo>
                    <a:pt x="0" y="31"/>
                    <a:pt x="4" y="21"/>
                    <a:pt x="8" y="20"/>
                  </a:cubicBezTo>
                  <a:cubicBezTo>
                    <a:pt x="31" y="12"/>
                    <a:pt x="55" y="7"/>
                    <a:pt x="78" y="0"/>
                  </a:cubicBezTo>
                  <a:cubicBezTo>
                    <a:pt x="81" y="4"/>
                    <a:pt x="83" y="7"/>
                    <a:pt x="8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135">
              <a:extLst>
                <a:ext uri="{FF2B5EF4-FFF2-40B4-BE49-F238E27FC236}">
                  <a16:creationId xmlns:a16="http://schemas.microsoft.com/office/drawing/2014/main" id="{735A5DD8-AB5D-2C90-EECC-833A7F81F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650" y="111125"/>
              <a:ext cx="36513" cy="38100"/>
            </a:xfrm>
            <a:custGeom>
              <a:avLst/>
              <a:gdLst>
                <a:gd name="T0" fmla="*/ 86 w 86"/>
                <a:gd name="T1" fmla="*/ 14 h 47"/>
                <a:gd name="T2" fmla="*/ 0 w 86"/>
                <a:gd name="T3" fmla="*/ 29 h 47"/>
                <a:gd name="T4" fmla="*/ 86 w 86"/>
                <a:gd name="T5" fmla="*/ 1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47">
                  <a:moveTo>
                    <a:pt x="86" y="14"/>
                  </a:moveTo>
                  <a:cubicBezTo>
                    <a:pt x="64" y="40"/>
                    <a:pt x="23" y="47"/>
                    <a:pt x="0" y="29"/>
                  </a:cubicBezTo>
                  <a:cubicBezTo>
                    <a:pt x="24" y="6"/>
                    <a:pt x="60" y="0"/>
                    <a:pt x="8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136">
              <a:extLst>
                <a:ext uri="{FF2B5EF4-FFF2-40B4-BE49-F238E27FC236}">
                  <a16:creationId xmlns:a16="http://schemas.microsoft.com/office/drawing/2014/main" id="{BEC9ED96-7664-286D-EFA0-BE66F1324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8838" y="523875"/>
              <a:ext cx="36513" cy="41275"/>
            </a:xfrm>
            <a:custGeom>
              <a:avLst/>
              <a:gdLst>
                <a:gd name="T0" fmla="*/ 0 w 92"/>
                <a:gd name="T1" fmla="*/ 35 h 51"/>
                <a:gd name="T2" fmla="*/ 74 w 92"/>
                <a:gd name="T3" fmla="*/ 1 h 51"/>
                <a:gd name="T4" fmla="*/ 90 w 92"/>
                <a:gd name="T5" fmla="*/ 8 h 51"/>
                <a:gd name="T6" fmla="*/ 87 w 92"/>
                <a:gd name="T7" fmla="*/ 22 h 51"/>
                <a:gd name="T8" fmla="*/ 19 w 92"/>
                <a:gd name="T9" fmla="*/ 50 h 51"/>
                <a:gd name="T10" fmla="*/ 0 w 92"/>
                <a:gd name="T11" fmla="*/ 3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51">
                  <a:moveTo>
                    <a:pt x="0" y="35"/>
                  </a:moveTo>
                  <a:cubicBezTo>
                    <a:pt x="30" y="21"/>
                    <a:pt x="52" y="10"/>
                    <a:pt x="74" y="1"/>
                  </a:cubicBezTo>
                  <a:cubicBezTo>
                    <a:pt x="78" y="0"/>
                    <a:pt x="86" y="4"/>
                    <a:pt x="90" y="8"/>
                  </a:cubicBezTo>
                  <a:cubicBezTo>
                    <a:pt x="92" y="10"/>
                    <a:pt x="90" y="20"/>
                    <a:pt x="87" y="22"/>
                  </a:cubicBezTo>
                  <a:cubicBezTo>
                    <a:pt x="65" y="32"/>
                    <a:pt x="42" y="41"/>
                    <a:pt x="19" y="50"/>
                  </a:cubicBezTo>
                  <a:cubicBezTo>
                    <a:pt x="17" y="51"/>
                    <a:pt x="12" y="44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137">
              <a:extLst>
                <a:ext uri="{FF2B5EF4-FFF2-40B4-BE49-F238E27FC236}">
                  <a16:creationId xmlns:a16="http://schemas.microsoft.com/office/drawing/2014/main" id="{49A3A04B-AFA5-7546-EA84-BA9053275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3188" y="317500"/>
              <a:ext cx="39688" cy="25400"/>
            </a:xfrm>
            <a:custGeom>
              <a:avLst/>
              <a:gdLst>
                <a:gd name="T0" fmla="*/ 0 w 98"/>
                <a:gd name="T1" fmla="*/ 12 h 32"/>
                <a:gd name="T2" fmla="*/ 85 w 98"/>
                <a:gd name="T3" fmla="*/ 0 h 32"/>
                <a:gd name="T4" fmla="*/ 80 w 98"/>
                <a:gd name="T5" fmla="*/ 26 h 32"/>
                <a:gd name="T6" fmla="*/ 14 w 98"/>
                <a:gd name="T7" fmla="*/ 32 h 32"/>
                <a:gd name="T8" fmla="*/ 0 w 98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32">
                  <a:moveTo>
                    <a:pt x="0" y="12"/>
                  </a:moveTo>
                  <a:cubicBezTo>
                    <a:pt x="34" y="7"/>
                    <a:pt x="61" y="3"/>
                    <a:pt x="85" y="0"/>
                  </a:cubicBezTo>
                  <a:cubicBezTo>
                    <a:pt x="98" y="16"/>
                    <a:pt x="92" y="24"/>
                    <a:pt x="80" y="26"/>
                  </a:cubicBezTo>
                  <a:cubicBezTo>
                    <a:pt x="58" y="30"/>
                    <a:pt x="36" y="31"/>
                    <a:pt x="14" y="32"/>
                  </a:cubicBezTo>
                  <a:cubicBezTo>
                    <a:pt x="11" y="32"/>
                    <a:pt x="9" y="25"/>
                    <a:pt x="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138">
              <a:extLst>
                <a:ext uri="{FF2B5EF4-FFF2-40B4-BE49-F238E27FC236}">
                  <a16:creationId xmlns:a16="http://schemas.microsoft.com/office/drawing/2014/main" id="{5D23192E-C451-A763-EE84-386FC0871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150" y="139700"/>
              <a:ext cx="34925" cy="31750"/>
            </a:xfrm>
            <a:custGeom>
              <a:avLst/>
              <a:gdLst>
                <a:gd name="T0" fmla="*/ 87 w 87"/>
                <a:gd name="T1" fmla="*/ 9 h 38"/>
                <a:gd name="T2" fmla="*/ 75 w 87"/>
                <a:gd name="T3" fmla="*/ 26 h 38"/>
                <a:gd name="T4" fmla="*/ 17 w 87"/>
                <a:gd name="T5" fmla="*/ 37 h 38"/>
                <a:gd name="T6" fmla="*/ 0 w 87"/>
                <a:gd name="T7" fmla="*/ 26 h 38"/>
                <a:gd name="T8" fmla="*/ 12 w 87"/>
                <a:gd name="T9" fmla="*/ 12 h 38"/>
                <a:gd name="T10" fmla="*/ 80 w 87"/>
                <a:gd name="T11" fmla="*/ 0 h 38"/>
                <a:gd name="T12" fmla="*/ 87 w 87"/>
                <a:gd name="T13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38">
                  <a:moveTo>
                    <a:pt x="87" y="9"/>
                  </a:moveTo>
                  <a:cubicBezTo>
                    <a:pt x="83" y="15"/>
                    <a:pt x="80" y="25"/>
                    <a:pt x="75" y="26"/>
                  </a:cubicBezTo>
                  <a:cubicBezTo>
                    <a:pt x="56" y="31"/>
                    <a:pt x="37" y="35"/>
                    <a:pt x="17" y="37"/>
                  </a:cubicBezTo>
                  <a:cubicBezTo>
                    <a:pt x="12" y="38"/>
                    <a:pt x="6" y="30"/>
                    <a:pt x="0" y="26"/>
                  </a:cubicBezTo>
                  <a:cubicBezTo>
                    <a:pt x="4" y="21"/>
                    <a:pt x="7" y="13"/>
                    <a:pt x="12" y="12"/>
                  </a:cubicBezTo>
                  <a:cubicBezTo>
                    <a:pt x="34" y="7"/>
                    <a:pt x="57" y="4"/>
                    <a:pt x="80" y="0"/>
                  </a:cubicBezTo>
                  <a:cubicBezTo>
                    <a:pt x="82" y="3"/>
                    <a:pt x="84" y="6"/>
                    <a:pt x="8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139">
              <a:extLst>
                <a:ext uri="{FF2B5EF4-FFF2-40B4-BE49-F238E27FC236}">
                  <a16:creationId xmlns:a16="http://schemas.microsoft.com/office/drawing/2014/main" id="{B81D3FE8-86D8-7EAF-332A-35698586A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1800" y="220663"/>
              <a:ext cx="36513" cy="33338"/>
            </a:xfrm>
            <a:custGeom>
              <a:avLst/>
              <a:gdLst>
                <a:gd name="T0" fmla="*/ 88 w 88"/>
                <a:gd name="T1" fmla="*/ 16 h 42"/>
                <a:gd name="T2" fmla="*/ 77 w 88"/>
                <a:gd name="T3" fmla="*/ 31 h 42"/>
                <a:gd name="T4" fmla="*/ 15 w 88"/>
                <a:gd name="T5" fmla="*/ 42 h 42"/>
                <a:gd name="T6" fmla="*/ 1 w 88"/>
                <a:gd name="T7" fmla="*/ 32 h 42"/>
                <a:gd name="T8" fmla="*/ 6 w 88"/>
                <a:gd name="T9" fmla="*/ 19 h 42"/>
                <a:gd name="T10" fmla="*/ 88 w 88"/>
                <a:gd name="T11" fmla="*/ 1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42">
                  <a:moveTo>
                    <a:pt x="88" y="16"/>
                  </a:moveTo>
                  <a:cubicBezTo>
                    <a:pt x="83" y="22"/>
                    <a:pt x="81" y="31"/>
                    <a:pt x="77" y="31"/>
                  </a:cubicBezTo>
                  <a:cubicBezTo>
                    <a:pt x="56" y="36"/>
                    <a:pt x="36" y="40"/>
                    <a:pt x="15" y="42"/>
                  </a:cubicBezTo>
                  <a:cubicBezTo>
                    <a:pt x="11" y="42"/>
                    <a:pt x="4" y="36"/>
                    <a:pt x="1" y="32"/>
                  </a:cubicBezTo>
                  <a:cubicBezTo>
                    <a:pt x="0" y="29"/>
                    <a:pt x="4" y="19"/>
                    <a:pt x="6" y="19"/>
                  </a:cubicBezTo>
                  <a:cubicBezTo>
                    <a:pt x="32" y="14"/>
                    <a:pt x="58" y="0"/>
                    <a:pt x="8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140">
              <a:extLst>
                <a:ext uri="{FF2B5EF4-FFF2-40B4-BE49-F238E27FC236}">
                  <a16:creationId xmlns:a16="http://schemas.microsoft.com/office/drawing/2014/main" id="{E0250033-DC39-1CCF-19C4-6DF046546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3925" y="479425"/>
              <a:ext cx="33338" cy="36513"/>
            </a:xfrm>
            <a:custGeom>
              <a:avLst/>
              <a:gdLst>
                <a:gd name="T0" fmla="*/ 0 w 81"/>
                <a:gd name="T1" fmla="*/ 44 h 44"/>
                <a:gd name="T2" fmla="*/ 81 w 81"/>
                <a:gd name="T3" fmla="*/ 9 h 44"/>
                <a:gd name="T4" fmla="*/ 0 w 81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44">
                  <a:moveTo>
                    <a:pt x="0" y="44"/>
                  </a:moveTo>
                  <a:cubicBezTo>
                    <a:pt x="5" y="15"/>
                    <a:pt x="43" y="0"/>
                    <a:pt x="81" y="9"/>
                  </a:cubicBezTo>
                  <a:cubicBezTo>
                    <a:pt x="72" y="31"/>
                    <a:pt x="52" y="40"/>
                    <a:pt x="0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 141">
              <a:extLst>
                <a:ext uri="{FF2B5EF4-FFF2-40B4-BE49-F238E27FC236}">
                  <a16:creationId xmlns:a16="http://schemas.microsoft.com/office/drawing/2014/main" id="{97C4E0F1-2336-5691-80F1-D7260DE53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150" y="588963"/>
              <a:ext cx="20638" cy="68263"/>
            </a:xfrm>
            <a:custGeom>
              <a:avLst/>
              <a:gdLst>
                <a:gd name="T0" fmla="*/ 40 w 53"/>
                <a:gd name="T1" fmla="*/ 0 h 84"/>
                <a:gd name="T2" fmla="*/ 47 w 53"/>
                <a:gd name="T3" fmla="*/ 4 h 84"/>
                <a:gd name="T4" fmla="*/ 51 w 53"/>
                <a:gd name="T5" fmla="*/ 20 h 84"/>
                <a:gd name="T6" fmla="*/ 16 w 53"/>
                <a:gd name="T7" fmla="*/ 76 h 84"/>
                <a:gd name="T8" fmla="*/ 2 w 53"/>
                <a:gd name="T9" fmla="*/ 60 h 84"/>
                <a:gd name="T10" fmla="*/ 40 w 53"/>
                <a:gd name="T1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84">
                  <a:moveTo>
                    <a:pt x="40" y="0"/>
                  </a:moveTo>
                  <a:cubicBezTo>
                    <a:pt x="45" y="2"/>
                    <a:pt x="47" y="3"/>
                    <a:pt x="47" y="4"/>
                  </a:cubicBezTo>
                  <a:cubicBezTo>
                    <a:pt x="49" y="9"/>
                    <a:pt x="53" y="17"/>
                    <a:pt x="51" y="20"/>
                  </a:cubicBezTo>
                  <a:cubicBezTo>
                    <a:pt x="41" y="40"/>
                    <a:pt x="31" y="61"/>
                    <a:pt x="16" y="76"/>
                  </a:cubicBezTo>
                  <a:cubicBezTo>
                    <a:pt x="8" y="84"/>
                    <a:pt x="0" y="70"/>
                    <a:pt x="2" y="60"/>
                  </a:cubicBezTo>
                  <a:cubicBezTo>
                    <a:pt x="6" y="36"/>
                    <a:pt x="18" y="15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142">
              <a:extLst>
                <a:ext uri="{FF2B5EF4-FFF2-40B4-BE49-F238E27FC236}">
                  <a16:creationId xmlns:a16="http://schemas.microsoft.com/office/drawing/2014/main" id="{C58928DD-E459-5B5B-A5C4-6F74EB1CC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2650" y="38100"/>
              <a:ext cx="34925" cy="39688"/>
            </a:xfrm>
            <a:custGeom>
              <a:avLst/>
              <a:gdLst>
                <a:gd name="T0" fmla="*/ 0 w 88"/>
                <a:gd name="T1" fmla="*/ 42 h 48"/>
                <a:gd name="T2" fmla="*/ 85 w 88"/>
                <a:gd name="T3" fmla="*/ 0 h 48"/>
                <a:gd name="T4" fmla="*/ 86 w 88"/>
                <a:gd name="T5" fmla="*/ 23 h 48"/>
                <a:gd name="T6" fmla="*/ 0 w 88"/>
                <a:gd name="T7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48">
                  <a:moveTo>
                    <a:pt x="0" y="42"/>
                  </a:moveTo>
                  <a:cubicBezTo>
                    <a:pt x="23" y="11"/>
                    <a:pt x="55" y="14"/>
                    <a:pt x="85" y="0"/>
                  </a:cubicBezTo>
                  <a:cubicBezTo>
                    <a:pt x="85" y="12"/>
                    <a:pt x="88" y="20"/>
                    <a:pt x="86" y="23"/>
                  </a:cubicBezTo>
                  <a:cubicBezTo>
                    <a:pt x="72" y="38"/>
                    <a:pt x="30" y="48"/>
                    <a:pt x="0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 143">
              <a:extLst>
                <a:ext uri="{FF2B5EF4-FFF2-40B4-BE49-F238E27FC236}">
                  <a16:creationId xmlns:a16="http://schemas.microsoft.com/office/drawing/2014/main" id="{AF49432B-C9AE-558B-FB11-52F4F55A2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5025" y="700088"/>
              <a:ext cx="15875" cy="30163"/>
            </a:xfrm>
            <a:custGeom>
              <a:avLst/>
              <a:gdLst>
                <a:gd name="T0" fmla="*/ 34 w 38"/>
                <a:gd name="T1" fmla="*/ 33 h 36"/>
                <a:gd name="T2" fmla="*/ 27 w 38"/>
                <a:gd name="T3" fmla="*/ 36 h 36"/>
                <a:gd name="T4" fmla="*/ 1 w 38"/>
                <a:gd name="T5" fmla="*/ 10 h 36"/>
                <a:gd name="T6" fmla="*/ 13 w 38"/>
                <a:gd name="T7" fmla="*/ 1 h 36"/>
                <a:gd name="T8" fmla="*/ 34 w 38"/>
                <a:gd name="T9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4" y="33"/>
                  </a:moveTo>
                  <a:cubicBezTo>
                    <a:pt x="29" y="35"/>
                    <a:pt x="28" y="36"/>
                    <a:pt x="27" y="36"/>
                  </a:cubicBezTo>
                  <a:cubicBezTo>
                    <a:pt x="11" y="34"/>
                    <a:pt x="0" y="27"/>
                    <a:pt x="1" y="10"/>
                  </a:cubicBezTo>
                  <a:cubicBezTo>
                    <a:pt x="2" y="7"/>
                    <a:pt x="10" y="0"/>
                    <a:pt x="13" y="1"/>
                  </a:cubicBezTo>
                  <a:cubicBezTo>
                    <a:pt x="27" y="6"/>
                    <a:pt x="38" y="14"/>
                    <a:pt x="34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0" name="Group 158">
            <a:extLst>
              <a:ext uri="{FF2B5EF4-FFF2-40B4-BE49-F238E27FC236}">
                <a16:creationId xmlns:a16="http://schemas.microsoft.com/office/drawing/2014/main" id="{CED30DA5-1AC8-8524-F570-9859324785C6}"/>
              </a:ext>
            </a:extLst>
          </p:cNvPr>
          <p:cNvGrpSpPr/>
          <p:nvPr/>
        </p:nvGrpSpPr>
        <p:grpSpPr>
          <a:xfrm>
            <a:off x="5773604" y="1958893"/>
            <a:ext cx="875206" cy="1353099"/>
            <a:chOff x="7478257" y="2193205"/>
            <a:chExt cx="452893" cy="700189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CD9005B-58C2-0B92-96C3-823DAF787DEE}"/>
                </a:ext>
              </a:extLst>
            </p:cNvPr>
            <p:cNvSpPr/>
            <p:nvPr/>
          </p:nvSpPr>
          <p:spPr>
            <a:xfrm>
              <a:off x="7478257" y="2786413"/>
              <a:ext cx="452893" cy="106981"/>
            </a:xfrm>
            <a:prstGeom prst="ellipse">
              <a:avLst/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id="{A1DAC019-C7BD-1505-ACBA-0A68FB27E1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257" y="2193205"/>
              <a:ext cx="452893" cy="646699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161">
            <a:extLst>
              <a:ext uri="{FF2B5EF4-FFF2-40B4-BE49-F238E27FC236}">
                <a16:creationId xmlns:a16="http://schemas.microsoft.com/office/drawing/2014/main" id="{B7F5F7BF-218C-7870-B387-497C1DE75B01}"/>
              </a:ext>
            </a:extLst>
          </p:cNvPr>
          <p:cNvGrpSpPr/>
          <p:nvPr/>
        </p:nvGrpSpPr>
        <p:grpSpPr>
          <a:xfrm>
            <a:off x="3555631" y="1305908"/>
            <a:ext cx="775212" cy="1198506"/>
            <a:chOff x="7478257" y="2193205"/>
            <a:chExt cx="452893" cy="700189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888BB1E-CC9E-9394-062E-FF84B7D7BD87}"/>
                </a:ext>
              </a:extLst>
            </p:cNvPr>
            <p:cNvSpPr/>
            <p:nvPr/>
          </p:nvSpPr>
          <p:spPr>
            <a:xfrm>
              <a:off x="7478257" y="2786413"/>
              <a:ext cx="452893" cy="106981"/>
            </a:xfrm>
            <a:prstGeom prst="ellipse">
              <a:avLst/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</a:endParaRPr>
            </a:p>
          </p:txBody>
        </p:sp>
        <p:sp>
          <p:nvSpPr>
            <p:cNvPr id="75" name="Freeform 17">
              <a:extLst>
                <a:ext uri="{FF2B5EF4-FFF2-40B4-BE49-F238E27FC236}">
                  <a16:creationId xmlns:a16="http://schemas.microsoft.com/office/drawing/2014/main" id="{C5ED05D7-1E23-EDFF-F969-BB928A8DFA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257" y="2193205"/>
              <a:ext cx="452893" cy="646699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164">
            <a:extLst>
              <a:ext uri="{FF2B5EF4-FFF2-40B4-BE49-F238E27FC236}">
                <a16:creationId xmlns:a16="http://schemas.microsoft.com/office/drawing/2014/main" id="{33396399-812B-57E4-EEA8-328DAA43F359}"/>
              </a:ext>
            </a:extLst>
          </p:cNvPr>
          <p:cNvGrpSpPr/>
          <p:nvPr/>
        </p:nvGrpSpPr>
        <p:grpSpPr>
          <a:xfrm>
            <a:off x="6836034" y="472176"/>
            <a:ext cx="660015" cy="1020407"/>
            <a:chOff x="7478257" y="2193205"/>
            <a:chExt cx="452893" cy="700189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81D21CE-B237-02F6-0B7D-FE6D8F5B8416}"/>
                </a:ext>
              </a:extLst>
            </p:cNvPr>
            <p:cNvSpPr/>
            <p:nvPr/>
          </p:nvSpPr>
          <p:spPr>
            <a:xfrm>
              <a:off x="7478257" y="2786413"/>
              <a:ext cx="452893" cy="106981"/>
            </a:xfrm>
            <a:prstGeom prst="ellipse">
              <a:avLst/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</a:endParaRPr>
            </a:p>
          </p:txBody>
        </p:sp>
        <p:sp>
          <p:nvSpPr>
            <p:cNvPr id="78" name="Freeform 17">
              <a:extLst>
                <a:ext uri="{FF2B5EF4-FFF2-40B4-BE49-F238E27FC236}">
                  <a16:creationId xmlns:a16="http://schemas.microsoft.com/office/drawing/2014/main" id="{DEF95B74-8362-1858-F06D-B65382AD2B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257" y="2193205"/>
              <a:ext cx="452893" cy="646699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  <a:defRPr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9" name="TextBox 167">
            <a:extLst>
              <a:ext uri="{FF2B5EF4-FFF2-40B4-BE49-F238E27FC236}">
                <a16:creationId xmlns:a16="http://schemas.microsoft.com/office/drawing/2014/main" id="{12AFCAF2-F120-B0C6-8612-C8A601C05DED}"/>
              </a:ext>
            </a:extLst>
          </p:cNvPr>
          <p:cNvSpPr txBox="1"/>
          <p:nvPr/>
        </p:nvSpPr>
        <p:spPr>
          <a:xfrm>
            <a:off x="1705358" y="3088380"/>
            <a:ext cx="775212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54">
              <a:buClrTx/>
              <a:defRPr/>
            </a:pPr>
            <a:r>
              <a:rPr lang="en-US" sz="3750" kern="1200" dirty="0">
                <a:solidFill>
                  <a:srgbClr val="091B56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01</a:t>
            </a:r>
            <a:endParaRPr lang="en-GB" sz="3750" kern="1200" dirty="0">
              <a:solidFill>
                <a:srgbClr val="091B56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80" name="TextBox 168">
            <a:extLst>
              <a:ext uri="{FF2B5EF4-FFF2-40B4-BE49-F238E27FC236}">
                <a16:creationId xmlns:a16="http://schemas.microsoft.com/office/drawing/2014/main" id="{3D51E082-9214-0B81-D40A-DFA0F1068897}"/>
              </a:ext>
            </a:extLst>
          </p:cNvPr>
          <p:cNvSpPr txBox="1"/>
          <p:nvPr/>
        </p:nvSpPr>
        <p:spPr>
          <a:xfrm>
            <a:off x="5823599" y="2122110"/>
            <a:ext cx="775212" cy="553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54">
              <a:buClrTx/>
              <a:defRPr/>
            </a:pPr>
            <a:r>
              <a:rPr lang="en-US" sz="2999" kern="1200" dirty="0">
                <a:solidFill>
                  <a:srgbClr val="091B56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02</a:t>
            </a:r>
            <a:endParaRPr lang="en-GB" sz="2999" kern="1200" dirty="0">
              <a:solidFill>
                <a:srgbClr val="091B56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81" name="TextBox 169">
            <a:extLst>
              <a:ext uri="{FF2B5EF4-FFF2-40B4-BE49-F238E27FC236}">
                <a16:creationId xmlns:a16="http://schemas.microsoft.com/office/drawing/2014/main" id="{F64FA1B6-6F34-77B3-9260-42AD01388D44}"/>
              </a:ext>
            </a:extLst>
          </p:cNvPr>
          <p:cNvSpPr txBox="1"/>
          <p:nvPr/>
        </p:nvSpPr>
        <p:spPr>
          <a:xfrm>
            <a:off x="3556857" y="1432794"/>
            <a:ext cx="775212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54">
              <a:buClrTx/>
              <a:defRPr/>
            </a:pPr>
            <a:r>
              <a:rPr lang="en-US" sz="2625" kern="1200" dirty="0">
                <a:solidFill>
                  <a:srgbClr val="091B56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03</a:t>
            </a:r>
            <a:endParaRPr lang="en-GB" sz="2625" kern="1200" dirty="0">
              <a:solidFill>
                <a:srgbClr val="091B56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82" name="TextBox 170">
            <a:extLst>
              <a:ext uri="{FF2B5EF4-FFF2-40B4-BE49-F238E27FC236}">
                <a16:creationId xmlns:a16="http://schemas.microsoft.com/office/drawing/2014/main" id="{97D4B997-B9DF-E094-E94F-AE77DA1B7748}"/>
              </a:ext>
            </a:extLst>
          </p:cNvPr>
          <p:cNvSpPr txBox="1"/>
          <p:nvPr/>
        </p:nvSpPr>
        <p:spPr>
          <a:xfrm>
            <a:off x="6773726" y="601480"/>
            <a:ext cx="775212" cy="438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54">
              <a:buClrTx/>
              <a:defRPr/>
            </a:pPr>
            <a:r>
              <a:rPr lang="en-US" sz="2249" kern="1200" dirty="0">
                <a:solidFill>
                  <a:srgbClr val="091B56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04</a:t>
            </a:r>
            <a:endParaRPr lang="en-GB" sz="2249" kern="1200" dirty="0">
              <a:solidFill>
                <a:srgbClr val="091B56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83" name="TextBox 171">
            <a:extLst>
              <a:ext uri="{FF2B5EF4-FFF2-40B4-BE49-F238E27FC236}">
                <a16:creationId xmlns:a16="http://schemas.microsoft.com/office/drawing/2014/main" id="{31CE201D-1AAC-25A1-D3EB-BDB3656684E1}"/>
              </a:ext>
            </a:extLst>
          </p:cNvPr>
          <p:cNvSpPr txBox="1"/>
          <p:nvPr/>
        </p:nvSpPr>
        <p:spPr>
          <a:xfrm>
            <a:off x="376984" y="2299004"/>
            <a:ext cx="1914698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754">
              <a:buClrTx/>
              <a:defRPr/>
            </a:pPr>
            <a:r>
              <a:rPr lang="en-US" sz="1125" u="sng" kern="1200" dirty="0">
                <a:solidFill>
                  <a:srgbClr val="091B56"/>
                </a:solidFill>
                <a:latin typeface="Open Sans" panose="020B0606030504020204" pitchFamily="34" charset="0"/>
                <a:ea typeface="+mn-ea"/>
                <a:cs typeface="+mn-cs"/>
              </a:rPr>
              <a:t>SERVIDORES PÚBLICO</a:t>
            </a:r>
          </a:p>
          <a:p>
            <a:pPr algn="just" defTabSz="685754">
              <a:buClrTx/>
              <a:defRPr/>
            </a:pPr>
            <a:r>
              <a:rPr lang="en-US" sz="1125" u="sng" kern="1200" dirty="0">
                <a:solidFill>
                  <a:srgbClr val="091B56"/>
                </a:solidFill>
                <a:latin typeface="Open Sans" panose="020B0606030504020204" pitchFamily="34" charset="0"/>
                <a:ea typeface="Noto Sans" panose="020B0502040504020204" pitchFamily="34"/>
                <a:cs typeface="Noto Sans" panose="020B0502040504020204" pitchFamily="34"/>
              </a:rPr>
              <a:t>Estatutários/Concursados</a:t>
            </a:r>
            <a:endParaRPr lang="en-GB" sz="1125" u="sng" kern="1200" dirty="0">
              <a:solidFill>
                <a:srgbClr val="091B56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84" name="TextBox 172">
            <a:extLst>
              <a:ext uri="{FF2B5EF4-FFF2-40B4-BE49-F238E27FC236}">
                <a16:creationId xmlns:a16="http://schemas.microsoft.com/office/drawing/2014/main" id="{B303E67D-EA24-BC45-320A-65C9CDCD0DB0}"/>
              </a:ext>
            </a:extLst>
          </p:cNvPr>
          <p:cNvSpPr txBox="1"/>
          <p:nvPr/>
        </p:nvSpPr>
        <p:spPr>
          <a:xfrm>
            <a:off x="2232062" y="1615549"/>
            <a:ext cx="1448272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754">
              <a:buClrTx/>
              <a:defRPr/>
            </a:pPr>
            <a:r>
              <a:rPr lang="en-US" sz="1125" kern="1200" dirty="0">
                <a:solidFill>
                  <a:srgbClr val="091B56"/>
                </a:solidFill>
                <a:latin typeface="Open Sans" panose="020B0606030504020204" pitchFamily="34" charset="0"/>
                <a:ea typeface="+mn-ea"/>
                <a:cs typeface="+mn-cs"/>
              </a:rPr>
              <a:t>SERVIDORES COMISSIONADOS</a:t>
            </a:r>
            <a:endParaRPr lang="en-GB" sz="1125" kern="1200" dirty="0">
              <a:solidFill>
                <a:srgbClr val="091B56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85" name="TextBox 173">
            <a:extLst>
              <a:ext uri="{FF2B5EF4-FFF2-40B4-BE49-F238E27FC236}">
                <a16:creationId xmlns:a16="http://schemas.microsoft.com/office/drawing/2014/main" id="{04D74B9B-0D06-5279-ED8B-CA47422A80AB}"/>
              </a:ext>
            </a:extLst>
          </p:cNvPr>
          <p:cNvSpPr txBox="1"/>
          <p:nvPr/>
        </p:nvSpPr>
        <p:spPr>
          <a:xfrm>
            <a:off x="7059702" y="2851434"/>
            <a:ext cx="1832591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754">
              <a:buClrTx/>
              <a:defRPr/>
            </a:pPr>
            <a:r>
              <a:rPr lang="en-US" sz="1125" u="sng" kern="1200" dirty="0">
                <a:solidFill>
                  <a:srgbClr val="091B56"/>
                </a:solidFill>
                <a:latin typeface="Open Sans" panose="020B0606030504020204" pitchFamily="34" charset="0"/>
                <a:ea typeface="+mn-ea"/>
                <a:cs typeface="+mn-cs"/>
              </a:rPr>
              <a:t>SERVIDORES DE CARGO PÚBLICO</a:t>
            </a:r>
          </a:p>
          <a:p>
            <a:pPr algn="just" defTabSz="685754">
              <a:buClrTx/>
              <a:defRPr/>
            </a:pPr>
            <a:r>
              <a:rPr lang="en-US" sz="1125" u="sng" kern="1200" dirty="0">
                <a:solidFill>
                  <a:srgbClr val="091B56"/>
                </a:solidFill>
                <a:latin typeface="Open Sans" panose="020B0606030504020204" pitchFamily="34" charset="0"/>
                <a:ea typeface="Noto Sans" panose="020B0502040504020204" pitchFamily="34"/>
                <a:cs typeface="Noto Sans" panose="020B0502040504020204" pitchFamily="34"/>
              </a:rPr>
              <a:t>Empregados Públicos</a:t>
            </a:r>
            <a:endParaRPr lang="en-GB" sz="1125" u="sng" kern="1200" dirty="0">
              <a:solidFill>
                <a:srgbClr val="091B56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86" name="TextBox 174">
            <a:extLst>
              <a:ext uri="{FF2B5EF4-FFF2-40B4-BE49-F238E27FC236}">
                <a16:creationId xmlns:a16="http://schemas.microsoft.com/office/drawing/2014/main" id="{097EC0BC-3AF4-BC3A-B550-2B055BB8F340}"/>
              </a:ext>
            </a:extLst>
          </p:cNvPr>
          <p:cNvSpPr txBox="1"/>
          <p:nvPr/>
        </p:nvSpPr>
        <p:spPr>
          <a:xfrm>
            <a:off x="7631182" y="806805"/>
            <a:ext cx="1448272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754">
              <a:buClrTx/>
              <a:defRPr/>
            </a:pPr>
            <a:r>
              <a:rPr lang="en-US" sz="1125" kern="1200" dirty="0">
                <a:solidFill>
                  <a:srgbClr val="091B56"/>
                </a:solidFill>
                <a:latin typeface="Open Sans" panose="020B0606030504020204" pitchFamily="34" charset="0"/>
                <a:ea typeface="+mn-ea"/>
                <a:cs typeface="+mn-cs"/>
              </a:rPr>
              <a:t>SERVIDORES TEMPORÁRIOS</a:t>
            </a:r>
            <a:endParaRPr lang="en-GB" sz="1125" kern="1200" dirty="0">
              <a:solidFill>
                <a:srgbClr val="091B56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87" name="Rectangle 175">
            <a:extLst>
              <a:ext uri="{FF2B5EF4-FFF2-40B4-BE49-F238E27FC236}">
                <a16:creationId xmlns:a16="http://schemas.microsoft.com/office/drawing/2014/main" id="{99B656F0-E396-49A5-C89E-ADB342558D85}"/>
              </a:ext>
            </a:extLst>
          </p:cNvPr>
          <p:cNvSpPr/>
          <p:nvPr/>
        </p:nvSpPr>
        <p:spPr>
          <a:xfrm>
            <a:off x="507395" y="2179696"/>
            <a:ext cx="1316150" cy="641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54">
              <a:buClrTx/>
              <a:defRPr/>
            </a:pPr>
            <a:endParaRPr lang="en-US" sz="1350" kern="1200" dirty="0">
              <a:solidFill>
                <a:srgbClr val="091B56"/>
              </a:solidFill>
              <a:latin typeface="Calibri" panose="020F0502020204030204"/>
            </a:endParaRPr>
          </a:p>
        </p:txBody>
      </p:sp>
      <p:sp>
        <p:nvSpPr>
          <p:cNvPr id="88" name="Rectangle 176">
            <a:extLst>
              <a:ext uri="{FF2B5EF4-FFF2-40B4-BE49-F238E27FC236}">
                <a16:creationId xmlns:a16="http://schemas.microsoft.com/office/drawing/2014/main" id="{2737DE82-1588-653D-B1B8-FCE61B62EA0B}"/>
              </a:ext>
            </a:extLst>
          </p:cNvPr>
          <p:cNvSpPr/>
          <p:nvPr/>
        </p:nvSpPr>
        <p:spPr>
          <a:xfrm>
            <a:off x="2135836" y="1508824"/>
            <a:ext cx="1316150" cy="641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54">
              <a:buClrTx/>
              <a:defRPr/>
            </a:pPr>
            <a:endParaRPr lang="en-US" sz="1350" kern="1200" dirty="0">
              <a:solidFill>
                <a:srgbClr val="091B56"/>
              </a:solidFill>
              <a:latin typeface="Calibri" panose="020F0502020204030204"/>
            </a:endParaRPr>
          </a:p>
        </p:txBody>
      </p:sp>
      <p:sp>
        <p:nvSpPr>
          <p:cNvPr id="89" name="Rectangle 177">
            <a:extLst>
              <a:ext uri="{FF2B5EF4-FFF2-40B4-BE49-F238E27FC236}">
                <a16:creationId xmlns:a16="http://schemas.microsoft.com/office/drawing/2014/main" id="{76AA406F-B9BF-C4D5-9099-0CF78E674F16}"/>
              </a:ext>
            </a:extLst>
          </p:cNvPr>
          <p:cNvSpPr/>
          <p:nvPr/>
        </p:nvSpPr>
        <p:spPr>
          <a:xfrm>
            <a:off x="7117514" y="2732127"/>
            <a:ext cx="1316150" cy="64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54">
              <a:buClrTx/>
              <a:defRPr/>
            </a:pPr>
            <a:endParaRPr lang="en-US" sz="1350" kern="1200" dirty="0">
              <a:solidFill>
                <a:srgbClr val="091B56"/>
              </a:solidFill>
              <a:latin typeface="Calibri" panose="020F0502020204030204"/>
            </a:endParaRPr>
          </a:p>
        </p:txBody>
      </p:sp>
      <p:sp>
        <p:nvSpPr>
          <p:cNvPr id="90" name="Rectangle 178">
            <a:extLst>
              <a:ext uri="{FF2B5EF4-FFF2-40B4-BE49-F238E27FC236}">
                <a16:creationId xmlns:a16="http://schemas.microsoft.com/office/drawing/2014/main" id="{93B3C5DE-E1C2-35C0-5CF8-E72ABD8B0691}"/>
              </a:ext>
            </a:extLst>
          </p:cNvPr>
          <p:cNvSpPr/>
          <p:nvPr/>
        </p:nvSpPr>
        <p:spPr>
          <a:xfrm>
            <a:off x="7701694" y="719247"/>
            <a:ext cx="1316150" cy="641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54">
              <a:buClrTx/>
              <a:defRPr/>
            </a:pPr>
            <a:endParaRPr lang="en-US" sz="1350" kern="1200" dirty="0">
              <a:solidFill>
                <a:srgbClr val="091B56"/>
              </a:solidFill>
              <a:latin typeface="Calibri" panose="020F0502020204030204"/>
            </a:endParaRPr>
          </a:p>
        </p:txBody>
      </p:sp>
      <p:sp>
        <p:nvSpPr>
          <p:cNvPr id="91" name="CaixaDeTexto 90">
            <a:extLst>
              <a:ext uri="{FF2B5EF4-FFF2-40B4-BE49-F238E27FC236}">
                <a16:creationId xmlns:a16="http://schemas.microsoft.com/office/drawing/2014/main" id="{1F80AEEF-5F77-01F3-42E5-52183EA50851}"/>
              </a:ext>
            </a:extLst>
          </p:cNvPr>
          <p:cNvSpPr txBox="1"/>
          <p:nvPr/>
        </p:nvSpPr>
        <p:spPr>
          <a:xfrm>
            <a:off x="232004" y="670751"/>
            <a:ext cx="513567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9406">
              <a:buClrTx/>
            </a:pPr>
            <a:r>
              <a:rPr lang="pt-BR" sz="1125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“Sejam, preferencialmente, servidor efetivo ou empregado público dos quadros permanentes da Administração Pública;”</a:t>
            </a:r>
          </a:p>
        </p:txBody>
      </p:sp>
    </p:spTree>
    <p:extLst>
      <p:ext uri="{BB962C8B-B14F-4D97-AF65-F5344CB8AC3E}">
        <p14:creationId xmlns:p14="http://schemas.microsoft.com/office/powerpoint/2010/main" val="857419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26CE9-DB8B-B8AF-8E68-49F348236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1;p14">
            <a:extLst>
              <a:ext uri="{FF2B5EF4-FFF2-40B4-BE49-F238E27FC236}">
                <a16:creationId xmlns:a16="http://schemas.microsoft.com/office/drawing/2014/main" id="{EB16EB82-69F9-9B3C-3325-E4AA4234259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E828B5A7-72F5-360C-1757-B6E73AB96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271" y="75278"/>
            <a:ext cx="559924" cy="303414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A68E3152-2759-3CF8-CD51-5E5A5AC5DDA9}"/>
              </a:ext>
            </a:extLst>
          </p:cNvPr>
          <p:cNvSpPr txBox="1">
            <a:spLocks/>
          </p:cNvSpPr>
          <p:nvPr/>
        </p:nvSpPr>
        <p:spPr>
          <a:xfrm>
            <a:off x="1586163" y="0"/>
            <a:ext cx="8229313" cy="533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buClr>
                <a:srgbClr val="000000"/>
              </a:buClr>
            </a:pPr>
            <a:r>
              <a:rPr lang="en-US" sz="2250" b="1" dirty="0">
                <a:solidFill>
                  <a:srgbClr val="091B56"/>
                </a:solidFill>
                <a:latin typeface="Oswald" panose="00000500000000000000" pitchFamily="2" charset="0"/>
              </a:rPr>
              <a:t>REQUISITOS – art.7º, II da NLLCA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F13A689A-F4BE-1F8F-947F-855D63DDA39B}"/>
              </a:ext>
            </a:extLst>
          </p:cNvPr>
          <p:cNvSpPr txBox="1"/>
          <p:nvPr/>
        </p:nvSpPr>
        <p:spPr>
          <a:xfrm>
            <a:off x="3788193" y="1083043"/>
            <a:ext cx="2518625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88">
              <a:buClrTx/>
            </a:pPr>
            <a:r>
              <a:rPr lang="pt-BR" sz="1633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licitações e contratos</a:t>
            </a:r>
            <a:endParaRPr lang="en-US" sz="1633" kern="1200" dirty="0">
              <a:solidFill>
                <a:srgbClr val="091B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7E0FA70-870E-2C80-8A74-C4F809459A83}"/>
              </a:ext>
            </a:extLst>
          </p:cNvPr>
          <p:cNvSpPr txBox="1"/>
          <p:nvPr/>
        </p:nvSpPr>
        <p:spPr>
          <a:xfrm>
            <a:off x="3765646" y="719057"/>
            <a:ext cx="4106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88">
              <a:buClrTx/>
            </a:pPr>
            <a:r>
              <a:rPr lang="en-US" sz="2400" b="1" kern="1200" dirty="0">
                <a:solidFill>
                  <a:srgbClr val="091B56"/>
                </a:solidFill>
                <a:latin typeface="Oswald" panose="00000500000000000000" pitchFamily="2" charset="0"/>
                <a:ea typeface="+mn-ea"/>
                <a:cs typeface="Arial" panose="020B0604020202020204" pitchFamily="34" charset="0"/>
              </a:rPr>
              <a:t>ATRIBUIÇÕES RELACIONADAS</a:t>
            </a:r>
          </a:p>
        </p:txBody>
      </p:sp>
      <p:grpSp>
        <p:nvGrpSpPr>
          <p:cNvPr id="6" name="Group 16">
            <a:extLst>
              <a:ext uri="{FF2B5EF4-FFF2-40B4-BE49-F238E27FC236}">
                <a16:creationId xmlns:a16="http://schemas.microsoft.com/office/drawing/2014/main" id="{F90BC404-C3B2-24F8-DC8E-72A0A06C14B6}"/>
              </a:ext>
            </a:extLst>
          </p:cNvPr>
          <p:cNvGrpSpPr/>
          <p:nvPr/>
        </p:nvGrpSpPr>
        <p:grpSpPr>
          <a:xfrm>
            <a:off x="151783" y="2400112"/>
            <a:ext cx="3464951" cy="1785587"/>
            <a:chOff x="2334587" y="4279900"/>
            <a:chExt cx="2977189" cy="2405062"/>
          </a:xfrm>
          <a:effectLst>
            <a:outerShdw blurRad="88900" dist="38100" sx="102000" sy="102000" algn="t" rotWithShape="0">
              <a:prstClr val="black">
                <a:alpha val="31000"/>
              </a:prstClr>
            </a:outerShdw>
          </a:effectLst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FFC19AC4-1194-2313-15DA-C24D273A5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4587" y="4279900"/>
              <a:ext cx="1408113" cy="1739900"/>
            </a:xfrm>
            <a:custGeom>
              <a:avLst/>
              <a:gdLst>
                <a:gd name="T0" fmla="*/ 284 w 807"/>
                <a:gd name="T1" fmla="*/ 0 h 998"/>
                <a:gd name="T2" fmla="*/ 24 w 807"/>
                <a:gd name="T3" fmla="*/ 454 h 998"/>
                <a:gd name="T4" fmla="*/ 0 w 807"/>
                <a:gd name="T5" fmla="*/ 545 h 998"/>
                <a:gd name="T6" fmla="*/ 24 w 807"/>
                <a:gd name="T7" fmla="*/ 636 h 998"/>
                <a:gd name="T8" fmla="*/ 233 w 807"/>
                <a:gd name="T9" fmla="*/ 998 h 998"/>
                <a:gd name="T10" fmla="*/ 807 w 807"/>
                <a:gd name="T11" fmla="*/ 0 h 998"/>
                <a:gd name="T12" fmla="*/ 284 w 807"/>
                <a:gd name="T13" fmla="*/ 0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7" h="998">
                  <a:moveTo>
                    <a:pt x="284" y="0"/>
                  </a:moveTo>
                  <a:cubicBezTo>
                    <a:pt x="246" y="66"/>
                    <a:pt x="24" y="454"/>
                    <a:pt x="24" y="454"/>
                  </a:cubicBezTo>
                  <a:cubicBezTo>
                    <a:pt x="9" y="481"/>
                    <a:pt x="0" y="512"/>
                    <a:pt x="0" y="545"/>
                  </a:cubicBezTo>
                  <a:cubicBezTo>
                    <a:pt x="0" y="578"/>
                    <a:pt x="9" y="609"/>
                    <a:pt x="24" y="636"/>
                  </a:cubicBezTo>
                  <a:cubicBezTo>
                    <a:pt x="233" y="998"/>
                    <a:pt x="233" y="998"/>
                    <a:pt x="233" y="998"/>
                  </a:cubicBezTo>
                  <a:cubicBezTo>
                    <a:pt x="233" y="998"/>
                    <a:pt x="667" y="242"/>
                    <a:pt x="807" y="0"/>
                  </a:cubicBezTo>
                  <a:lnTo>
                    <a:pt x="284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3100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62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288">
                <a:buClrTx/>
              </a:pPr>
              <a:endParaRPr lang="en-US" sz="1801" kern="1200" dirty="0">
                <a:solidFill>
                  <a:srgbClr val="091B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72AD3874-D725-1A87-F976-C3FD41D1B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4901" y="4943475"/>
              <a:ext cx="2936875" cy="1741487"/>
            </a:xfrm>
            <a:custGeom>
              <a:avLst/>
              <a:gdLst>
                <a:gd name="T0" fmla="*/ 785 w 1684"/>
                <a:gd name="T1" fmla="*/ 999 h 999"/>
                <a:gd name="T2" fmla="*/ 884 w 1684"/>
                <a:gd name="T3" fmla="*/ 726 h 999"/>
                <a:gd name="T4" fmla="*/ 865 w 1684"/>
                <a:gd name="T5" fmla="*/ 726 h 999"/>
                <a:gd name="T6" fmla="*/ 381 w 1684"/>
                <a:gd name="T7" fmla="*/ 726 h 999"/>
                <a:gd name="T8" fmla="*/ 290 w 1684"/>
                <a:gd name="T9" fmla="*/ 702 h 999"/>
                <a:gd name="T10" fmla="*/ 224 w 1684"/>
                <a:gd name="T11" fmla="*/ 636 h 999"/>
                <a:gd name="T12" fmla="*/ 0 w 1684"/>
                <a:gd name="T13" fmla="*/ 246 h 999"/>
                <a:gd name="T14" fmla="*/ 102 w 1684"/>
                <a:gd name="T15" fmla="*/ 273 h 999"/>
                <a:gd name="T16" fmla="*/ 865 w 1684"/>
                <a:gd name="T17" fmla="*/ 273 h 999"/>
                <a:gd name="T18" fmla="*/ 884 w 1684"/>
                <a:gd name="T19" fmla="*/ 273 h 999"/>
                <a:gd name="T20" fmla="*/ 785 w 1684"/>
                <a:gd name="T21" fmla="*/ 0 h 999"/>
                <a:gd name="T22" fmla="*/ 1683 w 1684"/>
                <a:gd name="T23" fmla="*/ 500 h 999"/>
                <a:gd name="T24" fmla="*/ 1684 w 1684"/>
                <a:gd name="T25" fmla="*/ 500 h 999"/>
                <a:gd name="T26" fmla="*/ 785 w 1684"/>
                <a:gd name="T27" fmla="*/ 999 h 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84" h="999">
                  <a:moveTo>
                    <a:pt x="785" y="999"/>
                  </a:moveTo>
                  <a:cubicBezTo>
                    <a:pt x="884" y="726"/>
                    <a:pt x="884" y="726"/>
                    <a:pt x="884" y="726"/>
                  </a:cubicBezTo>
                  <a:cubicBezTo>
                    <a:pt x="865" y="726"/>
                    <a:pt x="865" y="726"/>
                    <a:pt x="865" y="726"/>
                  </a:cubicBezTo>
                  <a:cubicBezTo>
                    <a:pt x="381" y="726"/>
                    <a:pt x="381" y="726"/>
                    <a:pt x="381" y="726"/>
                  </a:cubicBezTo>
                  <a:cubicBezTo>
                    <a:pt x="350" y="726"/>
                    <a:pt x="319" y="719"/>
                    <a:pt x="290" y="702"/>
                  </a:cubicBezTo>
                  <a:cubicBezTo>
                    <a:pt x="262" y="686"/>
                    <a:pt x="240" y="662"/>
                    <a:pt x="224" y="636"/>
                  </a:cubicBezTo>
                  <a:cubicBezTo>
                    <a:pt x="0" y="246"/>
                    <a:pt x="0" y="246"/>
                    <a:pt x="0" y="246"/>
                  </a:cubicBezTo>
                  <a:cubicBezTo>
                    <a:pt x="0" y="246"/>
                    <a:pt x="39" y="273"/>
                    <a:pt x="102" y="273"/>
                  </a:cubicBezTo>
                  <a:cubicBezTo>
                    <a:pt x="165" y="273"/>
                    <a:pt x="865" y="273"/>
                    <a:pt x="865" y="273"/>
                  </a:cubicBezTo>
                  <a:cubicBezTo>
                    <a:pt x="884" y="273"/>
                    <a:pt x="884" y="273"/>
                    <a:pt x="884" y="273"/>
                  </a:cubicBezTo>
                  <a:cubicBezTo>
                    <a:pt x="785" y="0"/>
                    <a:pt x="785" y="0"/>
                    <a:pt x="785" y="0"/>
                  </a:cubicBezTo>
                  <a:cubicBezTo>
                    <a:pt x="1015" y="200"/>
                    <a:pt x="1385" y="389"/>
                    <a:pt x="1683" y="500"/>
                  </a:cubicBezTo>
                  <a:cubicBezTo>
                    <a:pt x="1683" y="500"/>
                    <a:pt x="1683" y="500"/>
                    <a:pt x="1684" y="500"/>
                  </a:cubicBezTo>
                  <a:cubicBezTo>
                    <a:pt x="1385" y="610"/>
                    <a:pt x="1015" y="799"/>
                    <a:pt x="785" y="999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50000"/>
                  </a:schemeClr>
                </a:gs>
                <a:gs pos="0">
                  <a:schemeClr val="tx2">
                    <a:lumMod val="20000"/>
                    <a:lumOff val="80000"/>
                  </a:schemeClr>
                </a:gs>
                <a:gs pos="55000">
                  <a:schemeClr val="tx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288">
                <a:buClrTx/>
              </a:pPr>
              <a:endParaRPr lang="en-US" sz="1801" kern="1200" dirty="0">
                <a:solidFill>
                  <a:srgbClr val="091B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5">
            <a:extLst>
              <a:ext uri="{FF2B5EF4-FFF2-40B4-BE49-F238E27FC236}">
                <a16:creationId xmlns:a16="http://schemas.microsoft.com/office/drawing/2014/main" id="{7265F4A0-588D-E4AC-5DBD-0076FD54E986}"/>
              </a:ext>
            </a:extLst>
          </p:cNvPr>
          <p:cNvGrpSpPr/>
          <p:nvPr/>
        </p:nvGrpSpPr>
        <p:grpSpPr>
          <a:xfrm>
            <a:off x="153309" y="1213897"/>
            <a:ext cx="3463639" cy="1784408"/>
            <a:chOff x="2335713" y="2489200"/>
            <a:chExt cx="2976063" cy="2403475"/>
          </a:xfrm>
          <a:effectLst>
            <a:outerShdw blurRad="88900" dist="38100" sx="102000" sy="102000" algn="t" rotWithShape="0">
              <a:prstClr val="black">
                <a:alpha val="31000"/>
              </a:prstClr>
            </a:outerShdw>
          </a:effectLst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029C4942-8D45-255F-9041-C54F3293A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5713" y="2489200"/>
              <a:ext cx="1408113" cy="1738312"/>
            </a:xfrm>
            <a:custGeom>
              <a:avLst/>
              <a:gdLst>
                <a:gd name="T0" fmla="*/ 284 w 807"/>
                <a:gd name="T1" fmla="*/ 0 h 998"/>
                <a:gd name="T2" fmla="*/ 24 w 807"/>
                <a:gd name="T3" fmla="*/ 454 h 998"/>
                <a:gd name="T4" fmla="*/ 0 w 807"/>
                <a:gd name="T5" fmla="*/ 545 h 998"/>
                <a:gd name="T6" fmla="*/ 24 w 807"/>
                <a:gd name="T7" fmla="*/ 636 h 998"/>
                <a:gd name="T8" fmla="*/ 233 w 807"/>
                <a:gd name="T9" fmla="*/ 998 h 998"/>
                <a:gd name="T10" fmla="*/ 807 w 807"/>
                <a:gd name="T11" fmla="*/ 0 h 998"/>
                <a:gd name="T12" fmla="*/ 284 w 807"/>
                <a:gd name="T13" fmla="*/ 0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7" h="998">
                  <a:moveTo>
                    <a:pt x="284" y="0"/>
                  </a:moveTo>
                  <a:cubicBezTo>
                    <a:pt x="246" y="66"/>
                    <a:pt x="24" y="454"/>
                    <a:pt x="24" y="454"/>
                  </a:cubicBezTo>
                  <a:cubicBezTo>
                    <a:pt x="9" y="481"/>
                    <a:pt x="0" y="512"/>
                    <a:pt x="0" y="545"/>
                  </a:cubicBezTo>
                  <a:cubicBezTo>
                    <a:pt x="0" y="578"/>
                    <a:pt x="9" y="609"/>
                    <a:pt x="24" y="636"/>
                  </a:cubicBezTo>
                  <a:cubicBezTo>
                    <a:pt x="233" y="998"/>
                    <a:pt x="233" y="998"/>
                    <a:pt x="233" y="998"/>
                  </a:cubicBezTo>
                  <a:cubicBezTo>
                    <a:pt x="233" y="998"/>
                    <a:pt x="667" y="242"/>
                    <a:pt x="807" y="0"/>
                  </a:cubicBezTo>
                  <a:lnTo>
                    <a:pt x="284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3100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62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288">
                <a:buClrTx/>
              </a:pPr>
              <a:endParaRPr lang="en-US" sz="1801" kern="1200" dirty="0">
                <a:solidFill>
                  <a:srgbClr val="091B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E1A93B47-389E-30A8-7AB1-62B558053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4901" y="3152775"/>
              <a:ext cx="2936875" cy="1739900"/>
            </a:xfrm>
            <a:custGeom>
              <a:avLst/>
              <a:gdLst>
                <a:gd name="T0" fmla="*/ 785 w 1684"/>
                <a:gd name="T1" fmla="*/ 999 h 999"/>
                <a:gd name="T2" fmla="*/ 884 w 1684"/>
                <a:gd name="T3" fmla="*/ 726 h 999"/>
                <a:gd name="T4" fmla="*/ 865 w 1684"/>
                <a:gd name="T5" fmla="*/ 726 h 999"/>
                <a:gd name="T6" fmla="*/ 381 w 1684"/>
                <a:gd name="T7" fmla="*/ 726 h 999"/>
                <a:gd name="T8" fmla="*/ 290 w 1684"/>
                <a:gd name="T9" fmla="*/ 702 h 999"/>
                <a:gd name="T10" fmla="*/ 224 w 1684"/>
                <a:gd name="T11" fmla="*/ 636 h 999"/>
                <a:gd name="T12" fmla="*/ 0 w 1684"/>
                <a:gd name="T13" fmla="*/ 246 h 999"/>
                <a:gd name="T14" fmla="*/ 102 w 1684"/>
                <a:gd name="T15" fmla="*/ 273 h 999"/>
                <a:gd name="T16" fmla="*/ 865 w 1684"/>
                <a:gd name="T17" fmla="*/ 273 h 999"/>
                <a:gd name="T18" fmla="*/ 884 w 1684"/>
                <a:gd name="T19" fmla="*/ 273 h 999"/>
                <a:gd name="T20" fmla="*/ 785 w 1684"/>
                <a:gd name="T21" fmla="*/ 0 h 999"/>
                <a:gd name="T22" fmla="*/ 1683 w 1684"/>
                <a:gd name="T23" fmla="*/ 500 h 999"/>
                <a:gd name="T24" fmla="*/ 1684 w 1684"/>
                <a:gd name="T25" fmla="*/ 500 h 999"/>
                <a:gd name="T26" fmla="*/ 785 w 1684"/>
                <a:gd name="T27" fmla="*/ 999 h 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84" h="999">
                  <a:moveTo>
                    <a:pt x="785" y="999"/>
                  </a:moveTo>
                  <a:cubicBezTo>
                    <a:pt x="884" y="726"/>
                    <a:pt x="884" y="726"/>
                    <a:pt x="884" y="726"/>
                  </a:cubicBezTo>
                  <a:cubicBezTo>
                    <a:pt x="865" y="726"/>
                    <a:pt x="865" y="726"/>
                    <a:pt x="865" y="726"/>
                  </a:cubicBezTo>
                  <a:cubicBezTo>
                    <a:pt x="381" y="726"/>
                    <a:pt x="381" y="726"/>
                    <a:pt x="381" y="726"/>
                  </a:cubicBezTo>
                  <a:cubicBezTo>
                    <a:pt x="350" y="726"/>
                    <a:pt x="319" y="719"/>
                    <a:pt x="290" y="702"/>
                  </a:cubicBezTo>
                  <a:cubicBezTo>
                    <a:pt x="262" y="686"/>
                    <a:pt x="240" y="662"/>
                    <a:pt x="224" y="636"/>
                  </a:cubicBezTo>
                  <a:cubicBezTo>
                    <a:pt x="0" y="246"/>
                    <a:pt x="0" y="246"/>
                    <a:pt x="0" y="246"/>
                  </a:cubicBezTo>
                  <a:cubicBezTo>
                    <a:pt x="0" y="246"/>
                    <a:pt x="39" y="273"/>
                    <a:pt x="102" y="273"/>
                  </a:cubicBezTo>
                  <a:cubicBezTo>
                    <a:pt x="165" y="273"/>
                    <a:pt x="865" y="273"/>
                    <a:pt x="865" y="273"/>
                  </a:cubicBezTo>
                  <a:cubicBezTo>
                    <a:pt x="884" y="273"/>
                    <a:pt x="884" y="273"/>
                    <a:pt x="884" y="273"/>
                  </a:cubicBezTo>
                  <a:cubicBezTo>
                    <a:pt x="785" y="0"/>
                    <a:pt x="785" y="0"/>
                    <a:pt x="785" y="0"/>
                  </a:cubicBezTo>
                  <a:cubicBezTo>
                    <a:pt x="1015" y="200"/>
                    <a:pt x="1385" y="389"/>
                    <a:pt x="1683" y="500"/>
                  </a:cubicBezTo>
                  <a:cubicBezTo>
                    <a:pt x="1683" y="500"/>
                    <a:pt x="1683" y="500"/>
                    <a:pt x="1684" y="500"/>
                  </a:cubicBezTo>
                  <a:cubicBezTo>
                    <a:pt x="1385" y="610"/>
                    <a:pt x="1015" y="799"/>
                    <a:pt x="785" y="999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50000"/>
                  </a:schemeClr>
                </a:gs>
                <a:gs pos="0">
                  <a:schemeClr val="accent3">
                    <a:lumMod val="20000"/>
                    <a:lumOff val="80000"/>
                  </a:schemeClr>
                </a:gs>
                <a:gs pos="51000">
                  <a:schemeClr val="accent3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288">
                <a:buClrTx/>
              </a:pPr>
              <a:endParaRPr lang="en-US" sz="1801" kern="1200" dirty="0">
                <a:solidFill>
                  <a:srgbClr val="091B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714EB6F7-87EC-2F5C-3F31-B456DF8143C1}"/>
              </a:ext>
            </a:extLst>
          </p:cNvPr>
          <p:cNvGrpSpPr/>
          <p:nvPr/>
        </p:nvGrpSpPr>
        <p:grpSpPr>
          <a:xfrm>
            <a:off x="146895" y="228050"/>
            <a:ext cx="3469153" cy="1568723"/>
            <a:chOff x="2330975" y="1014413"/>
            <a:chExt cx="2980801" cy="2112962"/>
          </a:xfrm>
          <a:effectLst>
            <a:outerShdw blurRad="88900" dist="38100" sx="102000" sy="102000" algn="t" rotWithShape="0">
              <a:prstClr val="black">
                <a:alpha val="31000"/>
              </a:prstClr>
            </a:outerShdw>
          </a:effectLst>
        </p:grpSpPr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E95D431-1728-2E55-920B-93C492F43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0975" y="1014413"/>
              <a:ext cx="1236663" cy="1446212"/>
            </a:xfrm>
            <a:custGeom>
              <a:avLst/>
              <a:gdLst>
                <a:gd name="T0" fmla="*/ 186 w 709"/>
                <a:gd name="T1" fmla="*/ 0 h 830"/>
                <a:gd name="T2" fmla="*/ 24 w 709"/>
                <a:gd name="T3" fmla="*/ 286 h 830"/>
                <a:gd name="T4" fmla="*/ 0 w 709"/>
                <a:gd name="T5" fmla="*/ 377 h 830"/>
                <a:gd name="T6" fmla="*/ 24 w 709"/>
                <a:gd name="T7" fmla="*/ 468 h 830"/>
                <a:gd name="T8" fmla="*/ 233 w 709"/>
                <a:gd name="T9" fmla="*/ 830 h 830"/>
                <a:gd name="T10" fmla="*/ 709 w 709"/>
                <a:gd name="T11" fmla="*/ 0 h 830"/>
                <a:gd name="T12" fmla="*/ 186 w 709"/>
                <a:gd name="T13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9" h="830">
                  <a:moveTo>
                    <a:pt x="186" y="0"/>
                  </a:moveTo>
                  <a:cubicBezTo>
                    <a:pt x="148" y="66"/>
                    <a:pt x="24" y="286"/>
                    <a:pt x="24" y="286"/>
                  </a:cubicBezTo>
                  <a:cubicBezTo>
                    <a:pt x="9" y="313"/>
                    <a:pt x="0" y="344"/>
                    <a:pt x="0" y="377"/>
                  </a:cubicBezTo>
                  <a:cubicBezTo>
                    <a:pt x="0" y="410"/>
                    <a:pt x="9" y="441"/>
                    <a:pt x="24" y="468"/>
                  </a:cubicBezTo>
                  <a:cubicBezTo>
                    <a:pt x="233" y="830"/>
                    <a:pt x="233" y="830"/>
                    <a:pt x="233" y="830"/>
                  </a:cubicBezTo>
                  <a:cubicBezTo>
                    <a:pt x="233" y="830"/>
                    <a:pt x="569" y="242"/>
                    <a:pt x="709" y="0"/>
                  </a:cubicBezTo>
                  <a:lnTo>
                    <a:pt x="18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3100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62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288">
                <a:buClrTx/>
              </a:pPr>
              <a:endParaRPr lang="en-US" sz="1801" kern="1200" dirty="0">
                <a:solidFill>
                  <a:srgbClr val="091B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CE145DBE-0116-95F1-3618-2EFFFC71D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4901" y="1385888"/>
              <a:ext cx="2936875" cy="1741487"/>
            </a:xfrm>
            <a:custGeom>
              <a:avLst/>
              <a:gdLst>
                <a:gd name="T0" fmla="*/ 785 w 1684"/>
                <a:gd name="T1" fmla="*/ 1000 h 1000"/>
                <a:gd name="T2" fmla="*/ 884 w 1684"/>
                <a:gd name="T3" fmla="*/ 726 h 1000"/>
                <a:gd name="T4" fmla="*/ 865 w 1684"/>
                <a:gd name="T5" fmla="*/ 726 h 1000"/>
                <a:gd name="T6" fmla="*/ 381 w 1684"/>
                <a:gd name="T7" fmla="*/ 726 h 1000"/>
                <a:gd name="T8" fmla="*/ 290 w 1684"/>
                <a:gd name="T9" fmla="*/ 702 h 1000"/>
                <a:gd name="T10" fmla="*/ 224 w 1684"/>
                <a:gd name="T11" fmla="*/ 636 h 1000"/>
                <a:gd name="T12" fmla="*/ 0 w 1684"/>
                <a:gd name="T13" fmla="*/ 246 h 1000"/>
                <a:gd name="T14" fmla="*/ 102 w 1684"/>
                <a:gd name="T15" fmla="*/ 273 h 1000"/>
                <a:gd name="T16" fmla="*/ 865 w 1684"/>
                <a:gd name="T17" fmla="*/ 273 h 1000"/>
                <a:gd name="T18" fmla="*/ 884 w 1684"/>
                <a:gd name="T19" fmla="*/ 273 h 1000"/>
                <a:gd name="T20" fmla="*/ 785 w 1684"/>
                <a:gd name="T21" fmla="*/ 0 h 1000"/>
                <a:gd name="T22" fmla="*/ 1683 w 1684"/>
                <a:gd name="T23" fmla="*/ 500 h 1000"/>
                <a:gd name="T24" fmla="*/ 1684 w 1684"/>
                <a:gd name="T25" fmla="*/ 500 h 1000"/>
                <a:gd name="T26" fmla="*/ 785 w 1684"/>
                <a:gd name="T27" fmla="*/ 10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84" h="1000">
                  <a:moveTo>
                    <a:pt x="785" y="1000"/>
                  </a:moveTo>
                  <a:cubicBezTo>
                    <a:pt x="884" y="726"/>
                    <a:pt x="884" y="726"/>
                    <a:pt x="884" y="726"/>
                  </a:cubicBezTo>
                  <a:cubicBezTo>
                    <a:pt x="865" y="726"/>
                    <a:pt x="865" y="726"/>
                    <a:pt x="865" y="726"/>
                  </a:cubicBezTo>
                  <a:cubicBezTo>
                    <a:pt x="381" y="726"/>
                    <a:pt x="381" y="726"/>
                    <a:pt x="381" y="726"/>
                  </a:cubicBezTo>
                  <a:cubicBezTo>
                    <a:pt x="350" y="726"/>
                    <a:pt x="319" y="719"/>
                    <a:pt x="290" y="702"/>
                  </a:cubicBezTo>
                  <a:cubicBezTo>
                    <a:pt x="262" y="686"/>
                    <a:pt x="240" y="662"/>
                    <a:pt x="224" y="636"/>
                  </a:cubicBezTo>
                  <a:cubicBezTo>
                    <a:pt x="0" y="246"/>
                    <a:pt x="0" y="246"/>
                    <a:pt x="0" y="246"/>
                  </a:cubicBezTo>
                  <a:cubicBezTo>
                    <a:pt x="0" y="246"/>
                    <a:pt x="39" y="273"/>
                    <a:pt x="102" y="273"/>
                  </a:cubicBezTo>
                  <a:cubicBezTo>
                    <a:pt x="165" y="273"/>
                    <a:pt x="865" y="273"/>
                    <a:pt x="865" y="273"/>
                  </a:cubicBezTo>
                  <a:cubicBezTo>
                    <a:pt x="884" y="273"/>
                    <a:pt x="884" y="273"/>
                    <a:pt x="884" y="273"/>
                  </a:cubicBezTo>
                  <a:cubicBezTo>
                    <a:pt x="785" y="0"/>
                    <a:pt x="785" y="0"/>
                    <a:pt x="785" y="0"/>
                  </a:cubicBezTo>
                  <a:cubicBezTo>
                    <a:pt x="1015" y="200"/>
                    <a:pt x="1385" y="389"/>
                    <a:pt x="1683" y="500"/>
                  </a:cubicBezTo>
                  <a:cubicBezTo>
                    <a:pt x="1683" y="500"/>
                    <a:pt x="1683" y="500"/>
                    <a:pt x="1684" y="500"/>
                  </a:cubicBezTo>
                  <a:cubicBezTo>
                    <a:pt x="1385" y="611"/>
                    <a:pt x="1015" y="799"/>
                    <a:pt x="785" y="100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2">
                    <a:lumMod val="50000"/>
                  </a:schemeClr>
                </a:gs>
                <a:gs pos="0">
                  <a:schemeClr val="bg2">
                    <a:lumMod val="20000"/>
                    <a:lumOff val="80000"/>
                  </a:schemeClr>
                </a:gs>
                <a:gs pos="51000">
                  <a:schemeClr val="bg2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288">
                <a:buClrTx/>
              </a:pPr>
              <a:endParaRPr lang="en-US" sz="1801" kern="1200" dirty="0">
                <a:solidFill>
                  <a:srgbClr val="091B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20">
            <a:extLst>
              <a:ext uri="{FF2B5EF4-FFF2-40B4-BE49-F238E27FC236}">
                <a16:creationId xmlns:a16="http://schemas.microsoft.com/office/drawing/2014/main" id="{654149EF-5972-8231-F3A3-B2C542402F0A}"/>
              </a:ext>
            </a:extLst>
          </p:cNvPr>
          <p:cNvSpPr txBox="1"/>
          <p:nvPr/>
        </p:nvSpPr>
        <p:spPr>
          <a:xfrm>
            <a:off x="3802480" y="2060511"/>
            <a:ext cx="3638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88">
              <a:buClrTx/>
            </a:pPr>
            <a:r>
              <a:rPr lang="en-US" sz="2400" b="1" kern="1200" dirty="0">
                <a:solidFill>
                  <a:srgbClr val="091B56"/>
                </a:solidFill>
                <a:latin typeface="Oswald" panose="00000500000000000000" pitchFamily="2" charset="0"/>
                <a:ea typeface="+mn-ea"/>
                <a:cs typeface="Arial" panose="020B0604020202020204" pitchFamily="34" charset="0"/>
              </a:rPr>
              <a:t>FORMAÇÃO COMPATÍVEL</a:t>
            </a:r>
          </a:p>
        </p:txBody>
      </p:sp>
      <p:sp>
        <p:nvSpPr>
          <p:cNvPr id="18" name="TextBox 22">
            <a:extLst>
              <a:ext uri="{FF2B5EF4-FFF2-40B4-BE49-F238E27FC236}">
                <a16:creationId xmlns:a16="http://schemas.microsoft.com/office/drawing/2014/main" id="{ED66A327-5CAA-4B02-4E21-5581493C9DAE}"/>
              </a:ext>
            </a:extLst>
          </p:cNvPr>
          <p:cNvSpPr txBox="1"/>
          <p:nvPr/>
        </p:nvSpPr>
        <p:spPr>
          <a:xfrm>
            <a:off x="3816768" y="3499263"/>
            <a:ext cx="45045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288">
              <a:buClrTx/>
            </a:pPr>
            <a:r>
              <a:rPr lang="pt-BR" sz="1500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 certificação profissional emitida por escola de governo criada e mantida pelo poder público</a:t>
            </a:r>
            <a:endParaRPr lang="en-US" sz="1500" kern="1200" dirty="0">
              <a:solidFill>
                <a:srgbClr val="091B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23">
            <a:extLst>
              <a:ext uri="{FF2B5EF4-FFF2-40B4-BE49-F238E27FC236}">
                <a16:creationId xmlns:a16="http://schemas.microsoft.com/office/drawing/2014/main" id="{6143CEB6-AB36-C68B-B175-4D0149B8BE5E}"/>
              </a:ext>
            </a:extLst>
          </p:cNvPr>
          <p:cNvSpPr txBox="1"/>
          <p:nvPr/>
        </p:nvSpPr>
        <p:spPr>
          <a:xfrm>
            <a:off x="3816768" y="3100847"/>
            <a:ext cx="4106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88">
              <a:buClrTx/>
            </a:pPr>
            <a:r>
              <a:rPr lang="en-US" sz="2400" b="1" kern="1200" dirty="0">
                <a:solidFill>
                  <a:srgbClr val="091B56"/>
                </a:solidFill>
                <a:latin typeface="Oswald" panose="00000500000000000000" pitchFamily="2" charset="0"/>
                <a:ea typeface="+mn-ea"/>
                <a:cs typeface="Arial" panose="020B0604020202020204" pitchFamily="34" charset="0"/>
              </a:rPr>
              <a:t>QUALIFICAÇÃO ATESTADA</a:t>
            </a:r>
          </a:p>
        </p:txBody>
      </p:sp>
      <p:sp>
        <p:nvSpPr>
          <p:cNvPr id="20" name="TextBox 24">
            <a:extLst>
              <a:ext uri="{FF2B5EF4-FFF2-40B4-BE49-F238E27FC236}">
                <a16:creationId xmlns:a16="http://schemas.microsoft.com/office/drawing/2014/main" id="{830B5ED5-6DD8-C219-1F07-5CC770E304FD}"/>
              </a:ext>
            </a:extLst>
          </p:cNvPr>
          <p:cNvSpPr txBox="1"/>
          <p:nvPr/>
        </p:nvSpPr>
        <p:spPr>
          <a:xfrm>
            <a:off x="515364" y="245198"/>
            <a:ext cx="702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88">
              <a:buClrTx/>
            </a:pPr>
            <a:r>
              <a:rPr lang="en-US" sz="2400" b="1" kern="1200" dirty="0">
                <a:solidFill>
                  <a:srgbClr val="091B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1" name="TextBox 25">
            <a:extLst>
              <a:ext uri="{FF2B5EF4-FFF2-40B4-BE49-F238E27FC236}">
                <a16:creationId xmlns:a16="http://schemas.microsoft.com/office/drawing/2014/main" id="{917E88ED-9E95-36ED-B592-4E07DF451078}"/>
              </a:ext>
            </a:extLst>
          </p:cNvPr>
          <p:cNvSpPr txBox="1"/>
          <p:nvPr/>
        </p:nvSpPr>
        <p:spPr>
          <a:xfrm>
            <a:off x="515364" y="1461137"/>
            <a:ext cx="702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88">
              <a:buClrTx/>
            </a:pPr>
            <a:r>
              <a:rPr lang="en-US" sz="2400" b="1" kern="1200" dirty="0">
                <a:solidFill>
                  <a:srgbClr val="091B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22" name="TextBox 26">
            <a:extLst>
              <a:ext uri="{FF2B5EF4-FFF2-40B4-BE49-F238E27FC236}">
                <a16:creationId xmlns:a16="http://schemas.microsoft.com/office/drawing/2014/main" id="{F1095E79-B496-FE64-C781-FC7C840C39D1}"/>
              </a:ext>
            </a:extLst>
          </p:cNvPr>
          <p:cNvSpPr txBox="1"/>
          <p:nvPr/>
        </p:nvSpPr>
        <p:spPr>
          <a:xfrm>
            <a:off x="515364" y="2678473"/>
            <a:ext cx="702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88">
              <a:buClrTx/>
            </a:pPr>
            <a:r>
              <a:rPr lang="en-US" sz="2400" b="1" kern="1200" dirty="0">
                <a:solidFill>
                  <a:srgbClr val="091B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grpSp>
        <p:nvGrpSpPr>
          <p:cNvPr id="23" name="Google Shape;11210;p74">
            <a:extLst>
              <a:ext uri="{FF2B5EF4-FFF2-40B4-BE49-F238E27FC236}">
                <a16:creationId xmlns:a16="http://schemas.microsoft.com/office/drawing/2014/main" id="{215B09E4-2269-FEB5-6689-DAB241E728F9}"/>
              </a:ext>
            </a:extLst>
          </p:cNvPr>
          <p:cNvGrpSpPr/>
          <p:nvPr/>
        </p:nvGrpSpPr>
        <p:grpSpPr>
          <a:xfrm>
            <a:off x="2043438" y="3344028"/>
            <a:ext cx="566739" cy="439652"/>
            <a:chOff x="3601275" y="2319150"/>
            <a:chExt cx="294600" cy="294600"/>
          </a:xfrm>
        </p:grpSpPr>
        <p:sp>
          <p:nvSpPr>
            <p:cNvPr id="24" name="Google Shape;11211;p74">
              <a:extLst>
                <a:ext uri="{FF2B5EF4-FFF2-40B4-BE49-F238E27FC236}">
                  <a16:creationId xmlns:a16="http://schemas.microsoft.com/office/drawing/2014/main" id="{34DE9C67-04BF-0264-D9D4-0DAADDB8D885}"/>
                </a:ext>
              </a:extLst>
            </p:cNvPr>
            <p:cNvSpPr/>
            <p:nvPr/>
          </p:nvSpPr>
          <p:spPr>
            <a:xfrm>
              <a:off x="3601275" y="2319150"/>
              <a:ext cx="294600" cy="294600"/>
            </a:xfrm>
            <a:custGeom>
              <a:avLst/>
              <a:gdLst/>
              <a:ahLst/>
              <a:cxnLst/>
              <a:rect l="l" t="t" r="r" b="b"/>
              <a:pathLst>
                <a:path w="11784" h="11784" extrusionOk="0">
                  <a:moveTo>
                    <a:pt x="8223" y="694"/>
                  </a:moveTo>
                  <a:cubicBezTo>
                    <a:pt x="8696" y="725"/>
                    <a:pt x="9168" y="914"/>
                    <a:pt x="9546" y="1198"/>
                  </a:cubicBezTo>
                  <a:lnTo>
                    <a:pt x="7057" y="3687"/>
                  </a:lnTo>
                  <a:cubicBezTo>
                    <a:pt x="6774" y="3498"/>
                    <a:pt x="6459" y="3340"/>
                    <a:pt x="6144" y="3245"/>
                  </a:cubicBezTo>
                  <a:lnTo>
                    <a:pt x="8223" y="694"/>
                  </a:lnTo>
                  <a:close/>
                  <a:moveTo>
                    <a:pt x="10523" y="1198"/>
                  </a:moveTo>
                  <a:cubicBezTo>
                    <a:pt x="10838" y="1576"/>
                    <a:pt x="11027" y="2111"/>
                    <a:pt x="11027" y="2615"/>
                  </a:cubicBezTo>
                  <a:lnTo>
                    <a:pt x="8286" y="4852"/>
                  </a:lnTo>
                  <a:lnTo>
                    <a:pt x="7561" y="4159"/>
                  </a:lnTo>
                  <a:lnTo>
                    <a:pt x="10523" y="1198"/>
                  </a:lnTo>
                  <a:close/>
                  <a:moveTo>
                    <a:pt x="5592" y="3923"/>
                  </a:moveTo>
                  <a:cubicBezTo>
                    <a:pt x="6033" y="3923"/>
                    <a:pt x="6474" y="4096"/>
                    <a:pt x="6805" y="4443"/>
                  </a:cubicBezTo>
                  <a:cubicBezTo>
                    <a:pt x="7498" y="5104"/>
                    <a:pt x="7498" y="6207"/>
                    <a:pt x="6805" y="6869"/>
                  </a:cubicBezTo>
                  <a:cubicBezTo>
                    <a:pt x="6474" y="7199"/>
                    <a:pt x="6033" y="7365"/>
                    <a:pt x="5592" y="7365"/>
                  </a:cubicBezTo>
                  <a:cubicBezTo>
                    <a:pt x="5151" y="7365"/>
                    <a:pt x="4710" y="7199"/>
                    <a:pt x="4379" y="6869"/>
                  </a:cubicBezTo>
                  <a:cubicBezTo>
                    <a:pt x="3718" y="6207"/>
                    <a:pt x="3718" y="5104"/>
                    <a:pt x="4379" y="4443"/>
                  </a:cubicBezTo>
                  <a:cubicBezTo>
                    <a:pt x="4710" y="4096"/>
                    <a:pt x="5151" y="3923"/>
                    <a:pt x="5592" y="3923"/>
                  </a:cubicBezTo>
                  <a:close/>
                  <a:moveTo>
                    <a:pt x="8034" y="5577"/>
                  </a:moveTo>
                  <a:lnTo>
                    <a:pt x="8191" y="5734"/>
                  </a:lnTo>
                  <a:cubicBezTo>
                    <a:pt x="8696" y="6270"/>
                    <a:pt x="9326" y="6742"/>
                    <a:pt x="10019" y="7058"/>
                  </a:cubicBezTo>
                  <a:lnTo>
                    <a:pt x="9420" y="7278"/>
                  </a:lnTo>
                  <a:cubicBezTo>
                    <a:pt x="9263" y="7310"/>
                    <a:pt x="9168" y="7467"/>
                    <a:pt x="9168" y="7593"/>
                  </a:cubicBezTo>
                  <a:lnTo>
                    <a:pt x="9168" y="8066"/>
                  </a:lnTo>
                  <a:cubicBezTo>
                    <a:pt x="8601" y="7814"/>
                    <a:pt x="8034" y="7467"/>
                    <a:pt x="7561" y="7058"/>
                  </a:cubicBezTo>
                  <a:cubicBezTo>
                    <a:pt x="7876" y="6648"/>
                    <a:pt x="8034" y="6175"/>
                    <a:pt x="8034" y="5608"/>
                  </a:cubicBezTo>
                  <a:lnTo>
                    <a:pt x="8034" y="5577"/>
                  </a:lnTo>
                  <a:close/>
                  <a:moveTo>
                    <a:pt x="3245" y="6081"/>
                  </a:moveTo>
                  <a:cubicBezTo>
                    <a:pt x="3308" y="6427"/>
                    <a:pt x="3466" y="6806"/>
                    <a:pt x="3655" y="7058"/>
                  </a:cubicBezTo>
                  <a:lnTo>
                    <a:pt x="1197" y="9546"/>
                  </a:lnTo>
                  <a:cubicBezTo>
                    <a:pt x="882" y="9200"/>
                    <a:pt x="662" y="8696"/>
                    <a:pt x="630" y="8160"/>
                  </a:cubicBezTo>
                  <a:lnTo>
                    <a:pt x="3245" y="6081"/>
                  </a:lnTo>
                  <a:close/>
                  <a:moveTo>
                    <a:pt x="7057" y="7593"/>
                  </a:moveTo>
                  <a:cubicBezTo>
                    <a:pt x="7435" y="8066"/>
                    <a:pt x="7813" y="8601"/>
                    <a:pt x="8034" y="9200"/>
                  </a:cubicBezTo>
                  <a:lnTo>
                    <a:pt x="7561" y="9200"/>
                  </a:lnTo>
                  <a:cubicBezTo>
                    <a:pt x="7404" y="9200"/>
                    <a:pt x="7278" y="9263"/>
                    <a:pt x="7246" y="9420"/>
                  </a:cubicBezTo>
                  <a:lnTo>
                    <a:pt x="7057" y="10019"/>
                  </a:lnTo>
                  <a:cubicBezTo>
                    <a:pt x="6742" y="9357"/>
                    <a:pt x="6270" y="8727"/>
                    <a:pt x="5766" y="8223"/>
                  </a:cubicBezTo>
                  <a:lnTo>
                    <a:pt x="5608" y="8066"/>
                  </a:lnTo>
                  <a:lnTo>
                    <a:pt x="5640" y="8066"/>
                  </a:lnTo>
                  <a:cubicBezTo>
                    <a:pt x="6144" y="8066"/>
                    <a:pt x="6648" y="7877"/>
                    <a:pt x="7057" y="7593"/>
                  </a:cubicBezTo>
                  <a:close/>
                  <a:moveTo>
                    <a:pt x="4096" y="7625"/>
                  </a:moveTo>
                  <a:lnTo>
                    <a:pt x="4820" y="8318"/>
                  </a:lnTo>
                  <a:lnTo>
                    <a:pt x="2552" y="11090"/>
                  </a:lnTo>
                  <a:cubicBezTo>
                    <a:pt x="2048" y="11059"/>
                    <a:pt x="1575" y="10901"/>
                    <a:pt x="1134" y="10586"/>
                  </a:cubicBezTo>
                  <a:lnTo>
                    <a:pt x="4096" y="7625"/>
                  </a:lnTo>
                  <a:close/>
                  <a:moveTo>
                    <a:pt x="8160" y="0"/>
                  </a:moveTo>
                  <a:cubicBezTo>
                    <a:pt x="8034" y="0"/>
                    <a:pt x="7971" y="63"/>
                    <a:pt x="7876" y="126"/>
                  </a:cubicBezTo>
                  <a:lnTo>
                    <a:pt x="5356" y="3245"/>
                  </a:lnTo>
                  <a:cubicBezTo>
                    <a:pt x="4852" y="3308"/>
                    <a:pt x="4348" y="3529"/>
                    <a:pt x="3938" y="3970"/>
                  </a:cubicBezTo>
                  <a:cubicBezTo>
                    <a:pt x="3592" y="4317"/>
                    <a:pt x="3340" y="4758"/>
                    <a:pt x="3277" y="5262"/>
                  </a:cubicBezTo>
                  <a:lnTo>
                    <a:pt x="126" y="7782"/>
                  </a:lnTo>
                  <a:cubicBezTo>
                    <a:pt x="32" y="7845"/>
                    <a:pt x="0" y="7940"/>
                    <a:pt x="0" y="8066"/>
                  </a:cubicBezTo>
                  <a:cubicBezTo>
                    <a:pt x="0" y="8790"/>
                    <a:pt x="284" y="9546"/>
                    <a:pt x="756" y="10114"/>
                  </a:cubicBezTo>
                  <a:lnTo>
                    <a:pt x="473" y="10366"/>
                  </a:lnTo>
                  <a:cubicBezTo>
                    <a:pt x="410" y="10460"/>
                    <a:pt x="347" y="10523"/>
                    <a:pt x="347" y="10618"/>
                  </a:cubicBezTo>
                  <a:cubicBezTo>
                    <a:pt x="347" y="10681"/>
                    <a:pt x="410" y="10807"/>
                    <a:pt x="473" y="10838"/>
                  </a:cubicBezTo>
                  <a:cubicBezTo>
                    <a:pt x="1103" y="11468"/>
                    <a:pt x="1922" y="11783"/>
                    <a:pt x="2804" y="11783"/>
                  </a:cubicBezTo>
                  <a:cubicBezTo>
                    <a:pt x="2930" y="11783"/>
                    <a:pt x="2993" y="11752"/>
                    <a:pt x="3088" y="11657"/>
                  </a:cubicBezTo>
                  <a:lnTo>
                    <a:pt x="5388" y="8790"/>
                  </a:lnTo>
                  <a:cubicBezTo>
                    <a:pt x="6018" y="9452"/>
                    <a:pt x="6553" y="10303"/>
                    <a:pt x="6805" y="11153"/>
                  </a:cubicBezTo>
                  <a:cubicBezTo>
                    <a:pt x="6868" y="11311"/>
                    <a:pt x="7026" y="11405"/>
                    <a:pt x="7120" y="11405"/>
                  </a:cubicBezTo>
                  <a:cubicBezTo>
                    <a:pt x="7278" y="11405"/>
                    <a:pt x="7404" y="11311"/>
                    <a:pt x="7435" y="11153"/>
                  </a:cubicBezTo>
                  <a:lnTo>
                    <a:pt x="7845" y="9924"/>
                  </a:lnTo>
                  <a:lnTo>
                    <a:pt x="8601" y="9924"/>
                  </a:lnTo>
                  <a:cubicBezTo>
                    <a:pt x="8696" y="9924"/>
                    <a:pt x="8790" y="9893"/>
                    <a:pt x="8853" y="9767"/>
                  </a:cubicBezTo>
                  <a:cubicBezTo>
                    <a:pt x="8948" y="9704"/>
                    <a:pt x="8948" y="9578"/>
                    <a:pt x="8916" y="9452"/>
                  </a:cubicBezTo>
                  <a:cubicBezTo>
                    <a:pt x="8790" y="9137"/>
                    <a:pt x="8664" y="8822"/>
                    <a:pt x="8507" y="8507"/>
                  </a:cubicBezTo>
                  <a:lnTo>
                    <a:pt x="8507" y="8507"/>
                  </a:lnTo>
                  <a:cubicBezTo>
                    <a:pt x="8822" y="8664"/>
                    <a:pt x="9137" y="8790"/>
                    <a:pt x="9452" y="8916"/>
                  </a:cubicBezTo>
                  <a:cubicBezTo>
                    <a:pt x="9489" y="8926"/>
                    <a:pt x="9526" y="8929"/>
                    <a:pt x="9561" y="8929"/>
                  </a:cubicBezTo>
                  <a:cubicBezTo>
                    <a:pt x="9646" y="8929"/>
                    <a:pt x="9722" y="8907"/>
                    <a:pt x="9767" y="8885"/>
                  </a:cubicBezTo>
                  <a:cubicBezTo>
                    <a:pt x="9861" y="8790"/>
                    <a:pt x="9924" y="8727"/>
                    <a:pt x="9924" y="8601"/>
                  </a:cubicBezTo>
                  <a:lnTo>
                    <a:pt x="9924" y="7845"/>
                  </a:lnTo>
                  <a:lnTo>
                    <a:pt x="11153" y="7467"/>
                  </a:lnTo>
                  <a:cubicBezTo>
                    <a:pt x="11310" y="7404"/>
                    <a:pt x="11373" y="7247"/>
                    <a:pt x="11373" y="7152"/>
                  </a:cubicBezTo>
                  <a:cubicBezTo>
                    <a:pt x="11373" y="6995"/>
                    <a:pt x="11310" y="6869"/>
                    <a:pt x="11153" y="6837"/>
                  </a:cubicBezTo>
                  <a:cubicBezTo>
                    <a:pt x="10271" y="6553"/>
                    <a:pt x="9452" y="6049"/>
                    <a:pt x="8790" y="5419"/>
                  </a:cubicBezTo>
                  <a:lnTo>
                    <a:pt x="11657" y="3088"/>
                  </a:lnTo>
                  <a:cubicBezTo>
                    <a:pt x="11689" y="2962"/>
                    <a:pt x="11783" y="2867"/>
                    <a:pt x="11783" y="2773"/>
                  </a:cubicBezTo>
                  <a:cubicBezTo>
                    <a:pt x="11783" y="1922"/>
                    <a:pt x="11436" y="1072"/>
                    <a:pt x="10838" y="442"/>
                  </a:cubicBezTo>
                  <a:cubicBezTo>
                    <a:pt x="10775" y="379"/>
                    <a:pt x="10688" y="347"/>
                    <a:pt x="10602" y="347"/>
                  </a:cubicBezTo>
                  <a:cubicBezTo>
                    <a:pt x="10515" y="347"/>
                    <a:pt x="10428" y="379"/>
                    <a:pt x="10365" y="442"/>
                  </a:cubicBezTo>
                  <a:lnTo>
                    <a:pt x="10082" y="725"/>
                  </a:lnTo>
                  <a:cubicBezTo>
                    <a:pt x="9546" y="284"/>
                    <a:pt x="8853" y="0"/>
                    <a:pt x="816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spcFirstLastPara="1" wrap="square" lIns="82928" tIns="82928" rIns="82928" bIns="82928" anchor="ctr" anchorCtr="0">
              <a:noAutofit/>
            </a:bodyPr>
            <a:lstStyle/>
            <a:p>
              <a:pPr defTabSz="829406">
                <a:buClrTx/>
              </a:pPr>
              <a:endParaRPr sz="1633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Google Shape;11212;p74">
              <a:extLst>
                <a:ext uri="{FF2B5EF4-FFF2-40B4-BE49-F238E27FC236}">
                  <a16:creationId xmlns:a16="http://schemas.microsoft.com/office/drawing/2014/main" id="{F5F75300-2D0A-95AA-3812-CC6B4D6C35DB}"/>
                </a:ext>
              </a:extLst>
            </p:cNvPr>
            <p:cNvSpPr/>
            <p:nvPr/>
          </p:nvSpPr>
          <p:spPr>
            <a:xfrm>
              <a:off x="3713900" y="2434350"/>
              <a:ext cx="55950" cy="52200"/>
            </a:xfrm>
            <a:custGeom>
              <a:avLst/>
              <a:gdLst/>
              <a:ahLst/>
              <a:cxnLst/>
              <a:rect l="l" t="t" r="r" b="b"/>
              <a:pathLst>
                <a:path w="2238" h="2088" extrusionOk="0">
                  <a:moveTo>
                    <a:pt x="1087" y="685"/>
                  </a:moveTo>
                  <a:cubicBezTo>
                    <a:pt x="1174" y="685"/>
                    <a:pt x="1261" y="717"/>
                    <a:pt x="1324" y="780"/>
                  </a:cubicBezTo>
                  <a:cubicBezTo>
                    <a:pt x="1450" y="874"/>
                    <a:pt x="1450" y="1126"/>
                    <a:pt x="1324" y="1252"/>
                  </a:cubicBezTo>
                  <a:cubicBezTo>
                    <a:pt x="1261" y="1300"/>
                    <a:pt x="1174" y="1323"/>
                    <a:pt x="1087" y="1323"/>
                  </a:cubicBezTo>
                  <a:cubicBezTo>
                    <a:pt x="1001" y="1323"/>
                    <a:pt x="914" y="1300"/>
                    <a:pt x="851" y="1252"/>
                  </a:cubicBezTo>
                  <a:cubicBezTo>
                    <a:pt x="725" y="1126"/>
                    <a:pt x="725" y="937"/>
                    <a:pt x="851" y="780"/>
                  </a:cubicBezTo>
                  <a:cubicBezTo>
                    <a:pt x="914" y="717"/>
                    <a:pt x="1001" y="685"/>
                    <a:pt x="1087" y="685"/>
                  </a:cubicBezTo>
                  <a:close/>
                  <a:moveTo>
                    <a:pt x="1115" y="0"/>
                  </a:moveTo>
                  <a:cubicBezTo>
                    <a:pt x="851" y="0"/>
                    <a:pt x="583" y="102"/>
                    <a:pt x="378" y="307"/>
                  </a:cubicBezTo>
                  <a:cubicBezTo>
                    <a:pt x="0" y="685"/>
                    <a:pt x="0" y="1347"/>
                    <a:pt x="378" y="1756"/>
                  </a:cubicBezTo>
                  <a:cubicBezTo>
                    <a:pt x="583" y="1977"/>
                    <a:pt x="851" y="2087"/>
                    <a:pt x="1115" y="2087"/>
                  </a:cubicBezTo>
                  <a:cubicBezTo>
                    <a:pt x="1379" y="2087"/>
                    <a:pt x="1639" y="1977"/>
                    <a:pt x="1828" y="1756"/>
                  </a:cubicBezTo>
                  <a:cubicBezTo>
                    <a:pt x="2237" y="1347"/>
                    <a:pt x="2237" y="685"/>
                    <a:pt x="1828" y="307"/>
                  </a:cubicBezTo>
                  <a:cubicBezTo>
                    <a:pt x="1639" y="102"/>
                    <a:pt x="1379" y="0"/>
                    <a:pt x="111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spcFirstLastPara="1" wrap="square" lIns="82928" tIns="82928" rIns="82928" bIns="82928" anchor="ctr" anchorCtr="0">
              <a:noAutofit/>
            </a:bodyPr>
            <a:lstStyle/>
            <a:p>
              <a:pPr defTabSz="829406">
                <a:buClrTx/>
              </a:pPr>
              <a:endParaRPr sz="1633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oogle Shape;11322;p74">
            <a:extLst>
              <a:ext uri="{FF2B5EF4-FFF2-40B4-BE49-F238E27FC236}">
                <a16:creationId xmlns:a16="http://schemas.microsoft.com/office/drawing/2014/main" id="{295B0310-1AF9-DC5C-E2D3-62AE36486E02}"/>
              </a:ext>
            </a:extLst>
          </p:cNvPr>
          <p:cNvGrpSpPr/>
          <p:nvPr/>
        </p:nvGrpSpPr>
        <p:grpSpPr>
          <a:xfrm>
            <a:off x="2150333" y="2091970"/>
            <a:ext cx="459844" cy="455075"/>
            <a:chOff x="4263650" y="3963700"/>
            <a:chExt cx="298550" cy="295375"/>
          </a:xfrm>
          <a:solidFill>
            <a:schemeClr val="bg1"/>
          </a:solidFill>
        </p:grpSpPr>
        <p:sp>
          <p:nvSpPr>
            <p:cNvPr id="27" name="Google Shape;11323;p74">
              <a:extLst>
                <a:ext uri="{FF2B5EF4-FFF2-40B4-BE49-F238E27FC236}">
                  <a16:creationId xmlns:a16="http://schemas.microsoft.com/office/drawing/2014/main" id="{3208053A-55DF-2315-55E4-3BE3399237A0}"/>
                </a:ext>
              </a:extLst>
            </p:cNvPr>
            <p:cNvSpPr/>
            <p:nvPr/>
          </p:nvSpPr>
          <p:spPr>
            <a:xfrm>
              <a:off x="4384950" y="3963700"/>
              <a:ext cx="53575" cy="51225"/>
            </a:xfrm>
            <a:custGeom>
              <a:avLst/>
              <a:gdLst/>
              <a:ahLst/>
              <a:cxnLst/>
              <a:rect l="l" t="t" r="r" b="b"/>
              <a:pathLst>
                <a:path w="2143" h="2049" extrusionOk="0">
                  <a:moveTo>
                    <a:pt x="1072" y="1"/>
                  </a:moveTo>
                  <a:cubicBezTo>
                    <a:pt x="473" y="1"/>
                    <a:pt x="1" y="473"/>
                    <a:pt x="1" y="1040"/>
                  </a:cubicBezTo>
                  <a:cubicBezTo>
                    <a:pt x="1" y="1607"/>
                    <a:pt x="473" y="2048"/>
                    <a:pt x="1072" y="2048"/>
                  </a:cubicBezTo>
                  <a:cubicBezTo>
                    <a:pt x="1670" y="2048"/>
                    <a:pt x="2143" y="1576"/>
                    <a:pt x="2143" y="1040"/>
                  </a:cubicBezTo>
                  <a:cubicBezTo>
                    <a:pt x="2143" y="442"/>
                    <a:pt x="1670" y="1"/>
                    <a:pt x="1072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82928" tIns="82928" rIns="82928" bIns="82928" anchor="ctr" anchorCtr="0">
              <a:noAutofit/>
            </a:bodyPr>
            <a:lstStyle/>
            <a:p>
              <a:pPr defTabSz="829406">
                <a:buClrTx/>
              </a:pPr>
              <a:endParaRPr sz="1633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Google Shape;11324;p74">
              <a:extLst>
                <a:ext uri="{FF2B5EF4-FFF2-40B4-BE49-F238E27FC236}">
                  <a16:creationId xmlns:a16="http://schemas.microsoft.com/office/drawing/2014/main" id="{C4045F73-4082-79B9-07A2-0EF65EE1C30E}"/>
                </a:ext>
              </a:extLst>
            </p:cNvPr>
            <p:cNvSpPr/>
            <p:nvPr/>
          </p:nvSpPr>
          <p:spPr>
            <a:xfrm>
              <a:off x="4315650" y="4136975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40" y="1"/>
                  </a:moveTo>
                  <a:cubicBezTo>
                    <a:pt x="473" y="1"/>
                    <a:pt x="0" y="473"/>
                    <a:pt x="0" y="1040"/>
                  </a:cubicBezTo>
                  <a:cubicBezTo>
                    <a:pt x="0" y="1576"/>
                    <a:pt x="473" y="2048"/>
                    <a:pt x="1040" y="2048"/>
                  </a:cubicBezTo>
                  <a:cubicBezTo>
                    <a:pt x="1607" y="2048"/>
                    <a:pt x="2048" y="1576"/>
                    <a:pt x="2048" y="1040"/>
                  </a:cubicBezTo>
                  <a:cubicBezTo>
                    <a:pt x="2048" y="473"/>
                    <a:pt x="1607" y="1"/>
                    <a:pt x="1040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82928" tIns="82928" rIns="82928" bIns="82928" anchor="ctr" anchorCtr="0">
              <a:noAutofit/>
            </a:bodyPr>
            <a:lstStyle/>
            <a:p>
              <a:pPr defTabSz="829406">
                <a:buClrTx/>
              </a:pPr>
              <a:endParaRPr sz="1633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Google Shape;11325;p74">
              <a:extLst>
                <a:ext uri="{FF2B5EF4-FFF2-40B4-BE49-F238E27FC236}">
                  <a16:creationId xmlns:a16="http://schemas.microsoft.com/office/drawing/2014/main" id="{A5EABE65-FBB7-68E2-1511-51E846F97B0A}"/>
                </a:ext>
              </a:extLst>
            </p:cNvPr>
            <p:cNvSpPr/>
            <p:nvPr/>
          </p:nvSpPr>
          <p:spPr>
            <a:xfrm>
              <a:off x="4455850" y="4136975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40" y="1"/>
                  </a:moveTo>
                  <a:cubicBezTo>
                    <a:pt x="473" y="1"/>
                    <a:pt x="0" y="473"/>
                    <a:pt x="0" y="1040"/>
                  </a:cubicBezTo>
                  <a:cubicBezTo>
                    <a:pt x="0" y="1576"/>
                    <a:pt x="473" y="2048"/>
                    <a:pt x="1040" y="2048"/>
                  </a:cubicBezTo>
                  <a:cubicBezTo>
                    <a:pt x="1575" y="2048"/>
                    <a:pt x="2048" y="1576"/>
                    <a:pt x="2048" y="1040"/>
                  </a:cubicBezTo>
                  <a:cubicBezTo>
                    <a:pt x="2048" y="473"/>
                    <a:pt x="1575" y="1"/>
                    <a:pt x="1040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82928" tIns="82928" rIns="82928" bIns="82928" anchor="ctr" anchorCtr="0">
              <a:noAutofit/>
            </a:bodyPr>
            <a:lstStyle/>
            <a:p>
              <a:pPr defTabSz="829406">
                <a:buClrTx/>
              </a:pPr>
              <a:endParaRPr sz="1633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Google Shape;11326;p74">
              <a:extLst>
                <a:ext uri="{FF2B5EF4-FFF2-40B4-BE49-F238E27FC236}">
                  <a16:creationId xmlns:a16="http://schemas.microsoft.com/office/drawing/2014/main" id="{529CCF52-69B7-916B-48B9-B131478D0757}"/>
                </a:ext>
              </a:extLst>
            </p:cNvPr>
            <p:cNvSpPr/>
            <p:nvPr/>
          </p:nvSpPr>
          <p:spPr>
            <a:xfrm>
              <a:off x="4263650" y="4085000"/>
              <a:ext cx="298550" cy="122100"/>
            </a:xfrm>
            <a:custGeom>
              <a:avLst/>
              <a:gdLst/>
              <a:ahLst/>
              <a:cxnLst/>
              <a:rect l="l" t="t" r="r" b="b"/>
              <a:pathLst>
                <a:path w="11942" h="4884" extrusionOk="0">
                  <a:moveTo>
                    <a:pt x="1545" y="0"/>
                  </a:moveTo>
                  <a:cubicBezTo>
                    <a:pt x="1041" y="0"/>
                    <a:pt x="599" y="347"/>
                    <a:pt x="505" y="851"/>
                  </a:cubicBezTo>
                  <a:lnTo>
                    <a:pt x="64" y="3655"/>
                  </a:lnTo>
                  <a:cubicBezTo>
                    <a:pt x="1" y="3970"/>
                    <a:pt x="95" y="4253"/>
                    <a:pt x="284" y="4474"/>
                  </a:cubicBezTo>
                  <a:cubicBezTo>
                    <a:pt x="410" y="4631"/>
                    <a:pt x="599" y="4757"/>
                    <a:pt x="788" y="4789"/>
                  </a:cubicBezTo>
                  <a:cubicBezTo>
                    <a:pt x="1009" y="4442"/>
                    <a:pt x="1324" y="4127"/>
                    <a:pt x="1639" y="3938"/>
                  </a:cubicBezTo>
                  <a:cubicBezTo>
                    <a:pt x="1513" y="3686"/>
                    <a:pt x="1419" y="3434"/>
                    <a:pt x="1419" y="3151"/>
                  </a:cubicBezTo>
                  <a:cubicBezTo>
                    <a:pt x="1419" y="2206"/>
                    <a:pt x="2206" y="1418"/>
                    <a:pt x="3151" y="1418"/>
                  </a:cubicBezTo>
                  <a:cubicBezTo>
                    <a:pt x="4097" y="1418"/>
                    <a:pt x="4884" y="2206"/>
                    <a:pt x="4884" y="3151"/>
                  </a:cubicBezTo>
                  <a:cubicBezTo>
                    <a:pt x="4884" y="3434"/>
                    <a:pt x="4821" y="3686"/>
                    <a:pt x="4695" y="3938"/>
                  </a:cubicBezTo>
                  <a:cubicBezTo>
                    <a:pt x="5042" y="4159"/>
                    <a:pt x="5325" y="4474"/>
                    <a:pt x="5577" y="4883"/>
                  </a:cubicBezTo>
                  <a:lnTo>
                    <a:pt x="6396" y="4883"/>
                  </a:lnTo>
                  <a:cubicBezTo>
                    <a:pt x="6585" y="4537"/>
                    <a:pt x="6900" y="4159"/>
                    <a:pt x="7247" y="3938"/>
                  </a:cubicBezTo>
                  <a:cubicBezTo>
                    <a:pt x="7152" y="3686"/>
                    <a:pt x="7058" y="3434"/>
                    <a:pt x="7058" y="3151"/>
                  </a:cubicBezTo>
                  <a:cubicBezTo>
                    <a:pt x="7058" y="2206"/>
                    <a:pt x="7846" y="1418"/>
                    <a:pt x="8791" y="1418"/>
                  </a:cubicBezTo>
                  <a:cubicBezTo>
                    <a:pt x="9736" y="1418"/>
                    <a:pt x="10524" y="2206"/>
                    <a:pt x="10524" y="3151"/>
                  </a:cubicBezTo>
                  <a:cubicBezTo>
                    <a:pt x="10524" y="3434"/>
                    <a:pt x="10461" y="3686"/>
                    <a:pt x="10334" y="3938"/>
                  </a:cubicBezTo>
                  <a:cubicBezTo>
                    <a:pt x="10681" y="4159"/>
                    <a:pt x="10965" y="4442"/>
                    <a:pt x="11154" y="4789"/>
                  </a:cubicBezTo>
                  <a:cubicBezTo>
                    <a:pt x="11343" y="4757"/>
                    <a:pt x="11563" y="4631"/>
                    <a:pt x="11658" y="4474"/>
                  </a:cubicBezTo>
                  <a:cubicBezTo>
                    <a:pt x="11878" y="4253"/>
                    <a:pt x="11941" y="3938"/>
                    <a:pt x="11910" y="3655"/>
                  </a:cubicBezTo>
                  <a:lnTo>
                    <a:pt x="11343" y="851"/>
                  </a:lnTo>
                  <a:cubicBezTo>
                    <a:pt x="11280" y="347"/>
                    <a:pt x="10839" y="0"/>
                    <a:pt x="10334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82928" tIns="82928" rIns="82928" bIns="82928" anchor="ctr" anchorCtr="0">
              <a:noAutofit/>
            </a:bodyPr>
            <a:lstStyle/>
            <a:p>
              <a:pPr defTabSz="829406">
                <a:buClrTx/>
              </a:pPr>
              <a:endParaRPr sz="1633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Google Shape;11327;p74">
              <a:extLst>
                <a:ext uri="{FF2B5EF4-FFF2-40B4-BE49-F238E27FC236}">
                  <a16:creationId xmlns:a16="http://schemas.microsoft.com/office/drawing/2014/main" id="{3A0B9287-9861-BEB1-BCEF-5346E528368D}"/>
                </a:ext>
              </a:extLst>
            </p:cNvPr>
            <p:cNvSpPr/>
            <p:nvPr/>
          </p:nvSpPr>
          <p:spPr>
            <a:xfrm>
              <a:off x="4431425" y="4196825"/>
              <a:ext cx="104000" cy="62250"/>
            </a:xfrm>
            <a:custGeom>
              <a:avLst/>
              <a:gdLst/>
              <a:ahLst/>
              <a:cxnLst/>
              <a:rect l="l" t="t" r="r" b="b"/>
              <a:pathLst>
                <a:path w="4160" h="2490" extrusionOk="0">
                  <a:moveTo>
                    <a:pt x="977" y="1"/>
                  </a:moveTo>
                  <a:cubicBezTo>
                    <a:pt x="536" y="284"/>
                    <a:pt x="189" y="694"/>
                    <a:pt x="63" y="1198"/>
                  </a:cubicBezTo>
                  <a:cubicBezTo>
                    <a:pt x="32" y="1387"/>
                    <a:pt x="0" y="1576"/>
                    <a:pt x="0" y="1797"/>
                  </a:cubicBezTo>
                  <a:lnTo>
                    <a:pt x="0" y="2143"/>
                  </a:lnTo>
                  <a:cubicBezTo>
                    <a:pt x="0" y="2332"/>
                    <a:pt x="158" y="2490"/>
                    <a:pt x="347" y="2490"/>
                  </a:cubicBezTo>
                  <a:lnTo>
                    <a:pt x="3813" y="2490"/>
                  </a:lnTo>
                  <a:cubicBezTo>
                    <a:pt x="4002" y="2490"/>
                    <a:pt x="4159" y="2332"/>
                    <a:pt x="4159" y="2143"/>
                  </a:cubicBezTo>
                  <a:lnTo>
                    <a:pt x="4159" y="1797"/>
                  </a:lnTo>
                  <a:cubicBezTo>
                    <a:pt x="4096" y="1576"/>
                    <a:pt x="4065" y="1356"/>
                    <a:pt x="4002" y="1198"/>
                  </a:cubicBezTo>
                  <a:cubicBezTo>
                    <a:pt x="3844" y="694"/>
                    <a:pt x="3529" y="284"/>
                    <a:pt x="3119" y="1"/>
                  </a:cubicBezTo>
                  <a:cubicBezTo>
                    <a:pt x="2804" y="253"/>
                    <a:pt x="2426" y="410"/>
                    <a:pt x="2048" y="410"/>
                  </a:cubicBezTo>
                  <a:cubicBezTo>
                    <a:pt x="1639" y="410"/>
                    <a:pt x="1261" y="253"/>
                    <a:pt x="977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82928" tIns="82928" rIns="82928" bIns="82928" anchor="ctr" anchorCtr="0">
              <a:noAutofit/>
            </a:bodyPr>
            <a:lstStyle/>
            <a:p>
              <a:pPr defTabSz="829406">
                <a:buClrTx/>
              </a:pPr>
              <a:endParaRPr sz="1633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Google Shape;11328;p74">
              <a:extLst>
                <a:ext uri="{FF2B5EF4-FFF2-40B4-BE49-F238E27FC236}">
                  <a16:creationId xmlns:a16="http://schemas.microsoft.com/office/drawing/2014/main" id="{107EB89E-AA4C-DDB7-E2D3-C2816637AC56}"/>
                </a:ext>
              </a:extLst>
            </p:cNvPr>
            <p:cNvSpPr/>
            <p:nvPr/>
          </p:nvSpPr>
          <p:spPr>
            <a:xfrm>
              <a:off x="4359750" y="4022775"/>
              <a:ext cx="104775" cy="44125"/>
            </a:xfrm>
            <a:custGeom>
              <a:avLst/>
              <a:gdLst/>
              <a:ahLst/>
              <a:cxnLst/>
              <a:rect l="l" t="t" r="r" b="b"/>
              <a:pathLst>
                <a:path w="4191" h="1765" extrusionOk="0">
                  <a:moveTo>
                    <a:pt x="1009" y="0"/>
                  </a:moveTo>
                  <a:cubicBezTo>
                    <a:pt x="379" y="347"/>
                    <a:pt x="0" y="1040"/>
                    <a:pt x="0" y="1765"/>
                  </a:cubicBezTo>
                  <a:lnTo>
                    <a:pt x="4191" y="1765"/>
                  </a:lnTo>
                  <a:cubicBezTo>
                    <a:pt x="4191" y="1040"/>
                    <a:pt x="3813" y="347"/>
                    <a:pt x="3214" y="0"/>
                  </a:cubicBezTo>
                  <a:cubicBezTo>
                    <a:pt x="2899" y="252"/>
                    <a:pt x="2521" y="378"/>
                    <a:pt x="2111" y="378"/>
                  </a:cubicBezTo>
                  <a:cubicBezTo>
                    <a:pt x="1733" y="378"/>
                    <a:pt x="1324" y="252"/>
                    <a:pt x="1009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82928" tIns="82928" rIns="82928" bIns="82928" anchor="ctr" anchorCtr="0">
              <a:noAutofit/>
            </a:bodyPr>
            <a:lstStyle/>
            <a:p>
              <a:pPr defTabSz="829406">
                <a:buClrTx/>
              </a:pPr>
              <a:endParaRPr sz="1633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Google Shape;11329;p74">
              <a:extLst>
                <a:ext uri="{FF2B5EF4-FFF2-40B4-BE49-F238E27FC236}">
                  <a16:creationId xmlns:a16="http://schemas.microsoft.com/office/drawing/2014/main" id="{97FC7F83-3432-1CEF-5F32-C7C368022A6C}"/>
                </a:ext>
              </a:extLst>
            </p:cNvPr>
            <p:cNvSpPr/>
            <p:nvPr/>
          </p:nvSpPr>
          <p:spPr>
            <a:xfrm>
              <a:off x="4291225" y="4196825"/>
              <a:ext cx="102425" cy="62250"/>
            </a:xfrm>
            <a:custGeom>
              <a:avLst/>
              <a:gdLst/>
              <a:ahLst/>
              <a:cxnLst/>
              <a:rect l="l" t="t" r="r" b="b"/>
              <a:pathLst>
                <a:path w="4097" h="2490" extrusionOk="0">
                  <a:moveTo>
                    <a:pt x="1009" y="1"/>
                  </a:moveTo>
                  <a:cubicBezTo>
                    <a:pt x="568" y="284"/>
                    <a:pt x="221" y="694"/>
                    <a:pt x="95" y="1198"/>
                  </a:cubicBezTo>
                  <a:cubicBezTo>
                    <a:pt x="64" y="1387"/>
                    <a:pt x="1" y="1576"/>
                    <a:pt x="1" y="1797"/>
                  </a:cubicBezTo>
                  <a:lnTo>
                    <a:pt x="1" y="2143"/>
                  </a:lnTo>
                  <a:cubicBezTo>
                    <a:pt x="1" y="2332"/>
                    <a:pt x="158" y="2490"/>
                    <a:pt x="379" y="2490"/>
                  </a:cubicBezTo>
                  <a:lnTo>
                    <a:pt x="3844" y="2490"/>
                  </a:lnTo>
                  <a:cubicBezTo>
                    <a:pt x="3939" y="2490"/>
                    <a:pt x="4096" y="2332"/>
                    <a:pt x="4096" y="2143"/>
                  </a:cubicBezTo>
                  <a:lnTo>
                    <a:pt x="4096" y="1797"/>
                  </a:lnTo>
                  <a:cubicBezTo>
                    <a:pt x="4096" y="1576"/>
                    <a:pt x="4065" y="1356"/>
                    <a:pt x="4033" y="1198"/>
                  </a:cubicBezTo>
                  <a:cubicBezTo>
                    <a:pt x="3876" y="694"/>
                    <a:pt x="3561" y="284"/>
                    <a:pt x="3120" y="1"/>
                  </a:cubicBezTo>
                  <a:cubicBezTo>
                    <a:pt x="2804" y="253"/>
                    <a:pt x="2458" y="410"/>
                    <a:pt x="2048" y="410"/>
                  </a:cubicBezTo>
                  <a:cubicBezTo>
                    <a:pt x="1670" y="410"/>
                    <a:pt x="1261" y="253"/>
                    <a:pt x="1009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82928" tIns="82928" rIns="82928" bIns="82928" anchor="ctr" anchorCtr="0">
              <a:noAutofit/>
            </a:bodyPr>
            <a:lstStyle/>
            <a:p>
              <a:pPr defTabSz="829406">
                <a:buClrTx/>
              </a:pPr>
              <a:endParaRPr sz="1633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oogle Shape;11232;p74">
            <a:extLst>
              <a:ext uri="{FF2B5EF4-FFF2-40B4-BE49-F238E27FC236}">
                <a16:creationId xmlns:a16="http://schemas.microsoft.com/office/drawing/2014/main" id="{3FC5B5AB-4C6A-EBDC-5E91-5C52A1E41612}"/>
              </a:ext>
            </a:extLst>
          </p:cNvPr>
          <p:cNvGrpSpPr/>
          <p:nvPr/>
        </p:nvGrpSpPr>
        <p:grpSpPr>
          <a:xfrm>
            <a:off x="2119360" y="854901"/>
            <a:ext cx="518132" cy="468460"/>
            <a:chOff x="2141000" y="1954475"/>
            <a:chExt cx="296975" cy="296175"/>
          </a:xfrm>
          <a:solidFill>
            <a:schemeClr val="bg1"/>
          </a:solidFill>
        </p:grpSpPr>
        <p:sp>
          <p:nvSpPr>
            <p:cNvPr id="35" name="Google Shape;11233;p74">
              <a:extLst>
                <a:ext uri="{FF2B5EF4-FFF2-40B4-BE49-F238E27FC236}">
                  <a16:creationId xmlns:a16="http://schemas.microsoft.com/office/drawing/2014/main" id="{AF792671-E373-B463-88AE-FFBFF87366D5}"/>
                </a:ext>
              </a:extLst>
            </p:cNvPr>
            <p:cNvSpPr/>
            <p:nvPr/>
          </p:nvSpPr>
          <p:spPr>
            <a:xfrm>
              <a:off x="2280425" y="1989925"/>
              <a:ext cx="104775" cy="68550"/>
            </a:xfrm>
            <a:custGeom>
              <a:avLst/>
              <a:gdLst/>
              <a:ahLst/>
              <a:cxnLst/>
              <a:rect l="l" t="t" r="r" b="b"/>
              <a:pathLst>
                <a:path w="4191" h="2742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05"/>
                    <a:pt x="158" y="662"/>
                    <a:pt x="315" y="662"/>
                  </a:cubicBezTo>
                  <a:lnTo>
                    <a:pt x="2426" y="662"/>
                  </a:lnTo>
                  <a:cubicBezTo>
                    <a:pt x="2615" y="662"/>
                    <a:pt x="2773" y="820"/>
                    <a:pt x="2773" y="1009"/>
                  </a:cubicBezTo>
                  <a:lnTo>
                    <a:pt x="2773" y="1576"/>
                  </a:lnTo>
                  <a:lnTo>
                    <a:pt x="2678" y="1450"/>
                  </a:lnTo>
                  <a:cubicBezTo>
                    <a:pt x="2615" y="1387"/>
                    <a:pt x="2521" y="1355"/>
                    <a:pt x="2430" y="1355"/>
                  </a:cubicBezTo>
                  <a:cubicBezTo>
                    <a:pt x="2340" y="1355"/>
                    <a:pt x="2253" y="1387"/>
                    <a:pt x="2206" y="1450"/>
                  </a:cubicBezTo>
                  <a:cubicBezTo>
                    <a:pt x="2080" y="1576"/>
                    <a:pt x="2080" y="1796"/>
                    <a:pt x="2206" y="1922"/>
                  </a:cubicBezTo>
                  <a:lnTo>
                    <a:pt x="2899" y="2647"/>
                  </a:lnTo>
                  <a:cubicBezTo>
                    <a:pt x="2993" y="2710"/>
                    <a:pt x="3056" y="2741"/>
                    <a:pt x="3151" y="2741"/>
                  </a:cubicBezTo>
                  <a:cubicBezTo>
                    <a:pt x="3214" y="2741"/>
                    <a:pt x="3340" y="2710"/>
                    <a:pt x="3371" y="2647"/>
                  </a:cubicBezTo>
                  <a:lnTo>
                    <a:pt x="4096" y="1922"/>
                  </a:lnTo>
                  <a:cubicBezTo>
                    <a:pt x="4191" y="1796"/>
                    <a:pt x="4191" y="1576"/>
                    <a:pt x="4096" y="1450"/>
                  </a:cubicBezTo>
                  <a:cubicBezTo>
                    <a:pt x="4033" y="1387"/>
                    <a:pt x="3938" y="1355"/>
                    <a:pt x="3848" y="1355"/>
                  </a:cubicBezTo>
                  <a:cubicBezTo>
                    <a:pt x="3757" y="1355"/>
                    <a:pt x="3671" y="1387"/>
                    <a:pt x="3623" y="1450"/>
                  </a:cubicBezTo>
                  <a:lnTo>
                    <a:pt x="3497" y="1576"/>
                  </a:lnTo>
                  <a:lnTo>
                    <a:pt x="3497" y="1009"/>
                  </a:lnTo>
                  <a:cubicBezTo>
                    <a:pt x="3497" y="442"/>
                    <a:pt x="3025" y="0"/>
                    <a:pt x="2458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82928" tIns="82928" rIns="82928" bIns="82928" anchor="ctr" anchorCtr="0">
              <a:noAutofit/>
            </a:bodyPr>
            <a:lstStyle/>
            <a:p>
              <a:pPr defTabSz="829406">
                <a:buClrTx/>
              </a:pPr>
              <a:endParaRPr sz="1633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Google Shape;11234;p74">
              <a:extLst>
                <a:ext uri="{FF2B5EF4-FFF2-40B4-BE49-F238E27FC236}">
                  <a16:creationId xmlns:a16="http://schemas.microsoft.com/office/drawing/2014/main" id="{859AE943-C5E8-FB04-F162-FA558DC76265}"/>
                </a:ext>
              </a:extLst>
            </p:cNvPr>
            <p:cNvSpPr/>
            <p:nvPr/>
          </p:nvSpPr>
          <p:spPr>
            <a:xfrm>
              <a:off x="2174875" y="2145875"/>
              <a:ext cx="105575" cy="69325"/>
            </a:xfrm>
            <a:custGeom>
              <a:avLst/>
              <a:gdLst/>
              <a:ahLst/>
              <a:cxnLst/>
              <a:rect l="l" t="t" r="r" b="b"/>
              <a:pathLst>
                <a:path w="4223" h="2773" extrusionOk="0">
                  <a:moveTo>
                    <a:pt x="1056" y="0"/>
                  </a:moveTo>
                  <a:cubicBezTo>
                    <a:pt x="969" y="0"/>
                    <a:pt x="883" y="32"/>
                    <a:pt x="820" y="95"/>
                  </a:cubicBezTo>
                  <a:lnTo>
                    <a:pt x="95" y="820"/>
                  </a:lnTo>
                  <a:cubicBezTo>
                    <a:pt x="1" y="914"/>
                    <a:pt x="1" y="1166"/>
                    <a:pt x="95" y="1292"/>
                  </a:cubicBezTo>
                  <a:cubicBezTo>
                    <a:pt x="158" y="1339"/>
                    <a:pt x="253" y="1363"/>
                    <a:pt x="343" y="1363"/>
                  </a:cubicBezTo>
                  <a:cubicBezTo>
                    <a:pt x="434" y="1363"/>
                    <a:pt x="521" y="1339"/>
                    <a:pt x="568" y="1292"/>
                  </a:cubicBezTo>
                  <a:lnTo>
                    <a:pt x="694" y="1166"/>
                  </a:lnTo>
                  <a:lnTo>
                    <a:pt x="694" y="1702"/>
                  </a:lnTo>
                  <a:cubicBezTo>
                    <a:pt x="757" y="2300"/>
                    <a:pt x="1229" y="2773"/>
                    <a:pt x="1765" y="2773"/>
                  </a:cubicBezTo>
                  <a:lnTo>
                    <a:pt x="3844" y="2773"/>
                  </a:lnTo>
                  <a:cubicBezTo>
                    <a:pt x="4065" y="2773"/>
                    <a:pt x="4222" y="2615"/>
                    <a:pt x="4222" y="2426"/>
                  </a:cubicBezTo>
                  <a:cubicBezTo>
                    <a:pt x="4222" y="2237"/>
                    <a:pt x="4065" y="2080"/>
                    <a:pt x="3844" y="2080"/>
                  </a:cubicBezTo>
                  <a:lnTo>
                    <a:pt x="1765" y="2080"/>
                  </a:lnTo>
                  <a:cubicBezTo>
                    <a:pt x="1576" y="2080"/>
                    <a:pt x="1418" y="1922"/>
                    <a:pt x="1418" y="1702"/>
                  </a:cubicBezTo>
                  <a:lnTo>
                    <a:pt x="1418" y="1166"/>
                  </a:lnTo>
                  <a:lnTo>
                    <a:pt x="1544" y="1292"/>
                  </a:lnTo>
                  <a:cubicBezTo>
                    <a:pt x="1592" y="1339"/>
                    <a:pt x="1678" y="1363"/>
                    <a:pt x="1769" y="1363"/>
                  </a:cubicBezTo>
                  <a:cubicBezTo>
                    <a:pt x="1859" y="1363"/>
                    <a:pt x="1954" y="1339"/>
                    <a:pt x="2017" y="1292"/>
                  </a:cubicBezTo>
                  <a:cubicBezTo>
                    <a:pt x="2112" y="1166"/>
                    <a:pt x="2112" y="914"/>
                    <a:pt x="2017" y="820"/>
                  </a:cubicBezTo>
                  <a:lnTo>
                    <a:pt x="1292" y="95"/>
                  </a:lnTo>
                  <a:cubicBezTo>
                    <a:pt x="1229" y="32"/>
                    <a:pt x="1143" y="0"/>
                    <a:pt x="1056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82928" tIns="82928" rIns="82928" bIns="82928" anchor="ctr" anchorCtr="0">
              <a:noAutofit/>
            </a:bodyPr>
            <a:lstStyle/>
            <a:p>
              <a:pPr defTabSz="829406">
                <a:buClrTx/>
              </a:pPr>
              <a:endParaRPr sz="1633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Google Shape;11235;p74">
              <a:extLst>
                <a:ext uri="{FF2B5EF4-FFF2-40B4-BE49-F238E27FC236}">
                  <a16:creationId xmlns:a16="http://schemas.microsoft.com/office/drawing/2014/main" id="{B0E03FE4-B6F0-9983-B4F3-BC2B2EBA5E6B}"/>
                </a:ext>
              </a:extLst>
            </p:cNvPr>
            <p:cNvSpPr/>
            <p:nvPr/>
          </p:nvSpPr>
          <p:spPr>
            <a:xfrm>
              <a:off x="2141000" y="1954475"/>
              <a:ext cx="139450" cy="174100"/>
            </a:xfrm>
            <a:custGeom>
              <a:avLst/>
              <a:gdLst/>
              <a:ahLst/>
              <a:cxnLst/>
              <a:rect l="l" t="t" r="r" b="b"/>
              <a:pathLst>
                <a:path w="5578" h="6964" extrusionOk="0">
                  <a:moveTo>
                    <a:pt x="2773" y="694"/>
                  </a:moveTo>
                  <a:cubicBezTo>
                    <a:pt x="3372" y="694"/>
                    <a:pt x="3782" y="1166"/>
                    <a:pt x="3782" y="1734"/>
                  </a:cubicBezTo>
                  <a:cubicBezTo>
                    <a:pt x="3782" y="2301"/>
                    <a:pt x="3309" y="2742"/>
                    <a:pt x="2773" y="2742"/>
                  </a:cubicBezTo>
                  <a:cubicBezTo>
                    <a:pt x="2175" y="2742"/>
                    <a:pt x="1734" y="2269"/>
                    <a:pt x="1734" y="1734"/>
                  </a:cubicBezTo>
                  <a:cubicBezTo>
                    <a:pt x="1734" y="1166"/>
                    <a:pt x="2206" y="694"/>
                    <a:pt x="2773" y="694"/>
                  </a:cubicBezTo>
                  <a:close/>
                  <a:moveTo>
                    <a:pt x="2773" y="3466"/>
                  </a:moveTo>
                  <a:cubicBezTo>
                    <a:pt x="3908" y="3466"/>
                    <a:pt x="4853" y="4411"/>
                    <a:pt x="4853" y="5546"/>
                  </a:cubicBezTo>
                  <a:lnTo>
                    <a:pt x="4853" y="6270"/>
                  </a:lnTo>
                  <a:lnTo>
                    <a:pt x="694" y="6270"/>
                  </a:lnTo>
                  <a:lnTo>
                    <a:pt x="694" y="5546"/>
                  </a:lnTo>
                  <a:cubicBezTo>
                    <a:pt x="694" y="4411"/>
                    <a:pt x="1639" y="3466"/>
                    <a:pt x="2773" y="3466"/>
                  </a:cubicBezTo>
                  <a:close/>
                  <a:moveTo>
                    <a:pt x="2805" y="1"/>
                  </a:moveTo>
                  <a:cubicBezTo>
                    <a:pt x="1860" y="1"/>
                    <a:pt x="1072" y="788"/>
                    <a:pt x="1072" y="1734"/>
                  </a:cubicBezTo>
                  <a:cubicBezTo>
                    <a:pt x="1072" y="2238"/>
                    <a:pt x="1324" y="2710"/>
                    <a:pt x="1671" y="3025"/>
                  </a:cubicBezTo>
                  <a:cubicBezTo>
                    <a:pt x="726" y="3466"/>
                    <a:pt x="64" y="4443"/>
                    <a:pt x="64" y="5577"/>
                  </a:cubicBezTo>
                  <a:lnTo>
                    <a:pt x="64" y="6617"/>
                  </a:lnTo>
                  <a:cubicBezTo>
                    <a:pt x="1" y="6806"/>
                    <a:pt x="159" y="6963"/>
                    <a:pt x="379" y="6963"/>
                  </a:cubicBezTo>
                  <a:lnTo>
                    <a:pt x="5199" y="6963"/>
                  </a:lnTo>
                  <a:cubicBezTo>
                    <a:pt x="5420" y="6963"/>
                    <a:pt x="5577" y="6806"/>
                    <a:pt x="5577" y="6617"/>
                  </a:cubicBezTo>
                  <a:lnTo>
                    <a:pt x="5577" y="5577"/>
                  </a:lnTo>
                  <a:cubicBezTo>
                    <a:pt x="5577" y="4443"/>
                    <a:pt x="4884" y="3498"/>
                    <a:pt x="3939" y="3025"/>
                  </a:cubicBezTo>
                  <a:cubicBezTo>
                    <a:pt x="4317" y="2710"/>
                    <a:pt x="4538" y="2238"/>
                    <a:pt x="4538" y="1734"/>
                  </a:cubicBezTo>
                  <a:cubicBezTo>
                    <a:pt x="4538" y="788"/>
                    <a:pt x="3750" y="1"/>
                    <a:pt x="2805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82928" tIns="82928" rIns="82928" bIns="82928" anchor="ctr" anchorCtr="0">
              <a:noAutofit/>
            </a:bodyPr>
            <a:lstStyle/>
            <a:p>
              <a:pPr defTabSz="829406">
                <a:buClrTx/>
              </a:pPr>
              <a:endParaRPr sz="1633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Google Shape;11236;p74">
              <a:extLst>
                <a:ext uri="{FF2B5EF4-FFF2-40B4-BE49-F238E27FC236}">
                  <a16:creationId xmlns:a16="http://schemas.microsoft.com/office/drawing/2014/main" id="{E5A86D1C-20FE-EB74-6A6F-805E75ADDF89}"/>
                </a:ext>
              </a:extLst>
            </p:cNvPr>
            <p:cNvSpPr/>
            <p:nvPr/>
          </p:nvSpPr>
          <p:spPr>
            <a:xfrm>
              <a:off x="2298525" y="2076550"/>
              <a:ext cx="139450" cy="174100"/>
            </a:xfrm>
            <a:custGeom>
              <a:avLst/>
              <a:gdLst/>
              <a:ahLst/>
              <a:cxnLst/>
              <a:rect l="l" t="t" r="r" b="b"/>
              <a:pathLst>
                <a:path w="5578" h="6964" extrusionOk="0">
                  <a:moveTo>
                    <a:pt x="2773" y="663"/>
                  </a:moveTo>
                  <a:cubicBezTo>
                    <a:pt x="3372" y="663"/>
                    <a:pt x="3782" y="1135"/>
                    <a:pt x="3782" y="1702"/>
                  </a:cubicBezTo>
                  <a:cubicBezTo>
                    <a:pt x="3782" y="2238"/>
                    <a:pt x="3309" y="2710"/>
                    <a:pt x="2773" y="2710"/>
                  </a:cubicBezTo>
                  <a:cubicBezTo>
                    <a:pt x="2175" y="2710"/>
                    <a:pt x="1734" y="2238"/>
                    <a:pt x="1734" y="1702"/>
                  </a:cubicBezTo>
                  <a:cubicBezTo>
                    <a:pt x="1734" y="1135"/>
                    <a:pt x="2175" y="663"/>
                    <a:pt x="2773" y="663"/>
                  </a:cubicBezTo>
                  <a:close/>
                  <a:moveTo>
                    <a:pt x="2773" y="3467"/>
                  </a:moveTo>
                  <a:cubicBezTo>
                    <a:pt x="3908" y="3467"/>
                    <a:pt x="4853" y="4412"/>
                    <a:pt x="4853" y="5546"/>
                  </a:cubicBezTo>
                  <a:lnTo>
                    <a:pt x="4853" y="6270"/>
                  </a:lnTo>
                  <a:lnTo>
                    <a:pt x="694" y="6270"/>
                  </a:lnTo>
                  <a:lnTo>
                    <a:pt x="694" y="5546"/>
                  </a:lnTo>
                  <a:cubicBezTo>
                    <a:pt x="694" y="4412"/>
                    <a:pt x="1639" y="3467"/>
                    <a:pt x="2773" y="3467"/>
                  </a:cubicBezTo>
                  <a:close/>
                  <a:moveTo>
                    <a:pt x="2773" y="1"/>
                  </a:moveTo>
                  <a:cubicBezTo>
                    <a:pt x="1828" y="1"/>
                    <a:pt x="1041" y="789"/>
                    <a:pt x="1041" y="1734"/>
                  </a:cubicBezTo>
                  <a:cubicBezTo>
                    <a:pt x="1041" y="2238"/>
                    <a:pt x="1261" y="2710"/>
                    <a:pt x="1608" y="3025"/>
                  </a:cubicBezTo>
                  <a:cubicBezTo>
                    <a:pt x="663" y="3467"/>
                    <a:pt x="1" y="4443"/>
                    <a:pt x="1" y="5546"/>
                  </a:cubicBezTo>
                  <a:lnTo>
                    <a:pt x="1" y="6617"/>
                  </a:lnTo>
                  <a:cubicBezTo>
                    <a:pt x="1" y="6806"/>
                    <a:pt x="159" y="6964"/>
                    <a:pt x="379" y="6964"/>
                  </a:cubicBezTo>
                  <a:lnTo>
                    <a:pt x="5199" y="6964"/>
                  </a:lnTo>
                  <a:cubicBezTo>
                    <a:pt x="5420" y="6964"/>
                    <a:pt x="5577" y="6806"/>
                    <a:pt x="5577" y="6617"/>
                  </a:cubicBezTo>
                  <a:lnTo>
                    <a:pt x="5577" y="5546"/>
                  </a:lnTo>
                  <a:cubicBezTo>
                    <a:pt x="5514" y="4412"/>
                    <a:pt x="4853" y="3467"/>
                    <a:pt x="3908" y="3025"/>
                  </a:cubicBezTo>
                  <a:cubicBezTo>
                    <a:pt x="4254" y="2710"/>
                    <a:pt x="4506" y="2238"/>
                    <a:pt x="4506" y="1734"/>
                  </a:cubicBezTo>
                  <a:cubicBezTo>
                    <a:pt x="4506" y="789"/>
                    <a:pt x="3719" y="1"/>
                    <a:pt x="2773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82928" tIns="82928" rIns="82928" bIns="82928" anchor="ctr" anchorCtr="0">
              <a:noAutofit/>
            </a:bodyPr>
            <a:lstStyle/>
            <a:p>
              <a:pPr defTabSz="829406">
                <a:buClrTx/>
              </a:pPr>
              <a:endParaRPr sz="1633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9" name="Imagem 38" descr="Forma, Retângulo&#10;&#10;Descrição gerada automaticamente com confiança média">
            <a:extLst>
              <a:ext uri="{FF2B5EF4-FFF2-40B4-BE49-F238E27FC236}">
                <a16:creationId xmlns:a16="http://schemas.microsoft.com/office/drawing/2014/main" id="{AC29C8EC-4944-5690-8692-C1AA98AC55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83" b="43654"/>
          <a:stretch/>
        </p:blipFill>
        <p:spPr>
          <a:xfrm>
            <a:off x="3463128" y="494261"/>
            <a:ext cx="4474345" cy="7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65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2FC07-9038-F29F-5F01-224AB3C58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1;p14">
            <a:extLst>
              <a:ext uri="{FF2B5EF4-FFF2-40B4-BE49-F238E27FC236}">
                <a16:creationId xmlns:a16="http://schemas.microsoft.com/office/drawing/2014/main" id="{B0F4B092-8937-5EC2-15DF-CB0836589D1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A3693BAF-8B79-4FBF-9BB5-CAAF7DBB8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271" y="75278"/>
            <a:ext cx="559924" cy="303414"/>
          </a:xfrm>
          <a:prstGeom prst="rect">
            <a:avLst/>
          </a:prstGeom>
        </p:spPr>
      </p:pic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71EC8FB4-D316-3D62-EE2C-4887FEB46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2146" y="4320320"/>
            <a:ext cx="631328" cy="342107"/>
          </a:xfrm>
          <a:prstGeom prst="rect">
            <a:avLst/>
          </a:prstGeom>
        </p:spPr>
      </p:pic>
      <p:pic>
        <p:nvPicPr>
          <p:cNvPr id="3" name="Imagem 2" descr="Forma, Retângulo&#10;&#10;Descrição gerada automaticamente com confiança média">
            <a:extLst>
              <a:ext uri="{FF2B5EF4-FFF2-40B4-BE49-F238E27FC236}">
                <a16:creationId xmlns:a16="http://schemas.microsoft.com/office/drawing/2014/main" id="{00658595-F4ED-BC13-D928-9176502A29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83" b="43654"/>
          <a:stretch/>
        </p:blipFill>
        <p:spPr>
          <a:xfrm>
            <a:off x="0" y="75276"/>
            <a:ext cx="5397839" cy="767615"/>
          </a:xfrm>
          <a:prstGeom prst="rect">
            <a:avLst/>
          </a:prstGeom>
        </p:spPr>
      </p:pic>
      <p:sp>
        <p:nvSpPr>
          <p:cNvPr id="4" name="Google Shape;1894;p55">
            <a:extLst>
              <a:ext uri="{FF2B5EF4-FFF2-40B4-BE49-F238E27FC236}">
                <a16:creationId xmlns:a16="http://schemas.microsoft.com/office/drawing/2014/main" id="{7EADD2EC-5040-2889-5827-511E730361FC}"/>
              </a:ext>
            </a:extLst>
          </p:cNvPr>
          <p:cNvSpPr/>
          <p:nvPr/>
        </p:nvSpPr>
        <p:spPr>
          <a:xfrm rot="8781066">
            <a:off x="3645554" y="967913"/>
            <a:ext cx="4392315" cy="3870578"/>
          </a:xfrm>
          <a:custGeom>
            <a:avLst/>
            <a:gdLst/>
            <a:ahLst/>
            <a:cxnLst/>
            <a:rect l="l" t="t" r="r" b="b"/>
            <a:pathLst>
              <a:path w="18883" h="16640" extrusionOk="0">
                <a:moveTo>
                  <a:pt x="7090" y="0"/>
                </a:moveTo>
                <a:cubicBezTo>
                  <a:pt x="5469" y="0"/>
                  <a:pt x="3995" y="425"/>
                  <a:pt x="2981" y="1439"/>
                </a:cubicBezTo>
                <a:cubicBezTo>
                  <a:pt x="1" y="4463"/>
                  <a:pt x="2112" y="11380"/>
                  <a:pt x="5093" y="14404"/>
                </a:cubicBezTo>
                <a:cubicBezTo>
                  <a:pt x="6583" y="15894"/>
                  <a:pt x="8540" y="16639"/>
                  <a:pt x="10498" y="16639"/>
                </a:cubicBezTo>
                <a:cubicBezTo>
                  <a:pt x="12455" y="16639"/>
                  <a:pt x="14413" y="15894"/>
                  <a:pt x="15903" y="14404"/>
                </a:cubicBezTo>
                <a:cubicBezTo>
                  <a:pt x="18883" y="11380"/>
                  <a:pt x="18883" y="6574"/>
                  <a:pt x="15903" y="3594"/>
                </a:cubicBezTo>
                <a:cubicBezTo>
                  <a:pt x="13936" y="1599"/>
                  <a:pt x="10236" y="0"/>
                  <a:pt x="709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defTabSz="829406">
              <a:buClrTx/>
            </a:pPr>
            <a:endParaRPr sz="1799" kern="1200" dirty="0">
              <a:solidFill>
                <a:srgbClr val="091B5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Google Shape;1895;p55">
            <a:extLst>
              <a:ext uri="{FF2B5EF4-FFF2-40B4-BE49-F238E27FC236}">
                <a16:creationId xmlns:a16="http://schemas.microsoft.com/office/drawing/2014/main" id="{2369BDED-59B0-C517-9B49-1A8767B78A6D}"/>
              </a:ext>
            </a:extLst>
          </p:cNvPr>
          <p:cNvSpPr txBox="1">
            <a:spLocks/>
          </p:cNvSpPr>
          <p:nvPr/>
        </p:nvSpPr>
        <p:spPr>
          <a:xfrm>
            <a:off x="-1266345" y="271545"/>
            <a:ext cx="7951500" cy="40168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buClr>
                <a:srgbClr val="000000"/>
              </a:buClr>
            </a:pPr>
            <a:r>
              <a:rPr lang="en-US" sz="3000" b="1" dirty="0">
                <a:solidFill>
                  <a:srgbClr val="091B56"/>
                </a:solidFill>
                <a:latin typeface="Oswald" panose="00000500000000000000" pitchFamily="2" charset="0"/>
              </a:rPr>
              <a:t>REQUISITOS – art.7º, III da NLLCA</a:t>
            </a:r>
          </a:p>
        </p:txBody>
      </p:sp>
      <p:grpSp>
        <p:nvGrpSpPr>
          <p:cNvPr id="6" name="Google Shape;1896;p55">
            <a:extLst>
              <a:ext uri="{FF2B5EF4-FFF2-40B4-BE49-F238E27FC236}">
                <a16:creationId xmlns:a16="http://schemas.microsoft.com/office/drawing/2014/main" id="{B2C7B2D1-5C7E-ED0C-A34E-E5C24F111D8A}"/>
              </a:ext>
            </a:extLst>
          </p:cNvPr>
          <p:cNvGrpSpPr/>
          <p:nvPr/>
        </p:nvGrpSpPr>
        <p:grpSpPr>
          <a:xfrm>
            <a:off x="3739388" y="1394206"/>
            <a:ext cx="3527817" cy="3427004"/>
            <a:chOff x="2792003" y="1118050"/>
            <a:chExt cx="3822887" cy="3427124"/>
          </a:xfrm>
        </p:grpSpPr>
        <p:sp>
          <p:nvSpPr>
            <p:cNvPr id="9" name="Google Shape;1898;p55">
              <a:extLst>
                <a:ext uri="{FF2B5EF4-FFF2-40B4-BE49-F238E27FC236}">
                  <a16:creationId xmlns:a16="http://schemas.microsoft.com/office/drawing/2014/main" id="{CB36DB87-573D-BD90-2747-F1BC2B892DF2}"/>
                </a:ext>
              </a:extLst>
            </p:cNvPr>
            <p:cNvSpPr/>
            <p:nvPr/>
          </p:nvSpPr>
          <p:spPr>
            <a:xfrm>
              <a:off x="3889894" y="1289209"/>
              <a:ext cx="2119896" cy="3180358"/>
            </a:xfrm>
            <a:custGeom>
              <a:avLst/>
              <a:gdLst/>
              <a:ahLst/>
              <a:cxnLst/>
              <a:rect l="l" t="t" r="r" b="b"/>
              <a:pathLst>
                <a:path w="128226" h="192341" extrusionOk="0">
                  <a:moveTo>
                    <a:pt x="24555" y="4096"/>
                  </a:moveTo>
                  <a:lnTo>
                    <a:pt x="24555" y="28192"/>
                  </a:lnTo>
                  <a:lnTo>
                    <a:pt x="4546" y="28192"/>
                  </a:lnTo>
                  <a:lnTo>
                    <a:pt x="4546" y="4096"/>
                  </a:lnTo>
                  <a:close/>
                  <a:moveTo>
                    <a:pt x="49095" y="4096"/>
                  </a:moveTo>
                  <a:lnTo>
                    <a:pt x="49095" y="28192"/>
                  </a:lnTo>
                  <a:lnTo>
                    <a:pt x="28233" y="28192"/>
                  </a:lnTo>
                  <a:lnTo>
                    <a:pt x="28233" y="4096"/>
                  </a:lnTo>
                  <a:close/>
                  <a:moveTo>
                    <a:pt x="73634" y="4096"/>
                  </a:moveTo>
                  <a:lnTo>
                    <a:pt x="73634" y="28192"/>
                  </a:lnTo>
                  <a:lnTo>
                    <a:pt x="52773" y="28192"/>
                  </a:lnTo>
                  <a:lnTo>
                    <a:pt x="52773" y="4096"/>
                  </a:lnTo>
                  <a:close/>
                  <a:moveTo>
                    <a:pt x="98172" y="4096"/>
                  </a:moveTo>
                  <a:lnTo>
                    <a:pt x="98172" y="28192"/>
                  </a:lnTo>
                  <a:lnTo>
                    <a:pt x="77316" y="28192"/>
                  </a:lnTo>
                  <a:lnTo>
                    <a:pt x="77316" y="4096"/>
                  </a:lnTo>
                  <a:close/>
                  <a:moveTo>
                    <a:pt x="123680" y="4096"/>
                  </a:moveTo>
                  <a:lnTo>
                    <a:pt x="123680" y="28192"/>
                  </a:lnTo>
                  <a:lnTo>
                    <a:pt x="101854" y="28192"/>
                  </a:lnTo>
                  <a:lnTo>
                    <a:pt x="101854" y="4096"/>
                  </a:lnTo>
                  <a:close/>
                  <a:moveTo>
                    <a:pt x="24555" y="31377"/>
                  </a:moveTo>
                  <a:lnTo>
                    <a:pt x="24555" y="56384"/>
                  </a:lnTo>
                  <a:lnTo>
                    <a:pt x="4546" y="56384"/>
                  </a:lnTo>
                  <a:lnTo>
                    <a:pt x="4546" y="31377"/>
                  </a:lnTo>
                  <a:close/>
                  <a:moveTo>
                    <a:pt x="49095" y="31377"/>
                  </a:moveTo>
                  <a:lnTo>
                    <a:pt x="49095" y="56384"/>
                  </a:lnTo>
                  <a:lnTo>
                    <a:pt x="28233" y="56384"/>
                  </a:lnTo>
                  <a:lnTo>
                    <a:pt x="28233" y="44411"/>
                  </a:lnTo>
                  <a:cubicBezTo>
                    <a:pt x="28330" y="43404"/>
                    <a:pt x="28258" y="42683"/>
                    <a:pt x="28233" y="42491"/>
                  </a:cubicBezTo>
                  <a:lnTo>
                    <a:pt x="28233" y="31377"/>
                  </a:lnTo>
                  <a:close/>
                  <a:moveTo>
                    <a:pt x="73634" y="31377"/>
                  </a:moveTo>
                  <a:lnTo>
                    <a:pt x="73634" y="56384"/>
                  </a:lnTo>
                  <a:lnTo>
                    <a:pt x="52773" y="56384"/>
                  </a:lnTo>
                  <a:lnTo>
                    <a:pt x="52773" y="31377"/>
                  </a:lnTo>
                  <a:close/>
                  <a:moveTo>
                    <a:pt x="98172" y="31377"/>
                  </a:moveTo>
                  <a:lnTo>
                    <a:pt x="98172" y="56384"/>
                  </a:lnTo>
                  <a:lnTo>
                    <a:pt x="77316" y="56384"/>
                  </a:lnTo>
                  <a:lnTo>
                    <a:pt x="77316" y="31377"/>
                  </a:lnTo>
                  <a:close/>
                  <a:moveTo>
                    <a:pt x="123680" y="31377"/>
                  </a:moveTo>
                  <a:lnTo>
                    <a:pt x="123680" y="56384"/>
                  </a:lnTo>
                  <a:lnTo>
                    <a:pt x="101854" y="56384"/>
                  </a:lnTo>
                  <a:lnTo>
                    <a:pt x="101854" y="31377"/>
                  </a:lnTo>
                  <a:close/>
                  <a:moveTo>
                    <a:pt x="24555" y="59569"/>
                  </a:moveTo>
                  <a:lnTo>
                    <a:pt x="24555" y="84576"/>
                  </a:lnTo>
                  <a:lnTo>
                    <a:pt x="4546" y="84576"/>
                  </a:lnTo>
                  <a:lnTo>
                    <a:pt x="4546" y="59569"/>
                  </a:lnTo>
                  <a:lnTo>
                    <a:pt x="13309" y="59569"/>
                  </a:lnTo>
                  <a:lnTo>
                    <a:pt x="16486" y="62011"/>
                  </a:lnTo>
                  <a:cubicBezTo>
                    <a:pt x="16093" y="60993"/>
                    <a:pt x="15179" y="60179"/>
                    <a:pt x="14245" y="59569"/>
                  </a:cubicBezTo>
                  <a:close/>
                  <a:moveTo>
                    <a:pt x="49095" y="59569"/>
                  </a:moveTo>
                  <a:lnTo>
                    <a:pt x="49095" y="84576"/>
                  </a:lnTo>
                  <a:lnTo>
                    <a:pt x="28233" y="84576"/>
                  </a:lnTo>
                  <a:lnTo>
                    <a:pt x="28233" y="59569"/>
                  </a:lnTo>
                  <a:close/>
                  <a:moveTo>
                    <a:pt x="73634" y="59569"/>
                  </a:moveTo>
                  <a:lnTo>
                    <a:pt x="73634" y="84576"/>
                  </a:lnTo>
                  <a:lnTo>
                    <a:pt x="52773" y="84576"/>
                  </a:lnTo>
                  <a:lnTo>
                    <a:pt x="52773" y="59569"/>
                  </a:lnTo>
                  <a:close/>
                  <a:moveTo>
                    <a:pt x="98172" y="59569"/>
                  </a:moveTo>
                  <a:lnTo>
                    <a:pt x="98172" y="84576"/>
                  </a:lnTo>
                  <a:lnTo>
                    <a:pt x="77316" y="84576"/>
                  </a:lnTo>
                  <a:lnTo>
                    <a:pt x="77316" y="59569"/>
                  </a:lnTo>
                  <a:close/>
                  <a:moveTo>
                    <a:pt x="123680" y="59569"/>
                  </a:moveTo>
                  <a:lnTo>
                    <a:pt x="123680" y="84576"/>
                  </a:lnTo>
                  <a:lnTo>
                    <a:pt x="101854" y="84576"/>
                  </a:lnTo>
                  <a:lnTo>
                    <a:pt x="101854" y="59569"/>
                  </a:lnTo>
                  <a:close/>
                  <a:moveTo>
                    <a:pt x="24555" y="87761"/>
                  </a:moveTo>
                  <a:lnTo>
                    <a:pt x="24555" y="112768"/>
                  </a:lnTo>
                  <a:lnTo>
                    <a:pt x="4546" y="112768"/>
                  </a:lnTo>
                  <a:lnTo>
                    <a:pt x="4546" y="87761"/>
                  </a:lnTo>
                  <a:close/>
                  <a:moveTo>
                    <a:pt x="49095" y="87761"/>
                  </a:moveTo>
                  <a:lnTo>
                    <a:pt x="49095" y="112768"/>
                  </a:lnTo>
                  <a:lnTo>
                    <a:pt x="28233" y="112768"/>
                  </a:lnTo>
                  <a:lnTo>
                    <a:pt x="28233" y="87761"/>
                  </a:lnTo>
                  <a:close/>
                  <a:moveTo>
                    <a:pt x="73634" y="87761"/>
                  </a:moveTo>
                  <a:lnTo>
                    <a:pt x="73634" y="112768"/>
                  </a:lnTo>
                  <a:lnTo>
                    <a:pt x="52773" y="112768"/>
                  </a:lnTo>
                  <a:lnTo>
                    <a:pt x="52773" y="87761"/>
                  </a:lnTo>
                  <a:close/>
                  <a:moveTo>
                    <a:pt x="98172" y="87761"/>
                  </a:moveTo>
                  <a:lnTo>
                    <a:pt x="98172" y="112768"/>
                  </a:lnTo>
                  <a:lnTo>
                    <a:pt x="77316" y="112768"/>
                  </a:lnTo>
                  <a:lnTo>
                    <a:pt x="77316" y="87761"/>
                  </a:lnTo>
                  <a:close/>
                  <a:moveTo>
                    <a:pt x="123680" y="87761"/>
                  </a:moveTo>
                  <a:lnTo>
                    <a:pt x="123680" y="112768"/>
                  </a:lnTo>
                  <a:lnTo>
                    <a:pt x="101854" y="112768"/>
                  </a:lnTo>
                  <a:lnTo>
                    <a:pt x="101854" y="87761"/>
                  </a:lnTo>
                  <a:close/>
                  <a:moveTo>
                    <a:pt x="24555" y="115949"/>
                  </a:moveTo>
                  <a:lnTo>
                    <a:pt x="24555" y="140959"/>
                  </a:lnTo>
                  <a:lnTo>
                    <a:pt x="4546" y="140959"/>
                  </a:lnTo>
                  <a:lnTo>
                    <a:pt x="4546" y="115949"/>
                  </a:lnTo>
                  <a:close/>
                  <a:moveTo>
                    <a:pt x="49095" y="115949"/>
                  </a:moveTo>
                  <a:lnTo>
                    <a:pt x="49095" y="140959"/>
                  </a:lnTo>
                  <a:lnTo>
                    <a:pt x="28233" y="140959"/>
                  </a:lnTo>
                  <a:lnTo>
                    <a:pt x="28233" y="115949"/>
                  </a:lnTo>
                  <a:close/>
                  <a:moveTo>
                    <a:pt x="73634" y="115949"/>
                  </a:moveTo>
                  <a:lnTo>
                    <a:pt x="73634" y="140959"/>
                  </a:lnTo>
                  <a:lnTo>
                    <a:pt x="52773" y="140959"/>
                  </a:lnTo>
                  <a:lnTo>
                    <a:pt x="52773" y="115949"/>
                  </a:lnTo>
                  <a:close/>
                  <a:moveTo>
                    <a:pt x="98172" y="115949"/>
                  </a:moveTo>
                  <a:lnTo>
                    <a:pt x="98172" y="140959"/>
                  </a:lnTo>
                  <a:lnTo>
                    <a:pt x="77316" y="140959"/>
                  </a:lnTo>
                  <a:lnTo>
                    <a:pt x="77316" y="115949"/>
                  </a:lnTo>
                  <a:close/>
                  <a:moveTo>
                    <a:pt x="123680" y="115949"/>
                  </a:moveTo>
                  <a:lnTo>
                    <a:pt x="123680" y="140959"/>
                  </a:lnTo>
                  <a:lnTo>
                    <a:pt x="101854" y="140959"/>
                  </a:lnTo>
                  <a:lnTo>
                    <a:pt x="101854" y="115949"/>
                  </a:lnTo>
                  <a:close/>
                  <a:moveTo>
                    <a:pt x="24555" y="144140"/>
                  </a:moveTo>
                  <a:lnTo>
                    <a:pt x="24555" y="169151"/>
                  </a:lnTo>
                  <a:lnTo>
                    <a:pt x="4546" y="169151"/>
                  </a:lnTo>
                  <a:lnTo>
                    <a:pt x="4546" y="144140"/>
                  </a:lnTo>
                  <a:close/>
                  <a:moveTo>
                    <a:pt x="49095" y="144140"/>
                  </a:moveTo>
                  <a:lnTo>
                    <a:pt x="49095" y="169151"/>
                  </a:lnTo>
                  <a:lnTo>
                    <a:pt x="28233" y="169151"/>
                  </a:lnTo>
                  <a:lnTo>
                    <a:pt x="28233" y="144140"/>
                  </a:lnTo>
                  <a:close/>
                  <a:moveTo>
                    <a:pt x="73634" y="144140"/>
                  </a:moveTo>
                  <a:lnTo>
                    <a:pt x="73634" y="169151"/>
                  </a:lnTo>
                  <a:lnTo>
                    <a:pt x="52773" y="169151"/>
                  </a:lnTo>
                  <a:lnTo>
                    <a:pt x="52773" y="144140"/>
                  </a:lnTo>
                  <a:close/>
                  <a:moveTo>
                    <a:pt x="98172" y="144140"/>
                  </a:moveTo>
                  <a:lnTo>
                    <a:pt x="98172" y="169151"/>
                  </a:lnTo>
                  <a:lnTo>
                    <a:pt x="77316" y="169151"/>
                  </a:lnTo>
                  <a:lnTo>
                    <a:pt x="77316" y="144140"/>
                  </a:lnTo>
                  <a:close/>
                  <a:moveTo>
                    <a:pt x="123680" y="144140"/>
                  </a:moveTo>
                  <a:lnTo>
                    <a:pt x="123680" y="169151"/>
                  </a:lnTo>
                  <a:lnTo>
                    <a:pt x="101854" y="169151"/>
                  </a:lnTo>
                  <a:lnTo>
                    <a:pt x="101854" y="144140"/>
                  </a:lnTo>
                  <a:close/>
                  <a:moveTo>
                    <a:pt x="24555" y="172332"/>
                  </a:moveTo>
                  <a:lnTo>
                    <a:pt x="24555" y="188250"/>
                  </a:lnTo>
                  <a:lnTo>
                    <a:pt x="4546" y="188250"/>
                  </a:lnTo>
                  <a:lnTo>
                    <a:pt x="4546" y="172332"/>
                  </a:lnTo>
                  <a:close/>
                  <a:moveTo>
                    <a:pt x="49095" y="172332"/>
                  </a:moveTo>
                  <a:lnTo>
                    <a:pt x="49095" y="188250"/>
                  </a:lnTo>
                  <a:lnTo>
                    <a:pt x="28233" y="188250"/>
                  </a:lnTo>
                  <a:lnTo>
                    <a:pt x="28233" y="172332"/>
                  </a:lnTo>
                  <a:close/>
                  <a:moveTo>
                    <a:pt x="73634" y="172332"/>
                  </a:moveTo>
                  <a:lnTo>
                    <a:pt x="73634" y="188250"/>
                  </a:lnTo>
                  <a:lnTo>
                    <a:pt x="52773" y="188250"/>
                  </a:lnTo>
                  <a:lnTo>
                    <a:pt x="52773" y="172332"/>
                  </a:lnTo>
                  <a:close/>
                  <a:moveTo>
                    <a:pt x="98172" y="172332"/>
                  </a:moveTo>
                  <a:lnTo>
                    <a:pt x="98172" y="188250"/>
                  </a:lnTo>
                  <a:lnTo>
                    <a:pt x="77316" y="188250"/>
                  </a:lnTo>
                  <a:lnTo>
                    <a:pt x="77316" y="172332"/>
                  </a:lnTo>
                  <a:close/>
                  <a:moveTo>
                    <a:pt x="123680" y="172332"/>
                  </a:moveTo>
                  <a:lnTo>
                    <a:pt x="123680" y="188250"/>
                  </a:lnTo>
                  <a:lnTo>
                    <a:pt x="101854" y="188250"/>
                  </a:lnTo>
                  <a:lnTo>
                    <a:pt x="101854" y="172332"/>
                  </a:lnTo>
                  <a:close/>
                  <a:moveTo>
                    <a:pt x="0" y="1"/>
                  </a:moveTo>
                  <a:lnTo>
                    <a:pt x="0" y="192341"/>
                  </a:lnTo>
                  <a:lnTo>
                    <a:pt x="128226" y="192341"/>
                  </a:lnTo>
                  <a:lnTo>
                    <a:pt x="1282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Google Shape;1899;p55">
              <a:extLst>
                <a:ext uri="{FF2B5EF4-FFF2-40B4-BE49-F238E27FC236}">
                  <a16:creationId xmlns:a16="http://schemas.microsoft.com/office/drawing/2014/main" id="{BE1FDAC1-B758-30D2-4240-DFDAD2B72E3A}"/>
                </a:ext>
              </a:extLst>
            </p:cNvPr>
            <p:cNvSpPr/>
            <p:nvPr/>
          </p:nvSpPr>
          <p:spPr>
            <a:xfrm>
              <a:off x="4508620" y="4366149"/>
              <a:ext cx="270902" cy="126807"/>
            </a:xfrm>
            <a:custGeom>
              <a:avLst/>
              <a:gdLst/>
              <a:ahLst/>
              <a:cxnLst/>
              <a:rect l="l" t="t" r="r" b="b"/>
              <a:pathLst>
                <a:path w="16386" h="7669" extrusionOk="0">
                  <a:moveTo>
                    <a:pt x="4993" y="1"/>
                  </a:moveTo>
                  <a:cubicBezTo>
                    <a:pt x="4993" y="1"/>
                    <a:pt x="2631" y="2118"/>
                    <a:pt x="776" y="2118"/>
                  </a:cubicBezTo>
                  <a:cubicBezTo>
                    <a:pt x="682" y="2118"/>
                    <a:pt x="589" y="2112"/>
                    <a:pt x="497" y="2101"/>
                  </a:cubicBezTo>
                  <a:cubicBezTo>
                    <a:pt x="497" y="2101"/>
                    <a:pt x="0" y="5053"/>
                    <a:pt x="363" y="5712"/>
                  </a:cubicBezTo>
                  <a:cubicBezTo>
                    <a:pt x="726" y="6372"/>
                    <a:pt x="1320" y="7249"/>
                    <a:pt x="1320" y="7249"/>
                  </a:cubicBezTo>
                  <a:lnTo>
                    <a:pt x="5932" y="7249"/>
                  </a:lnTo>
                  <a:lnTo>
                    <a:pt x="6187" y="5821"/>
                  </a:lnTo>
                  <a:cubicBezTo>
                    <a:pt x="6187" y="5821"/>
                    <a:pt x="7239" y="7031"/>
                    <a:pt x="8470" y="7469"/>
                  </a:cubicBezTo>
                  <a:cubicBezTo>
                    <a:pt x="8900" y="7622"/>
                    <a:pt x="9324" y="7669"/>
                    <a:pt x="9755" y="7669"/>
                  </a:cubicBezTo>
                  <a:cubicBezTo>
                    <a:pt x="10414" y="7669"/>
                    <a:pt x="11090" y="7560"/>
                    <a:pt x="11827" y="7560"/>
                  </a:cubicBezTo>
                  <a:cubicBezTo>
                    <a:pt x="11989" y="7560"/>
                    <a:pt x="12155" y="7566"/>
                    <a:pt x="12324" y="7578"/>
                  </a:cubicBezTo>
                  <a:cubicBezTo>
                    <a:pt x="12729" y="7609"/>
                    <a:pt x="13315" y="7619"/>
                    <a:pt x="13917" y="7619"/>
                  </a:cubicBezTo>
                  <a:cubicBezTo>
                    <a:pt x="15120" y="7619"/>
                    <a:pt x="16386" y="7578"/>
                    <a:pt x="16386" y="7578"/>
                  </a:cubicBezTo>
                  <a:lnTo>
                    <a:pt x="16302" y="6041"/>
                  </a:lnTo>
                  <a:lnTo>
                    <a:pt x="7973" y="2305"/>
                  </a:lnTo>
                  <a:lnTo>
                    <a:pt x="4993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Google Shape;1900;p55">
              <a:extLst>
                <a:ext uri="{FF2B5EF4-FFF2-40B4-BE49-F238E27FC236}">
                  <a16:creationId xmlns:a16="http://schemas.microsoft.com/office/drawing/2014/main" id="{54BE390A-7F8D-C355-D1EC-D897885CD61A}"/>
                </a:ext>
              </a:extLst>
            </p:cNvPr>
            <p:cNvSpPr/>
            <p:nvPr/>
          </p:nvSpPr>
          <p:spPr>
            <a:xfrm>
              <a:off x="4503924" y="4361321"/>
              <a:ext cx="280507" cy="136430"/>
            </a:xfrm>
            <a:custGeom>
              <a:avLst/>
              <a:gdLst/>
              <a:ahLst/>
              <a:cxnLst/>
              <a:rect l="l" t="t" r="r" b="b"/>
              <a:pathLst>
                <a:path w="16967" h="8251" extrusionOk="0">
                  <a:moveTo>
                    <a:pt x="5290" y="665"/>
                  </a:moveTo>
                  <a:lnTo>
                    <a:pt x="8078" y="2827"/>
                  </a:lnTo>
                  <a:cubicBezTo>
                    <a:pt x="8099" y="2844"/>
                    <a:pt x="8120" y="2857"/>
                    <a:pt x="8141" y="2865"/>
                  </a:cubicBezTo>
                  <a:lnTo>
                    <a:pt x="16307" y="6526"/>
                  </a:lnTo>
                  <a:lnTo>
                    <a:pt x="16365" y="7591"/>
                  </a:lnTo>
                  <a:cubicBezTo>
                    <a:pt x="15924" y="7603"/>
                    <a:pt x="15057" y="7622"/>
                    <a:pt x="14220" y="7622"/>
                  </a:cubicBezTo>
                  <a:cubicBezTo>
                    <a:pt x="13617" y="7622"/>
                    <a:pt x="13029" y="7612"/>
                    <a:pt x="12629" y="7582"/>
                  </a:cubicBezTo>
                  <a:cubicBezTo>
                    <a:pt x="12448" y="7568"/>
                    <a:pt x="12272" y="7562"/>
                    <a:pt x="12100" y="7562"/>
                  </a:cubicBezTo>
                  <a:cubicBezTo>
                    <a:pt x="11715" y="7562"/>
                    <a:pt x="11350" y="7591"/>
                    <a:pt x="10992" y="7620"/>
                  </a:cubicBezTo>
                  <a:cubicBezTo>
                    <a:pt x="10660" y="7646"/>
                    <a:pt x="10348" y="7671"/>
                    <a:pt x="10045" y="7671"/>
                  </a:cubicBezTo>
                  <a:cubicBezTo>
                    <a:pt x="9639" y="7671"/>
                    <a:pt x="9250" y="7627"/>
                    <a:pt x="8855" y="7486"/>
                  </a:cubicBezTo>
                  <a:cubicBezTo>
                    <a:pt x="7710" y="7081"/>
                    <a:pt x="6700" y="5933"/>
                    <a:pt x="6688" y="5921"/>
                  </a:cubicBezTo>
                  <a:cubicBezTo>
                    <a:pt x="6633" y="5858"/>
                    <a:pt x="6554" y="5824"/>
                    <a:pt x="6471" y="5824"/>
                  </a:cubicBezTo>
                  <a:cubicBezTo>
                    <a:pt x="6442" y="5824"/>
                    <a:pt x="6417" y="5824"/>
                    <a:pt x="6392" y="5832"/>
                  </a:cubicBezTo>
                  <a:cubicBezTo>
                    <a:pt x="6283" y="5863"/>
                    <a:pt x="6203" y="5954"/>
                    <a:pt x="6182" y="6063"/>
                  </a:cubicBezTo>
                  <a:lnTo>
                    <a:pt x="5974" y="7252"/>
                  </a:lnTo>
                  <a:lnTo>
                    <a:pt x="1758" y="7252"/>
                  </a:lnTo>
                  <a:cubicBezTo>
                    <a:pt x="1583" y="6985"/>
                    <a:pt x="1173" y="6354"/>
                    <a:pt x="902" y="5863"/>
                  </a:cubicBezTo>
                  <a:cubicBezTo>
                    <a:pt x="697" y="5499"/>
                    <a:pt x="843" y="3879"/>
                    <a:pt x="1028" y="2701"/>
                  </a:cubicBezTo>
                  <a:cubicBezTo>
                    <a:pt x="1030" y="2701"/>
                    <a:pt x="1033" y="2701"/>
                    <a:pt x="1036" y="2701"/>
                  </a:cubicBezTo>
                  <a:cubicBezTo>
                    <a:pt x="2716" y="2701"/>
                    <a:pt x="4677" y="1178"/>
                    <a:pt x="5290" y="665"/>
                  </a:cubicBezTo>
                  <a:close/>
                  <a:moveTo>
                    <a:pt x="5277" y="1"/>
                  </a:moveTo>
                  <a:cubicBezTo>
                    <a:pt x="5208" y="1"/>
                    <a:pt x="5140" y="26"/>
                    <a:pt x="5085" y="76"/>
                  </a:cubicBezTo>
                  <a:cubicBezTo>
                    <a:pt x="5061" y="96"/>
                    <a:pt x="2767" y="2120"/>
                    <a:pt x="1062" y="2120"/>
                  </a:cubicBezTo>
                  <a:cubicBezTo>
                    <a:pt x="979" y="2120"/>
                    <a:pt x="898" y="2115"/>
                    <a:pt x="818" y="2105"/>
                  </a:cubicBezTo>
                  <a:cubicBezTo>
                    <a:pt x="807" y="2104"/>
                    <a:pt x="796" y="2103"/>
                    <a:pt x="785" y="2103"/>
                  </a:cubicBezTo>
                  <a:cubicBezTo>
                    <a:pt x="644" y="2103"/>
                    <a:pt x="520" y="2204"/>
                    <a:pt x="496" y="2347"/>
                  </a:cubicBezTo>
                  <a:cubicBezTo>
                    <a:pt x="409" y="2857"/>
                    <a:pt x="1" y="5432"/>
                    <a:pt x="392" y="6146"/>
                  </a:cubicBezTo>
                  <a:cubicBezTo>
                    <a:pt x="760" y="6805"/>
                    <a:pt x="1336" y="7666"/>
                    <a:pt x="1361" y="7703"/>
                  </a:cubicBezTo>
                  <a:cubicBezTo>
                    <a:pt x="1415" y="7782"/>
                    <a:pt x="1507" y="7832"/>
                    <a:pt x="1604" y="7832"/>
                  </a:cubicBezTo>
                  <a:lnTo>
                    <a:pt x="6216" y="7832"/>
                  </a:lnTo>
                  <a:cubicBezTo>
                    <a:pt x="6358" y="7832"/>
                    <a:pt x="6479" y="7732"/>
                    <a:pt x="6504" y="7591"/>
                  </a:cubicBezTo>
                  <a:lnTo>
                    <a:pt x="6658" y="6722"/>
                  </a:lnTo>
                  <a:cubicBezTo>
                    <a:pt x="7093" y="7131"/>
                    <a:pt x="7832" y="7741"/>
                    <a:pt x="8658" y="8037"/>
                  </a:cubicBezTo>
                  <a:cubicBezTo>
                    <a:pt x="9126" y="8204"/>
                    <a:pt x="9581" y="8250"/>
                    <a:pt x="10036" y="8250"/>
                  </a:cubicBezTo>
                  <a:cubicBezTo>
                    <a:pt x="10365" y="8250"/>
                    <a:pt x="10700" y="8225"/>
                    <a:pt x="11038" y="8200"/>
                  </a:cubicBezTo>
                  <a:cubicBezTo>
                    <a:pt x="11382" y="8171"/>
                    <a:pt x="11732" y="8144"/>
                    <a:pt x="12094" y="8144"/>
                  </a:cubicBezTo>
                  <a:cubicBezTo>
                    <a:pt x="12255" y="8144"/>
                    <a:pt x="12417" y="8149"/>
                    <a:pt x="12583" y="8162"/>
                  </a:cubicBezTo>
                  <a:cubicBezTo>
                    <a:pt x="13000" y="8194"/>
                    <a:pt x="13599" y="8204"/>
                    <a:pt x="14210" y="8204"/>
                  </a:cubicBezTo>
                  <a:cubicBezTo>
                    <a:pt x="15382" y="8204"/>
                    <a:pt x="16601" y="8165"/>
                    <a:pt x="16678" y="8162"/>
                  </a:cubicBezTo>
                  <a:cubicBezTo>
                    <a:pt x="16758" y="8158"/>
                    <a:pt x="16833" y="8125"/>
                    <a:pt x="16883" y="8067"/>
                  </a:cubicBezTo>
                  <a:cubicBezTo>
                    <a:pt x="16937" y="8008"/>
                    <a:pt x="16966" y="7933"/>
                    <a:pt x="16962" y="7853"/>
                  </a:cubicBezTo>
                  <a:lnTo>
                    <a:pt x="16878" y="6317"/>
                  </a:lnTo>
                  <a:cubicBezTo>
                    <a:pt x="16870" y="6208"/>
                    <a:pt x="16808" y="6113"/>
                    <a:pt x="16708" y="6067"/>
                  </a:cubicBezTo>
                  <a:lnTo>
                    <a:pt x="8408" y="2347"/>
                  </a:lnTo>
                  <a:lnTo>
                    <a:pt x="5456" y="63"/>
                  </a:lnTo>
                  <a:cubicBezTo>
                    <a:pt x="5403" y="22"/>
                    <a:pt x="5339" y="1"/>
                    <a:pt x="52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1901;p55">
              <a:extLst>
                <a:ext uri="{FF2B5EF4-FFF2-40B4-BE49-F238E27FC236}">
                  <a16:creationId xmlns:a16="http://schemas.microsoft.com/office/drawing/2014/main" id="{22194BAE-ED96-ABA7-538B-80BE12FA43FF}"/>
                </a:ext>
              </a:extLst>
            </p:cNvPr>
            <p:cNvSpPr/>
            <p:nvPr/>
          </p:nvSpPr>
          <p:spPr>
            <a:xfrm>
              <a:off x="3694002" y="4375259"/>
              <a:ext cx="267397" cy="117696"/>
            </a:xfrm>
            <a:custGeom>
              <a:avLst/>
              <a:gdLst/>
              <a:ahLst/>
              <a:cxnLst/>
              <a:rect l="l" t="t" r="r" b="b"/>
              <a:pathLst>
                <a:path w="16174" h="7118" extrusionOk="0">
                  <a:moveTo>
                    <a:pt x="11072" y="1"/>
                  </a:moveTo>
                  <a:lnTo>
                    <a:pt x="7928" y="1754"/>
                  </a:lnTo>
                  <a:lnTo>
                    <a:pt x="0" y="5490"/>
                  </a:lnTo>
                  <a:lnTo>
                    <a:pt x="84" y="7027"/>
                  </a:lnTo>
                  <a:cubicBezTo>
                    <a:pt x="84" y="7027"/>
                    <a:pt x="1354" y="7068"/>
                    <a:pt x="2558" y="7068"/>
                  </a:cubicBezTo>
                  <a:cubicBezTo>
                    <a:pt x="3160" y="7068"/>
                    <a:pt x="3745" y="7058"/>
                    <a:pt x="4145" y="7027"/>
                  </a:cubicBezTo>
                  <a:cubicBezTo>
                    <a:pt x="4313" y="7015"/>
                    <a:pt x="4478" y="7009"/>
                    <a:pt x="4640" y="7009"/>
                  </a:cubicBezTo>
                  <a:cubicBezTo>
                    <a:pt x="5377" y="7009"/>
                    <a:pt x="6063" y="7118"/>
                    <a:pt x="6723" y="7118"/>
                  </a:cubicBezTo>
                  <a:cubicBezTo>
                    <a:pt x="7154" y="7118"/>
                    <a:pt x="7573" y="7071"/>
                    <a:pt x="7987" y="6918"/>
                  </a:cubicBezTo>
                  <a:cubicBezTo>
                    <a:pt x="9172" y="6480"/>
                    <a:pt x="10095" y="5270"/>
                    <a:pt x="10095" y="5270"/>
                  </a:cubicBezTo>
                  <a:lnTo>
                    <a:pt x="10500" y="6698"/>
                  </a:lnTo>
                  <a:lnTo>
                    <a:pt x="15112" y="6698"/>
                  </a:lnTo>
                  <a:cubicBezTo>
                    <a:pt x="15112" y="6698"/>
                    <a:pt x="15588" y="5270"/>
                    <a:pt x="15881" y="4610"/>
                  </a:cubicBezTo>
                  <a:cubicBezTo>
                    <a:pt x="16173" y="3950"/>
                    <a:pt x="15380" y="1550"/>
                    <a:pt x="15380" y="1550"/>
                  </a:cubicBezTo>
                  <a:cubicBezTo>
                    <a:pt x="15264" y="1565"/>
                    <a:pt x="15145" y="1572"/>
                    <a:pt x="15025" y="1572"/>
                  </a:cubicBezTo>
                  <a:cubicBezTo>
                    <a:pt x="13225" y="1572"/>
                    <a:pt x="11072" y="1"/>
                    <a:pt x="1107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Google Shape;1902;p55">
              <a:extLst>
                <a:ext uri="{FF2B5EF4-FFF2-40B4-BE49-F238E27FC236}">
                  <a16:creationId xmlns:a16="http://schemas.microsoft.com/office/drawing/2014/main" id="{0030E17E-36E7-9079-B3FD-6D6D332BA0DE}"/>
                </a:ext>
              </a:extLst>
            </p:cNvPr>
            <p:cNvSpPr/>
            <p:nvPr/>
          </p:nvSpPr>
          <p:spPr>
            <a:xfrm>
              <a:off x="3689091" y="4370480"/>
              <a:ext cx="277200" cy="127270"/>
            </a:xfrm>
            <a:custGeom>
              <a:avLst/>
              <a:gdLst/>
              <a:ahLst/>
              <a:cxnLst/>
              <a:rect l="l" t="t" r="r" b="b"/>
              <a:pathLst>
                <a:path w="16767" h="7697" extrusionOk="0">
                  <a:moveTo>
                    <a:pt x="11352" y="633"/>
                  </a:moveTo>
                  <a:cubicBezTo>
                    <a:pt x="11891" y="1001"/>
                    <a:pt x="13708" y="2150"/>
                    <a:pt x="15330" y="2150"/>
                  </a:cubicBezTo>
                  <a:cubicBezTo>
                    <a:pt x="15378" y="2150"/>
                    <a:pt x="15425" y="2149"/>
                    <a:pt x="15473" y="2147"/>
                  </a:cubicBezTo>
                  <a:cubicBezTo>
                    <a:pt x="15769" y="3099"/>
                    <a:pt x="16070" y="4427"/>
                    <a:pt x="15910" y="4783"/>
                  </a:cubicBezTo>
                  <a:cubicBezTo>
                    <a:pt x="15677" y="5304"/>
                    <a:pt x="15343" y="6276"/>
                    <a:pt x="15201" y="6698"/>
                  </a:cubicBezTo>
                  <a:lnTo>
                    <a:pt x="11018" y="6698"/>
                  </a:lnTo>
                  <a:lnTo>
                    <a:pt x="10671" y="5479"/>
                  </a:lnTo>
                  <a:cubicBezTo>
                    <a:pt x="10642" y="5375"/>
                    <a:pt x="10554" y="5296"/>
                    <a:pt x="10446" y="5274"/>
                  </a:cubicBezTo>
                  <a:cubicBezTo>
                    <a:pt x="10428" y="5271"/>
                    <a:pt x="10410" y="5269"/>
                    <a:pt x="10392" y="5269"/>
                  </a:cubicBezTo>
                  <a:cubicBezTo>
                    <a:pt x="10304" y="5269"/>
                    <a:pt x="10217" y="5311"/>
                    <a:pt x="10162" y="5384"/>
                  </a:cubicBezTo>
                  <a:cubicBezTo>
                    <a:pt x="10153" y="5396"/>
                    <a:pt x="9277" y="6527"/>
                    <a:pt x="8184" y="6937"/>
                  </a:cubicBezTo>
                  <a:cubicBezTo>
                    <a:pt x="7809" y="7074"/>
                    <a:pt x="7419" y="7115"/>
                    <a:pt x="7014" y="7115"/>
                  </a:cubicBezTo>
                  <a:cubicBezTo>
                    <a:pt x="6705" y="7115"/>
                    <a:pt x="6388" y="7091"/>
                    <a:pt x="6062" y="7066"/>
                  </a:cubicBezTo>
                  <a:cubicBezTo>
                    <a:pt x="5700" y="7037"/>
                    <a:pt x="5328" y="7007"/>
                    <a:pt x="4943" y="7007"/>
                  </a:cubicBezTo>
                  <a:cubicBezTo>
                    <a:pt x="4773" y="7007"/>
                    <a:pt x="4602" y="7016"/>
                    <a:pt x="4422" y="7028"/>
                  </a:cubicBezTo>
                  <a:cubicBezTo>
                    <a:pt x="4041" y="7058"/>
                    <a:pt x="3484" y="7068"/>
                    <a:pt x="2906" y="7068"/>
                  </a:cubicBezTo>
                  <a:cubicBezTo>
                    <a:pt x="2028" y="7068"/>
                    <a:pt x="1099" y="7045"/>
                    <a:pt x="656" y="7032"/>
                  </a:cubicBezTo>
                  <a:lnTo>
                    <a:pt x="598" y="5960"/>
                  </a:lnTo>
                  <a:lnTo>
                    <a:pt x="8367" y="2298"/>
                  </a:lnTo>
                  <a:lnTo>
                    <a:pt x="11352" y="633"/>
                  </a:lnTo>
                  <a:close/>
                  <a:moveTo>
                    <a:pt x="11370" y="0"/>
                  </a:moveTo>
                  <a:cubicBezTo>
                    <a:pt x="11321" y="0"/>
                    <a:pt x="11272" y="13"/>
                    <a:pt x="11226" y="39"/>
                  </a:cubicBezTo>
                  <a:lnTo>
                    <a:pt x="8099" y="1781"/>
                  </a:lnTo>
                  <a:lnTo>
                    <a:pt x="172" y="5517"/>
                  </a:lnTo>
                  <a:cubicBezTo>
                    <a:pt x="68" y="5567"/>
                    <a:pt x="1" y="5675"/>
                    <a:pt x="9" y="5796"/>
                  </a:cubicBezTo>
                  <a:lnTo>
                    <a:pt x="89" y="7332"/>
                  </a:lnTo>
                  <a:cubicBezTo>
                    <a:pt x="97" y="7483"/>
                    <a:pt x="222" y="7604"/>
                    <a:pt x="373" y="7608"/>
                  </a:cubicBezTo>
                  <a:cubicBezTo>
                    <a:pt x="450" y="7611"/>
                    <a:pt x="1674" y="7650"/>
                    <a:pt x="2847" y="7650"/>
                  </a:cubicBezTo>
                  <a:cubicBezTo>
                    <a:pt x="3457" y="7650"/>
                    <a:pt x="4054" y="7640"/>
                    <a:pt x="4467" y="7608"/>
                  </a:cubicBezTo>
                  <a:cubicBezTo>
                    <a:pt x="4632" y="7595"/>
                    <a:pt x="4794" y="7590"/>
                    <a:pt x="4954" y="7590"/>
                  </a:cubicBezTo>
                  <a:cubicBezTo>
                    <a:pt x="5316" y="7590"/>
                    <a:pt x="5669" y="7617"/>
                    <a:pt x="6016" y="7646"/>
                  </a:cubicBezTo>
                  <a:cubicBezTo>
                    <a:pt x="6359" y="7671"/>
                    <a:pt x="6693" y="7696"/>
                    <a:pt x="7022" y="7696"/>
                  </a:cubicBezTo>
                  <a:cubicBezTo>
                    <a:pt x="7482" y="7696"/>
                    <a:pt x="7933" y="7646"/>
                    <a:pt x="8384" y="7479"/>
                  </a:cubicBezTo>
                  <a:cubicBezTo>
                    <a:pt x="9185" y="7182"/>
                    <a:pt x="9866" y="6569"/>
                    <a:pt x="10259" y="6155"/>
                  </a:cubicBezTo>
                  <a:lnTo>
                    <a:pt x="10517" y="7066"/>
                  </a:lnTo>
                  <a:cubicBezTo>
                    <a:pt x="10554" y="7191"/>
                    <a:pt x="10667" y="7278"/>
                    <a:pt x="10797" y="7278"/>
                  </a:cubicBezTo>
                  <a:lnTo>
                    <a:pt x="15413" y="7278"/>
                  </a:lnTo>
                  <a:cubicBezTo>
                    <a:pt x="15539" y="7278"/>
                    <a:pt x="15648" y="7199"/>
                    <a:pt x="15689" y="7078"/>
                  </a:cubicBezTo>
                  <a:cubicBezTo>
                    <a:pt x="15694" y="7066"/>
                    <a:pt x="16157" y="5659"/>
                    <a:pt x="16445" y="5020"/>
                  </a:cubicBezTo>
                  <a:cubicBezTo>
                    <a:pt x="16766" y="4294"/>
                    <a:pt x="16095" y="2169"/>
                    <a:pt x="15956" y="1752"/>
                  </a:cubicBezTo>
                  <a:cubicBezTo>
                    <a:pt x="15914" y="1629"/>
                    <a:pt x="15803" y="1549"/>
                    <a:pt x="15679" y="1549"/>
                  </a:cubicBezTo>
                  <a:cubicBezTo>
                    <a:pt x="15668" y="1549"/>
                    <a:pt x="15656" y="1550"/>
                    <a:pt x="15644" y="1551"/>
                  </a:cubicBezTo>
                  <a:cubicBezTo>
                    <a:pt x="15539" y="1565"/>
                    <a:pt x="15432" y="1571"/>
                    <a:pt x="15323" y="1571"/>
                  </a:cubicBezTo>
                  <a:cubicBezTo>
                    <a:pt x="13645" y="1571"/>
                    <a:pt x="11564" y="72"/>
                    <a:pt x="11540" y="56"/>
                  </a:cubicBezTo>
                  <a:cubicBezTo>
                    <a:pt x="11489" y="20"/>
                    <a:pt x="11430" y="0"/>
                    <a:pt x="1137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Google Shape;1903;p55">
              <a:extLst>
                <a:ext uri="{FF2B5EF4-FFF2-40B4-BE49-F238E27FC236}">
                  <a16:creationId xmlns:a16="http://schemas.microsoft.com/office/drawing/2014/main" id="{D6A52984-7592-9777-0750-DC382E22E475}"/>
                </a:ext>
              </a:extLst>
            </p:cNvPr>
            <p:cNvSpPr/>
            <p:nvPr/>
          </p:nvSpPr>
          <p:spPr>
            <a:xfrm>
              <a:off x="3880370" y="2526737"/>
              <a:ext cx="744640" cy="1895820"/>
            </a:xfrm>
            <a:custGeom>
              <a:avLst/>
              <a:gdLst/>
              <a:ahLst/>
              <a:cxnLst/>
              <a:rect l="l" t="t" r="r" b="b"/>
              <a:pathLst>
                <a:path w="45041" h="114655" extrusionOk="0">
                  <a:moveTo>
                    <a:pt x="40983" y="1"/>
                  </a:moveTo>
                  <a:cubicBezTo>
                    <a:pt x="36801" y="3147"/>
                    <a:pt x="31662" y="4149"/>
                    <a:pt x="26809" y="4149"/>
                  </a:cubicBezTo>
                  <a:cubicBezTo>
                    <a:pt x="18280" y="4149"/>
                    <a:pt x="10638" y="1053"/>
                    <a:pt x="10638" y="1053"/>
                  </a:cubicBezTo>
                  <a:cubicBezTo>
                    <a:pt x="10638" y="1053"/>
                    <a:pt x="7214" y="37151"/>
                    <a:pt x="6546" y="40930"/>
                  </a:cubicBezTo>
                  <a:cubicBezTo>
                    <a:pt x="5372" y="47571"/>
                    <a:pt x="5406" y="57477"/>
                    <a:pt x="4396" y="62646"/>
                  </a:cubicBezTo>
                  <a:cubicBezTo>
                    <a:pt x="3382" y="67814"/>
                    <a:pt x="3123" y="80171"/>
                    <a:pt x="2291" y="89464"/>
                  </a:cubicBezTo>
                  <a:cubicBezTo>
                    <a:pt x="1620" y="96974"/>
                    <a:pt x="0" y="112429"/>
                    <a:pt x="0" y="112429"/>
                  </a:cubicBezTo>
                  <a:cubicBezTo>
                    <a:pt x="0" y="112429"/>
                    <a:pt x="418" y="113352"/>
                    <a:pt x="1720" y="113540"/>
                  </a:cubicBezTo>
                  <a:cubicBezTo>
                    <a:pt x="1978" y="113577"/>
                    <a:pt x="2227" y="113591"/>
                    <a:pt x="2461" y="113591"/>
                  </a:cubicBezTo>
                  <a:cubicBezTo>
                    <a:pt x="3410" y="113591"/>
                    <a:pt x="4108" y="113352"/>
                    <a:pt x="4108" y="113352"/>
                  </a:cubicBezTo>
                  <a:cubicBezTo>
                    <a:pt x="4108" y="113352"/>
                    <a:pt x="6304" y="105704"/>
                    <a:pt x="7686" y="100535"/>
                  </a:cubicBezTo>
                  <a:cubicBezTo>
                    <a:pt x="9071" y="95367"/>
                    <a:pt x="15497" y="74143"/>
                    <a:pt x="17204" y="64729"/>
                  </a:cubicBezTo>
                  <a:cubicBezTo>
                    <a:pt x="18911" y="55315"/>
                    <a:pt x="25524" y="31753"/>
                    <a:pt x="25524" y="31753"/>
                  </a:cubicBezTo>
                  <a:cubicBezTo>
                    <a:pt x="25524" y="31753"/>
                    <a:pt x="30480" y="54209"/>
                    <a:pt x="31565" y="60672"/>
                  </a:cubicBezTo>
                  <a:cubicBezTo>
                    <a:pt x="32650" y="67130"/>
                    <a:pt x="35054" y="88020"/>
                    <a:pt x="35715" y="93155"/>
                  </a:cubicBezTo>
                  <a:cubicBezTo>
                    <a:pt x="36441" y="98820"/>
                    <a:pt x="38236" y="114654"/>
                    <a:pt x="38236" y="114654"/>
                  </a:cubicBezTo>
                  <a:lnTo>
                    <a:pt x="43817" y="111687"/>
                  </a:lnTo>
                  <a:cubicBezTo>
                    <a:pt x="43817" y="111687"/>
                    <a:pt x="45041" y="103408"/>
                    <a:pt x="45041" y="92854"/>
                  </a:cubicBezTo>
                  <a:cubicBezTo>
                    <a:pt x="45041" y="86689"/>
                    <a:pt x="44678" y="70261"/>
                    <a:pt x="44603" y="61953"/>
                  </a:cubicBezTo>
                  <a:cubicBezTo>
                    <a:pt x="44523" y="53650"/>
                    <a:pt x="44189" y="48302"/>
                    <a:pt x="43551" y="36492"/>
                  </a:cubicBezTo>
                  <a:cubicBezTo>
                    <a:pt x="42916" y="24677"/>
                    <a:pt x="40983" y="1"/>
                    <a:pt x="4098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1904;p55">
              <a:extLst>
                <a:ext uri="{FF2B5EF4-FFF2-40B4-BE49-F238E27FC236}">
                  <a16:creationId xmlns:a16="http://schemas.microsoft.com/office/drawing/2014/main" id="{06A645CE-499C-574B-B3EF-1C1E0B25F5D2}"/>
                </a:ext>
              </a:extLst>
            </p:cNvPr>
            <p:cNvSpPr/>
            <p:nvPr/>
          </p:nvSpPr>
          <p:spPr>
            <a:xfrm>
              <a:off x="3875460" y="2521909"/>
              <a:ext cx="754395" cy="1905477"/>
            </a:xfrm>
            <a:custGeom>
              <a:avLst/>
              <a:gdLst/>
              <a:ahLst/>
              <a:cxnLst/>
              <a:rect l="l" t="t" r="r" b="b"/>
              <a:pathLst>
                <a:path w="45631" h="115239" extrusionOk="0">
                  <a:moveTo>
                    <a:pt x="41029" y="835"/>
                  </a:moveTo>
                  <a:cubicBezTo>
                    <a:pt x="41313" y="4459"/>
                    <a:pt x="42983" y="26071"/>
                    <a:pt x="43559" y="36800"/>
                  </a:cubicBezTo>
                  <a:lnTo>
                    <a:pt x="43756" y="40420"/>
                  </a:lnTo>
                  <a:cubicBezTo>
                    <a:pt x="44261" y="49725"/>
                    <a:pt x="44536" y="54848"/>
                    <a:pt x="44607" y="62249"/>
                  </a:cubicBezTo>
                  <a:cubicBezTo>
                    <a:pt x="44640" y="65881"/>
                    <a:pt x="44732" y="71158"/>
                    <a:pt x="44820" y="76260"/>
                  </a:cubicBezTo>
                  <a:cubicBezTo>
                    <a:pt x="44933" y="82856"/>
                    <a:pt x="45050" y="89677"/>
                    <a:pt x="45050" y="93146"/>
                  </a:cubicBezTo>
                  <a:cubicBezTo>
                    <a:pt x="45050" y="102802"/>
                    <a:pt x="44006" y="110642"/>
                    <a:pt x="43848" y="111790"/>
                  </a:cubicBezTo>
                  <a:lnTo>
                    <a:pt x="38775" y="114491"/>
                  </a:lnTo>
                  <a:cubicBezTo>
                    <a:pt x="38482" y="111929"/>
                    <a:pt x="36951" y="98494"/>
                    <a:pt x="36299" y="93409"/>
                  </a:cubicBezTo>
                  <a:cubicBezTo>
                    <a:pt x="36124" y="92052"/>
                    <a:pt x="35827" y="89590"/>
                    <a:pt x="35465" y="86584"/>
                  </a:cubicBezTo>
                  <a:cubicBezTo>
                    <a:pt x="34463" y="78255"/>
                    <a:pt x="32947" y="65669"/>
                    <a:pt x="32150" y="60913"/>
                  </a:cubicBezTo>
                  <a:cubicBezTo>
                    <a:pt x="31073" y="54522"/>
                    <a:pt x="26155" y="32204"/>
                    <a:pt x="26105" y="31983"/>
                  </a:cubicBezTo>
                  <a:cubicBezTo>
                    <a:pt x="26076" y="31850"/>
                    <a:pt x="25963" y="31757"/>
                    <a:pt x="25829" y="31753"/>
                  </a:cubicBezTo>
                  <a:lnTo>
                    <a:pt x="25821" y="31753"/>
                  </a:lnTo>
                  <a:cubicBezTo>
                    <a:pt x="25692" y="31753"/>
                    <a:pt x="25579" y="31841"/>
                    <a:pt x="25542" y="31966"/>
                  </a:cubicBezTo>
                  <a:cubicBezTo>
                    <a:pt x="25474" y="32200"/>
                    <a:pt x="18904" y="55653"/>
                    <a:pt x="17213" y="64971"/>
                  </a:cubicBezTo>
                  <a:cubicBezTo>
                    <a:pt x="15923" y="72077"/>
                    <a:pt x="11886" y="86124"/>
                    <a:pt x="9473" y="94515"/>
                  </a:cubicBezTo>
                  <a:cubicBezTo>
                    <a:pt x="8671" y="97295"/>
                    <a:pt x="8041" y="99492"/>
                    <a:pt x="7703" y="100752"/>
                  </a:cubicBezTo>
                  <a:cubicBezTo>
                    <a:pt x="6442" y="105457"/>
                    <a:pt x="4488" y="112304"/>
                    <a:pt x="4172" y="113410"/>
                  </a:cubicBezTo>
                  <a:cubicBezTo>
                    <a:pt x="3932" y="113475"/>
                    <a:pt x="3408" y="113591"/>
                    <a:pt x="2761" y="113591"/>
                  </a:cubicBezTo>
                  <a:cubicBezTo>
                    <a:pt x="2539" y="113591"/>
                    <a:pt x="2303" y="113578"/>
                    <a:pt x="2058" y="113544"/>
                  </a:cubicBezTo>
                  <a:cubicBezTo>
                    <a:pt x="1116" y="113410"/>
                    <a:pt x="706" y="112850"/>
                    <a:pt x="594" y="112663"/>
                  </a:cubicBezTo>
                  <a:cubicBezTo>
                    <a:pt x="727" y="111390"/>
                    <a:pt x="2238" y="96912"/>
                    <a:pt x="2877" y="89781"/>
                  </a:cubicBezTo>
                  <a:cubicBezTo>
                    <a:pt x="3203" y="86141"/>
                    <a:pt x="3440" y="82041"/>
                    <a:pt x="3671" y="78079"/>
                  </a:cubicBezTo>
                  <a:cubicBezTo>
                    <a:pt x="4025" y="71931"/>
                    <a:pt x="4363" y="66119"/>
                    <a:pt x="4977" y="62992"/>
                  </a:cubicBezTo>
                  <a:cubicBezTo>
                    <a:pt x="5478" y="60450"/>
                    <a:pt x="5719" y="56789"/>
                    <a:pt x="5979" y="52915"/>
                  </a:cubicBezTo>
                  <a:cubicBezTo>
                    <a:pt x="6251" y="48852"/>
                    <a:pt x="6534" y="44649"/>
                    <a:pt x="7131" y="41272"/>
                  </a:cubicBezTo>
                  <a:cubicBezTo>
                    <a:pt x="7761" y="37690"/>
                    <a:pt x="10800" y="5833"/>
                    <a:pt x="11185" y="1754"/>
                  </a:cubicBezTo>
                  <a:cubicBezTo>
                    <a:pt x="12808" y="2354"/>
                    <a:pt x="19634" y="4705"/>
                    <a:pt x="27130" y="4705"/>
                  </a:cubicBezTo>
                  <a:cubicBezTo>
                    <a:pt x="31878" y="4705"/>
                    <a:pt x="36895" y="3762"/>
                    <a:pt x="41029" y="835"/>
                  </a:cubicBezTo>
                  <a:close/>
                  <a:moveTo>
                    <a:pt x="41279" y="1"/>
                  </a:moveTo>
                  <a:cubicBezTo>
                    <a:pt x="41217" y="1"/>
                    <a:pt x="41155" y="21"/>
                    <a:pt x="41104" y="58"/>
                  </a:cubicBezTo>
                  <a:cubicBezTo>
                    <a:pt x="37004" y="3144"/>
                    <a:pt x="31929" y="4128"/>
                    <a:pt x="27124" y="4128"/>
                  </a:cubicBezTo>
                  <a:cubicBezTo>
                    <a:pt x="18730" y="4128"/>
                    <a:pt x="11159" y="1125"/>
                    <a:pt x="11043" y="1077"/>
                  </a:cubicBezTo>
                  <a:cubicBezTo>
                    <a:pt x="11007" y="1063"/>
                    <a:pt x="10969" y="1056"/>
                    <a:pt x="10931" y="1056"/>
                  </a:cubicBezTo>
                  <a:cubicBezTo>
                    <a:pt x="10879" y="1056"/>
                    <a:pt x="10827" y="1070"/>
                    <a:pt x="10784" y="1098"/>
                  </a:cubicBezTo>
                  <a:cubicBezTo>
                    <a:pt x="10704" y="1145"/>
                    <a:pt x="10654" y="1228"/>
                    <a:pt x="10642" y="1320"/>
                  </a:cubicBezTo>
                  <a:cubicBezTo>
                    <a:pt x="10609" y="1679"/>
                    <a:pt x="7214" y="37447"/>
                    <a:pt x="6559" y="41171"/>
                  </a:cubicBezTo>
                  <a:cubicBezTo>
                    <a:pt x="5954" y="44582"/>
                    <a:pt x="5669" y="48798"/>
                    <a:pt x="5399" y="52877"/>
                  </a:cubicBezTo>
                  <a:cubicBezTo>
                    <a:pt x="5139" y="56730"/>
                    <a:pt x="4898" y="60374"/>
                    <a:pt x="4405" y="62879"/>
                  </a:cubicBezTo>
                  <a:cubicBezTo>
                    <a:pt x="3787" y="66048"/>
                    <a:pt x="3449" y="71877"/>
                    <a:pt x="3089" y="78046"/>
                  </a:cubicBezTo>
                  <a:cubicBezTo>
                    <a:pt x="2860" y="82004"/>
                    <a:pt x="2627" y="86099"/>
                    <a:pt x="2301" y="89727"/>
                  </a:cubicBezTo>
                  <a:cubicBezTo>
                    <a:pt x="1633" y="97150"/>
                    <a:pt x="22" y="112538"/>
                    <a:pt x="9" y="112692"/>
                  </a:cubicBezTo>
                  <a:cubicBezTo>
                    <a:pt x="0" y="112742"/>
                    <a:pt x="9" y="112796"/>
                    <a:pt x="34" y="112842"/>
                  </a:cubicBezTo>
                  <a:cubicBezTo>
                    <a:pt x="51" y="112888"/>
                    <a:pt x="535" y="113915"/>
                    <a:pt x="1975" y="114120"/>
                  </a:cubicBezTo>
                  <a:cubicBezTo>
                    <a:pt x="2251" y="114159"/>
                    <a:pt x="2516" y="114174"/>
                    <a:pt x="2765" y="114174"/>
                  </a:cubicBezTo>
                  <a:cubicBezTo>
                    <a:pt x="3743" y="114174"/>
                    <a:pt x="4464" y="113933"/>
                    <a:pt x="4501" y="113919"/>
                  </a:cubicBezTo>
                  <a:cubicBezTo>
                    <a:pt x="4588" y="113890"/>
                    <a:pt x="4659" y="113819"/>
                    <a:pt x="4684" y="113727"/>
                  </a:cubicBezTo>
                  <a:cubicBezTo>
                    <a:pt x="4710" y="113648"/>
                    <a:pt x="6897" y="106017"/>
                    <a:pt x="8266" y="100902"/>
                  </a:cubicBezTo>
                  <a:cubicBezTo>
                    <a:pt x="8600" y="99646"/>
                    <a:pt x="9231" y="97455"/>
                    <a:pt x="10028" y="94678"/>
                  </a:cubicBezTo>
                  <a:cubicBezTo>
                    <a:pt x="12445" y="86274"/>
                    <a:pt x="16490" y="72210"/>
                    <a:pt x="17785" y="65075"/>
                  </a:cubicBezTo>
                  <a:cubicBezTo>
                    <a:pt x="19259" y="56956"/>
                    <a:pt x="24455" y="38052"/>
                    <a:pt x="25788" y="33247"/>
                  </a:cubicBezTo>
                  <a:cubicBezTo>
                    <a:pt x="26810" y="37902"/>
                    <a:pt x="30642" y="55465"/>
                    <a:pt x="31574" y="61010"/>
                  </a:cubicBezTo>
                  <a:cubicBezTo>
                    <a:pt x="32371" y="65752"/>
                    <a:pt x="33887" y="78330"/>
                    <a:pt x="34889" y="86650"/>
                  </a:cubicBezTo>
                  <a:cubicBezTo>
                    <a:pt x="35251" y="89661"/>
                    <a:pt x="35548" y="92123"/>
                    <a:pt x="35723" y="93484"/>
                  </a:cubicBezTo>
                  <a:cubicBezTo>
                    <a:pt x="36442" y="99083"/>
                    <a:pt x="38228" y="114821"/>
                    <a:pt x="38245" y="114979"/>
                  </a:cubicBezTo>
                  <a:cubicBezTo>
                    <a:pt x="38257" y="115076"/>
                    <a:pt x="38316" y="115160"/>
                    <a:pt x="38399" y="115205"/>
                  </a:cubicBezTo>
                  <a:cubicBezTo>
                    <a:pt x="38441" y="115226"/>
                    <a:pt x="38487" y="115239"/>
                    <a:pt x="38533" y="115239"/>
                  </a:cubicBezTo>
                  <a:cubicBezTo>
                    <a:pt x="38583" y="115239"/>
                    <a:pt x="38629" y="115226"/>
                    <a:pt x="38671" y="115205"/>
                  </a:cubicBezTo>
                  <a:lnTo>
                    <a:pt x="44249" y="112237"/>
                  </a:lnTo>
                  <a:cubicBezTo>
                    <a:pt x="44332" y="112191"/>
                    <a:pt x="44386" y="112112"/>
                    <a:pt x="44399" y="112020"/>
                  </a:cubicBezTo>
                  <a:cubicBezTo>
                    <a:pt x="44411" y="111937"/>
                    <a:pt x="45630" y="103600"/>
                    <a:pt x="45630" y="93146"/>
                  </a:cubicBezTo>
                  <a:cubicBezTo>
                    <a:pt x="45630" y="89673"/>
                    <a:pt x="45513" y="82848"/>
                    <a:pt x="45401" y="76251"/>
                  </a:cubicBezTo>
                  <a:cubicBezTo>
                    <a:pt x="45313" y="71150"/>
                    <a:pt x="45225" y="65873"/>
                    <a:pt x="45187" y="62245"/>
                  </a:cubicBezTo>
                  <a:cubicBezTo>
                    <a:pt x="45120" y="54831"/>
                    <a:pt x="44841" y="49700"/>
                    <a:pt x="44336" y="40386"/>
                  </a:cubicBezTo>
                  <a:lnTo>
                    <a:pt x="44139" y="36767"/>
                  </a:lnTo>
                  <a:cubicBezTo>
                    <a:pt x="43509" y="25087"/>
                    <a:pt x="41588" y="518"/>
                    <a:pt x="41568" y="268"/>
                  </a:cubicBezTo>
                  <a:cubicBezTo>
                    <a:pt x="41559" y="164"/>
                    <a:pt x="41497" y="71"/>
                    <a:pt x="41397" y="25"/>
                  </a:cubicBezTo>
                  <a:cubicBezTo>
                    <a:pt x="41360" y="9"/>
                    <a:pt x="41319" y="1"/>
                    <a:pt x="4127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905;p55">
              <a:extLst>
                <a:ext uri="{FF2B5EF4-FFF2-40B4-BE49-F238E27FC236}">
                  <a16:creationId xmlns:a16="http://schemas.microsoft.com/office/drawing/2014/main" id="{986DA1C6-E7D3-9A09-8E63-2A2218F2C10D}"/>
                </a:ext>
              </a:extLst>
            </p:cNvPr>
            <p:cNvSpPr/>
            <p:nvPr/>
          </p:nvSpPr>
          <p:spPr>
            <a:xfrm>
              <a:off x="4530279" y="4370927"/>
              <a:ext cx="77256" cy="63098"/>
            </a:xfrm>
            <a:custGeom>
              <a:avLst/>
              <a:gdLst/>
              <a:ahLst/>
              <a:cxnLst/>
              <a:rect l="l" t="t" r="r" b="b"/>
              <a:pathLst>
                <a:path w="4673" h="3816" extrusionOk="0">
                  <a:moveTo>
                    <a:pt x="4508" y="1"/>
                  </a:moveTo>
                  <a:cubicBezTo>
                    <a:pt x="4475" y="1"/>
                    <a:pt x="4443" y="12"/>
                    <a:pt x="4418" y="33"/>
                  </a:cubicBezTo>
                  <a:lnTo>
                    <a:pt x="76" y="3557"/>
                  </a:lnTo>
                  <a:cubicBezTo>
                    <a:pt x="14" y="3611"/>
                    <a:pt x="1" y="3698"/>
                    <a:pt x="51" y="3762"/>
                  </a:cubicBezTo>
                  <a:cubicBezTo>
                    <a:pt x="80" y="3799"/>
                    <a:pt x="122" y="3816"/>
                    <a:pt x="168" y="3816"/>
                  </a:cubicBezTo>
                  <a:cubicBezTo>
                    <a:pt x="197" y="3816"/>
                    <a:pt x="230" y="3808"/>
                    <a:pt x="255" y="3783"/>
                  </a:cubicBezTo>
                  <a:lnTo>
                    <a:pt x="4601" y="259"/>
                  </a:lnTo>
                  <a:cubicBezTo>
                    <a:pt x="4660" y="209"/>
                    <a:pt x="4673" y="117"/>
                    <a:pt x="4622" y="54"/>
                  </a:cubicBezTo>
                  <a:cubicBezTo>
                    <a:pt x="4592" y="19"/>
                    <a:pt x="4549" y="1"/>
                    <a:pt x="4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Google Shape;1906;p55">
              <a:extLst>
                <a:ext uri="{FF2B5EF4-FFF2-40B4-BE49-F238E27FC236}">
                  <a16:creationId xmlns:a16="http://schemas.microsoft.com/office/drawing/2014/main" id="{D206E904-4D9C-1313-09B0-1677F90B3902}"/>
                </a:ext>
              </a:extLst>
            </p:cNvPr>
            <p:cNvSpPr/>
            <p:nvPr/>
          </p:nvSpPr>
          <p:spPr>
            <a:xfrm>
              <a:off x="3874352" y="4372894"/>
              <a:ext cx="62410" cy="48514"/>
            </a:xfrm>
            <a:custGeom>
              <a:avLst/>
              <a:gdLst/>
              <a:ahLst/>
              <a:cxnLst/>
              <a:rect l="l" t="t" r="r" b="b"/>
              <a:pathLst>
                <a:path w="3775" h="2934" extrusionOk="0">
                  <a:moveTo>
                    <a:pt x="162" y="1"/>
                  </a:moveTo>
                  <a:cubicBezTo>
                    <a:pt x="119" y="1"/>
                    <a:pt x="76" y="20"/>
                    <a:pt x="46" y="57"/>
                  </a:cubicBezTo>
                  <a:cubicBezTo>
                    <a:pt x="0" y="119"/>
                    <a:pt x="13" y="211"/>
                    <a:pt x="76" y="261"/>
                  </a:cubicBezTo>
                  <a:lnTo>
                    <a:pt x="3524" y="2903"/>
                  </a:lnTo>
                  <a:cubicBezTo>
                    <a:pt x="3549" y="2924"/>
                    <a:pt x="3578" y="2933"/>
                    <a:pt x="3612" y="2933"/>
                  </a:cubicBezTo>
                  <a:cubicBezTo>
                    <a:pt x="3653" y="2933"/>
                    <a:pt x="3699" y="2916"/>
                    <a:pt x="3725" y="2878"/>
                  </a:cubicBezTo>
                  <a:cubicBezTo>
                    <a:pt x="3775" y="2812"/>
                    <a:pt x="3763" y="2724"/>
                    <a:pt x="3699" y="2674"/>
                  </a:cubicBezTo>
                  <a:lnTo>
                    <a:pt x="251" y="32"/>
                  </a:lnTo>
                  <a:cubicBezTo>
                    <a:pt x="225" y="11"/>
                    <a:pt x="194" y="1"/>
                    <a:pt x="1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Google Shape;1907;p55">
              <a:extLst>
                <a:ext uri="{FF2B5EF4-FFF2-40B4-BE49-F238E27FC236}">
                  <a16:creationId xmlns:a16="http://schemas.microsoft.com/office/drawing/2014/main" id="{040D6EC9-D190-DFEB-0FF0-5B6EAE09ACC0}"/>
                </a:ext>
              </a:extLst>
            </p:cNvPr>
            <p:cNvSpPr/>
            <p:nvPr/>
          </p:nvSpPr>
          <p:spPr>
            <a:xfrm>
              <a:off x="4341298" y="2661687"/>
              <a:ext cx="45349" cy="242850"/>
            </a:xfrm>
            <a:custGeom>
              <a:avLst/>
              <a:gdLst/>
              <a:ahLst/>
              <a:cxnLst/>
              <a:rect l="l" t="t" r="r" b="b"/>
              <a:pathLst>
                <a:path w="2743" h="14687" extrusionOk="0">
                  <a:moveTo>
                    <a:pt x="498" y="1"/>
                  </a:moveTo>
                  <a:cubicBezTo>
                    <a:pt x="409" y="9"/>
                    <a:pt x="351" y="63"/>
                    <a:pt x="351" y="142"/>
                  </a:cubicBezTo>
                  <a:lnTo>
                    <a:pt x="1" y="14541"/>
                  </a:lnTo>
                  <a:cubicBezTo>
                    <a:pt x="1" y="14599"/>
                    <a:pt x="34" y="14654"/>
                    <a:pt x="88" y="14674"/>
                  </a:cubicBezTo>
                  <a:cubicBezTo>
                    <a:pt x="109" y="14683"/>
                    <a:pt x="126" y="14687"/>
                    <a:pt x="147" y="14687"/>
                  </a:cubicBezTo>
                  <a:cubicBezTo>
                    <a:pt x="184" y="14687"/>
                    <a:pt x="222" y="14674"/>
                    <a:pt x="251" y="14645"/>
                  </a:cubicBezTo>
                  <a:lnTo>
                    <a:pt x="2689" y="12207"/>
                  </a:lnTo>
                  <a:cubicBezTo>
                    <a:pt x="2743" y="12149"/>
                    <a:pt x="2743" y="12057"/>
                    <a:pt x="2689" y="12003"/>
                  </a:cubicBezTo>
                  <a:cubicBezTo>
                    <a:pt x="2660" y="11973"/>
                    <a:pt x="2622" y="11958"/>
                    <a:pt x="2585" y="11958"/>
                  </a:cubicBezTo>
                  <a:cubicBezTo>
                    <a:pt x="2547" y="11958"/>
                    <a:pt x="2509" y="11973"/>
                    <a:pt x="2480" y="12003"/>
                  </a:cubicBezTo>
                  <a:lnTo>
                    <a:pt x="301" y="14182"/>
                  </a:lnTo>
                  <a:lnTo>
                    <a:pt x="639" y="151"/>
                  </a:lnTo>
                  <a:cubicBezTo>
                    <a:pt x="644" y="71"/>
                    <a:pt x="581" y="5"/>
                    <a:pt x="4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1908;p55">
              <a:extLst>
                <a:ext uri="{FF2B5EF4-FFF2-40B4-BE49-F238E27FC236}">
                  <a16:creationId xmlns:a16="http://schemas.microsoft.com/office/drawing/2014/main" id="{F6ACD5DB-B709-36DC-DDF0-BBDFE4FC0583}"/>
                </a:ext>
              </a:extLst>
            </p:cNvPr>
            <p:cNvSpPr/>
            <p:nvPr/>
          </p:nvSpPr>
          <p:spPr>
            <a:xfrm>
              <a:off x="4321557" y="2899477"/>
              <a:ext cx="120109" cy="147591"/>
            </a:xfrm>
            <a:custGeom>
              <a:avLst/>
              <a:gdLst/>
              <a:ahLst/>
              <a:cxnLst/>
              <a:rect l="l" t="t" r="r" b="b"/>
              <a:pathLst>
                <a:path w="7265" h="8926" extrusionOk="0">
                  <a:moveTo>
                    <a:pt x="7101" y="1"/>
                  </a:moveTo>
                  <a:cubicBezTo>
                    <a:pt x="7059" y="1"/>
                    <a:pt x="7017" y="19"/>
                    <a:pt x="6989" y="54"/>
                  </a:cubicBezTo>
                  <a:lnTo>
                    <a:pt x="50" y="8688"/>
                  </a:lnTo>
                  <a:cubicBezTo>
                    <a:pt x="0" y="8750"/>
                    <a:pt x="9" y="8842"/>
                    <a:pt x="71" y="8892"/>
                  </a:cubicBezTo>
                  <a:cubicBezTo>
                    <a:pt x="97" y="8913"/>
                    <a:pt x="130" y="8925"/>
                    <a:pt x="164" y="8925"/>
                  </a:cubicBezTo>
                  <a:cubicBezTo>
                    <a:pt x="205" y="8925"/>
                    <a:pt x="247" y="8904"/>
                    <a:pt x="276" y="8871"/>
                  </a:cubicBezTo>
                  <a:lnTo>
                    <a:pt x="7214" y="238"/>
                  </a:lnTo>
                  <a:cubicBezTo>
                    <a:pt x="7264" y="176"/>
                    <a:pt x="7256" y="83"/>
                    <a:pt x="7193" y="33"/>
                  </a:cubicBezTo>
                  <a:cubicBezTo>
                    <a:pt x="7166" y="11"/>
                    <a:pt x="7133" y="1"/>
                    <a:pt x="7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1909;p55">
              <a:extLst>
                <a:ext uri="{FF2B5EF4-FFF2-40B4-BE49-F238E27FC236}">
                  <a16:creationId xmlns:a16="http://schemas.microsoft.com/office/drawing/2014/main" id="{26D24D1D-CD74-2970-42BF-406E6699095D}"/>
                </a:ext>
              </a:extLst>
            </p:cNvPr>
            <p:cNvSpPr/>
            <p:nvPr/>
          </p:nvSpPr>
          <p:spPr>
            <a:xfrm>
              <a:off x="4372497" y="2909910"/>
              <a:ext cx="100914" cy="98631"/>
            </a:xfrm>
            <a:custGeom>
              <a:avLst/>
              <a:gdLst/>
              <a:ahLst/>
              <a:cxnLst/>
              <a:rect l="l" t="t" r="r" b="b"/>
              <a:pathLst>
                <a:path w="6104" h="5965" extrusionOk="0">
                  <a:moveTo>
                    <a:pt x="5944" y="1"/>
                  </a:moveTo>
                  <a:cubicBezTo>
                    <a:pt x="5908" y="1"/>
                    <a:pt x="5872" y="14"/>
                    <a:pt x="5845" y="42"/>
                  </a:cubicBezTo>
                  <a:lnTo>
                    <a:pt x="59" y="5714"/>
                  </a:lnTo>
                  <a:cubicBezTo>
                    <a:pt x="0" y="5769"/>
                    <a:pt x="0" y="5861"/>
                    <a:pt x="54" y="5919"/>
                  </a:cubicBezTo>
                  <a:cubicBezTo>
                    <a:pt x="84" y="5948"/>
                    <a:pt x="121" y="5965"/>
                    <a:pt x="160" y="5965"/>
                  </a:cubicBezTo>
                  <a:cubicBezTo>
                    <a:pt x="197" y="5965"/>
                    <a:pt x="230" y="5948"/>
                    <a:pt x="260" y="5923"/>
                  </a:cubicBezTo>
                  <a:lnTo>
                    <a:pt x="6046" y="250"/>
                  </a:lnTo>
                  <a:cubicBezTo>
                    <a:pt x="6104" y="196"/>
                    <a:pt x="6104" y="104"/>
                    <a:pt x="6050" y="46"/>
                  </a:cubicBezTo>
                  <a:cubicBezTo>
                    <a:pt x="6020" y="15"/>
                    <a:pt x="5981" y="1"/>
                    <a:pt x="59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Google Shape;1910;p55">
              <a:extLst>
                <a:ext uri="{FF2B5EF4-FFF2-40B4-BE49-F238E27FC236}">
                  <a16:creationId xmlns:a16="http://schemas.microsoft.com/office/drawing/2014/main" id="{80490C0E-0B50-7D53-AF9E-C7BC9D04BF93}"/>
                </a:ext>
              </a:extLst>
            </p:cNvPr>
            <p:cNvSpPr/>
            <p:nvPr/>
          </p:nvSpPr>
          <p:spPr>
            <a:xfrm>
              <a:off x="4109578" y="2767504"/>
              <a:ext cx="149189" cy="157678"/>
            </a:xfrm>
            <a:custGeom>
              <a:avLst/>
              <a:gdLst/>
              <a:ahLst/>
              <a:cxnLst/>
              <a:rect l="l" t="t" r="r" b="b"/>
              <a:pathLst>
                <a:path w="9024" h="9536" extrusionOk="0">
                  <a:moveTo>
                    <a:pt x="164" y="0"/>
                  </a:moveTo>
                  <a:cubicBezTo>
                    <a:pt x="112" y="0"/>
                    <a:pt x="62" y="29"/>
                    <a:pt x="39" y="79"/>
                  </a:cubicBezTo>
                  <a:cubicBezTo>
                    <a:pt x="1" y="154"/>
                    <a:pt x="31" y="238"/>
                    <a:pt x="101" y="275"/>
                  </a:cubicBezTo>
                  <a:cubicBezTo>
                    <a:pt x="6238" y="3364"/>
                    <a:pt x="8697" y="9385"/>
                    <a:pt x="8722" y="9443"/>
                  </a:cubicBezTo>
                  <a:cubicBezTo>
                    <a:pt x="8743" y="9501"/>
                    <a:pt x="8798" y="9535"/>
                    <a:pt x="8856" y="9535"/>
                  </a:cubicBezTo>
                  <a:cubicBezTo>
                    <a:pt x="8877" y="9535"/>
                    <a:pt x="8893" y="9531"/>
                    <a:pt x="8910" y="9522"/>
                  </a:cubicBezTo>
                  <a:cubicBezTo>
                    <a:pt x="8985" y="9493"/>
                    <a:pt x="9023" y="9410"/>
                    <a:pt x="8993" y="9335"/>
                  </a:cubicBezTo>
                  <a:cubicBezTo>
                    <a:pt x="8968" y="9276"/>
                    <a:pt x="6472" y="3156"/>
                    <a:pt x="231" y="17"/>
                  </a:cubicBezTo>
                  <a:cubicBezTo>
                    <a:pt x="210" y="5"/>
                    <a:pt x="187" y="0"/>
                    <a:pt x="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Google Shape;1911;p55">
              <a:extLst>
                <a:ext uri="{FF2B5EF4-FFF2-40B4-BE49-F238E27FC236}">
                  <a16:creationId xmlns:a16="http://schemas.microsoft.com/office/drawing/2014/main" id="{C47CC1CB-F0FC-7881-8532-41046DBE06D6}"/>
                </a:ext>
              </a:extLst>
            </p:cNvPr>
            <p:cNvSpPr/>
            <p:nvPr/>
          </p:nvSpPr>
          <p:spPr>
            <a:xfrm>
              <a:off x="4349300" y="2597304"/>
              <a:ext cx="55152" cy="43074"/>
            </a:xfrm>
            <a:custGeom>
              <a:avLst/>
              <a:gdLst/>
              <a:ahLst/>
              <a:cxnLst/>
              <a:rect l="l" t="t" r="r" b="b"/>
              <a:pathLst>
                <a:path w="3336" h="2605" extrusionOk="0">
                  <a:moveTo>
                    <a:pt x="3179" y="0"/>
                  </a:moveTo>
                  <a:cubicBezTo>
                    <a:pt x="3111" y="0"/>
                    <a:pt x="3050" y="51"/>
                    <a:pt x="3035" y="120"/>
                  </a:cubicBezTo>
                  <a:lnTo>
                    <a:pt x="2727" y="1706"/>
                  </a:lnTo>
                  <a:lnTo>
                    <a:pt x="326" y="2266"/>
                  </a:lnTo>
                  <a:lnTo>
                    <a:pt x="602" y="379"/>
                  </a:lnTo>
                  <a:cubicBezTo>
                    <a:pt x="615" y="300"/>
                    <a:pt x="561" y="225"/>
                    <a:pt x="480" y="212"/>
                  </a:cubicBezTo>
                  <a:cubicBezTo>
                    <a:pt x="474" y="212"/>
                    <a:pt x="468" y="212"/>
                    <a:pt x="462" y="212"/>
                  </a:cubicBezTo>
                  <a:cubicBezTo>
                    <a:pt x="387" y="212"/>
                    <a:pt x="325" y="263"/>
                    <a:pt x="314" y="338"/>
                  </a:cubicBezTo>
                  <a:lnTo>
                    <a:pt x="10" y="2437"/>
                  </a:lnTo>
                  <a:cubicBezTo>
                    <a:pt x="1" y="2483"/>
                    <a:pt x="18" y="2533"/>
                    <a:pt x="55" y="2567"/>
                  </a:cubicBezTo>
                  <a:cubicBezTo>
                    <a:pt x="80" y="2592"/>
                    <a:pt x="118" y="2604"/>
                    <a:pt x="151" y="2604"/>
                  </a:cubicBezTo>
                  <a:cubicBezTo>
                    <a:pt x="164" y="2604"/>
                    <a:pt x="176" y="2600"/>
                    <a:pt x="185" y="2600"/>
                  </a:cubicBezTo>
                  <a:lnTo>
                    <a:pt x="2881" y="1970"/>
                  </a:lnTo>
                  <a:cubicBezTo>
                    <a:pt x="2940" y="1957"/>
                    <a:pt x="2981" y="1911"/>
                    <a:pt x="2990" y="1857"/>
                  </a:cubicBezTo>
                  <a:lnTo>
                    <a:pt x="3324" y="174"/>
                  </a:lnTo>
                  <a:cubicBezTo>
                    <a:pt x="3336" y="95"/>
                    <a:pt x="3286" y="20"/>
                    <a:pt x="3207" y="3"/>
                  </a:cubicBezTo>
                  <a:cubicBezTo>
                    <a:pt x="3197" y="1"/>
                    <a:pt x="3188" y="0"/>
                    <a:pt x="3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Google Shape;1912;p55">
              <a:extLst>
                <a:ext uri="{FF2B5EF4-FFF2-40B4-BE49-F238E27FC236}">
                  <a16:creationId xmlns:a16="http://schemas.microsoft.com/office/drawing/2014/main" id="{89364211-D266-ABE0-3105-6EAD4EDF0676}"/>
                </a:ext>
              </a:extLst>
            </p:cNvPr>
            <p:cNvSpPr/>
            <p:nvPr/>
          </p:nvSpPr>
          <p:spPr>
            <a:xfrm>
              <a:off x="4223131" y="2590393"/>
              <a:ext cx="131152" cy="49985"/>
            </a:xfrm>
            <a:custGeom>
              <a:avLst/>
              <a:gdLst/>
              <a:ahLst/>
              <a:cxnLst/>
              <a:rect l="l" t="t" r="r" b="b"/>
              <a:pathLst>
                <a:path w="7933" h="3023" extrusionOk="0">
                  <a:moveTo>
                    <a:pt x="702" y="1"/>
                  </a:moveTo>
                  <a:cubicBezTo>
                    <a:pt x="641" y="1"/>
                    <a:pt x="584" y="39"/>
                    <a:pt x="564" y="99"/>
                  </a:cubicBezTo>
                  <a:lnTo>
                    <a:pt x="26" y="1783"/>
                  </a:lnTo>
                  <a:cubicBezTo>
                    <a:pt x="1" y="1858"/>
                    <a:pt x="42" y="1941"/>
                    <a:pt x="117" y="1966"/>
                  </a:cubicBezTo>
                  <a:cubicBezTo>
                    <a:pt x="2676" y="2801"/>
                    <a:pt x="7728" y="3018"/>
                    <a:pt x="7778" y="3022"/>
                  </a:cubicBezTo>
                  <a:lnTo>
                    <a:pt x="7782" y="3022"/>
                  </a:lnTo>
                  <a:cubicBezTo>
                    <a:pt x="7861" y="3022"/>
                    <a:pt x="7924" y="2960"/>
                    <a:pt x="7928" y="2880"/>
                  </a:cubicBezTo>
                  <a:cubicBezTo>
                    <a:pt x="7932" y="2801"/>
                    <a:pt x="7870" y="2735"/>
                    <a:pt x="7791" y="2730"/>
                  </a:cubicBezTo>
                  <a:cubicBezTo>
                    <a:pt x="7741" y="2730"/>
                    <a:pt x="2906" y="2521"/>
                    <a:pt x="347" y="1733"/>
                  </a:cubicBezTo>
                  <a:lnTo>
                    <a:pt x="844" y="188"/>
                  </a:lnTo>
                  <a:cubicBezTo>
                    <a:pt x="869" y="112"/>
                    <a:pt x="827" y="33"/>
                    <a:pt x="747" y="8"/>
                  </a:cubicBezTo>
                  <a:cubicBezTo>
                    <a:pt x="732" y="3"/>
                    <a:pt x="717" y="1"/>
                    <a:pt x="7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Google Shape;1913;p55">
              <a:extLst>
                <a:ext uri="{FF2B5EF4-FFF2-40B4-BE49-F238E27FC236}">
                  <a16:creationId xmlns:a16="http://schemas.microsoft.com/office/drawing/2014/main" id="{1DB0F888-C21D-E63C-44BB-D28540D7BBF7}"/>
                </a:ext>
              </a:extLst>
            </p:cNvPr>
            <p:cNvSpPr/>
            <p:nvPr/>
          </p:nvSpPr>
          <p:spPr>
            <a:xfrm>
              <a:off x="4107792" y="2583415"/>
              <a:ext cx="91061" cy="39568"/>
            </a:xfrm>
            <a:custGeom>
              <a:avLst/>
              <a:gdLst/>
              <a:ahLst/>
              <a:cxnLst/>
              <a:rect l="l" t="t" r="r" b="b"/>
              <a:pathLst>
                <a:path w="5508" h="2393" extrusionOk="0">
                  <a:moveTo>
                    <a:pt x="5350" y="1"/>
                  </a:moveTo>
                  <a:cubicBezTo>
                    <a:pt x="5285" y="1"/>
                    <a:pt x="5221" y="45"/>
                    <a:pt x="5207" y="113"/>
                  </a:cubicBezTo>
                  <a:lnTo>
                    <a:pt x="4718" y="2095"/>
                  </a:lnTo>
                  <a:cubicBezTo>
                    <a:pt x="3536" y="2024"/>
                    <a:pt x="760" y="1770"/>
                    <a:pt x="264" y="1303"/>
                  </a:cubicBezTo>
                  <a:cubicBezTo>
                    <a:pt x="235" y="1276"/>
                    <a:pt x="198" y="1262"/>
                    <a:pt x="162" y="1262"/>
                  </a:cubicBezTo>
                  <a:cubicBezTo>
                    <a:pt x="124" y="1262"/>
                    <a:pt x="87" y="1277"/>
                    <a:pt x="59" y="1307"/>
                  </a:cubicBezTo>
                  <a:cubicBezTo>
                    <a:pt x="0" y="1365"/>
                    <a:pt x="5" y="1457"/>
                    <a:pt x="64" y="1511"/>
                  </a:cubicBezTo>
                  <a:cubicBezTo>
                    <a:pt x="748" y="2163"/>
                    <a:pt x="4405" y="2371"/>
                    <a:pt x="4823" y="2392"/>
                  </a:cubicBezTo>
                  <a:lnTo>
                    <a:pt x="4831" y="2392"/>
                  </a:lnTo>
                  <a:cubicBezTo>
                    <a:pt x="4898" y="2392"/>
                    <a:pt x="4956" y="2346"/>
                    <a:pt x="4973" y="2284"/>
                  </a:cubicBezTo>
                  <a:lnTo>
                    <a:pt x="5490" y="180"/>
                  </a:lnTo>
                  <a:cubicBezTo>
                    <a:pt x="5507" y="105"/>
                    <a:pt x="5461" y="26"/>
                    <a:pt x="5382" y="4"/>
                  </a:cubicBezTo>
                  <a:cubicBezTo>
                    <a:pt x="5371" y="2"/>
                    <a:pt x="5361" y="1"/>
                    <a:pt x="5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Google Shape;1914;p55">
              <a:extLst>
                <a:ext uri="{FF2B5EF4-FFF2-40B4-BE49-F238E27FC236}">
                  <a16:creationId xmlns:a16="http://schemas.microsoft.com/office/drawing/2014/main" id="{01E902A3-3255-9343-BEB6-192C42164826}"/>
                </a:ext>
              </a:extLst>
            </p:cNvPr>
            <p:cNvSpPr/>
            <p:nvPr/>
          </p:nvSpPr>
          <p:spPr>
            <a:xfrm>
              <a:off x="4394024" y="2566055"/>
              <a:ext cx="100518" cy="63891"/>
            </a:xfrm>
            <a:custGeom>
              <a:avLst/>
              <a:gdLst/>
              <a:ahLst/>
              <a:cxnLst/>
              <a:rect l="l" t="t" r="r" b="b"/>
              <a:pathLst>
                <a:path w="6080" h="3864" extrusionOk="0">
                  <a:moveTo>
                    <a:pt x="5203" y="1"/>
                  </a:moveTo>
                  <a:cubicBezTo>
                    <a:pt x="5182" y="1"/>
                    <a:pt x="5161" y="5"/>
                    <a:pt x="5140" y="14"/>
                  </a:cubicBezTo>
                  <a:cubicBezTo>
                    <a:pt x="5070" y="53"/>
                    <a:pt x="5039" y="136"/>
                    <a:pt x="5074" y="211"/>
                  </a:cubicBezTo>
                  <a:lnTo>
                    <a:pt x="5725" y="1559"/>
                  </a:lnTo>
                  <a:lnTo>
                    <a:pt x="4008" y="2540"/>
                  </a:lnTo>
                  <a:cubicBezTo>
                    <a:pt x="2230" y="3559"/>
                    <a:pt x="164" y="3571"/>
                    <a:pt x="143" y="3571"/>
                  </a:cubicBezTo>
                  <a:cubicBezTo>
                    <a:pt x="64" y="3571"/>
                    <a:pt x="1" y="3638"/>
                    <a:pt x="1" y="3718"/>
                  </a:cubicBezTo>
                  <a:cubicBezTo>
                    <a:pt x="1" y="3797"/>
                    <a:pt x="64" y="3864"/>
                    <a:pt x="143" y="3864"/>
                  </a:cubicBezTo>
                  <a:cubicBezTo>
                    <a:pt x="230" y="3864"/>
                    <a:pt x="2305" y="3851"/>
                    <a:pt x="4151" y="2795"/>
                  </a:cubicBezTo>
                  <a:lnTo>
                    <a:pt x="5983" y="1743"/>
                  </a:lnTo>
                  <a:cubicBezTo>
                    <a:pt x="6050" y="1706"/>
                    <a:pt x="6079" y="1622"/>
                    <a:pt x="6046" y="1555"/>
                  </a:cubicBezTo>
                  <a:lnTo>
                    <a:pt x="5336" y="82"/>
                  </a:lnTo>
                  <a:cubicBezTo>
                    <a:pt x="5309" y="30"/>
                    <a:pt x="5258" y="1"/>
                    <a:pt x="52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Google Shape;1915;p55">
              <a:extLst>
                <a:ext uri="{FF2B5EF4-FFF2-40B4-BE49-F238E27FC236}">
                  <a16:creationId xmlns:a16="http://schemas.microsoft.com/office/drawing/2014/main" id="{017F11DF-5FF1-E41D-868D-6C35B9F4A58C}"/>
                </a:ext>
              </a:extLst>
            </p:cNvPr>
            <p:cNvSpPr/>
            <p:nvPr/>
          </p:nvSpPr>
          <p:spPr>
            <a:xfrm>
              <a:off x="4537802" y="1727985"/>
              <a:ext cx="395424" cy="734766"/>
            </a:xfrm>
            <a:custGeom>
              <a:avLst/>
              <a:gdLst/>
              <a:ahLst/>
              <a:cxnLst/>
              <a:rect l="l" t="t" r="r" b="b"/>
              <a:pathLst>
                <a:path w="23918" h="44437" extrusionOk="0">
                  <a:moveTo>
                    <a:pt x="3733" y="1"/>
                  </a:moveTo>
                  <a:lnTo>
                    <a:pt x="0" y="21635"/>
                  </a:lnTo>
                  <a:cubicBezTo>
                    <a:pt x="0" y="21635"/>
                    <a:pt x="14195" y="44415"/>
                    <a:pt x="17935" y="44436"/>
                  </a:cubicBezTo>
                  <a:cubicBezTo>
                    <a:pt x="17945" y="44436"/>
                    <a:pt x="17955" y="44437"/>
                    <a:pt x="17966" y="44437"/>
                  </a:cubicBezTo>
                  <a:cubicBezTo>
                    <a:pt x="21692" y="44437"/>
                    <a:pt x="23805" y="40612"/>
                    <a:pt x="23863" y="38613"/>
                  </a:cubicBezTo>
                  <a:cubicBezTo>
                    <a:pt x="23917" y="36613"/>
                    <a:pt x="9569" y="7357"/>
                    <a:pt x="8480" y="5261"/>
                  </a:cubicBezTo>
                  <a:cubicBezTo>
                    <a:pt x="7386" y="3165"/>
                    <a:pt x="3733" y="1"/>
                    <a:pt x="37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Google Shape;1916;p55">
              <a:extLst>
                <a:ext uri="{FF2B5EF4-FFF2-40B4-BE49-F238E27FC236}">
                  <a16:creationId xmlns:a16="http://schemas.microsoft.com/office/drawing/2014/main" id="{F44AA0C8-EA63-FCF8-1255-848C72B83CCF}"/>
                </a:ext>
              </a:extLst>
            </p:cNvPr>
            <p:cNvSpPr/>
            <p:nvPr/>
          </p:nvSpPr>
          <p:spPr>
            <a:xfrm>
              <a:off x="4532825" y="1723157"/>
              <a:ext cx="405294" cy="744422"/>
            </a:xfrm>
            <a:custGeom>
              <a:avLst/>
              <a:gdLst/>
              <a:ahLst/>
              <a:cxnLst/>
              <a:rect l="l" t="t" r="r" b="b"/>
              <a:pathLst>
                <a:path w="24515" h="45021" extrusionOk="0">
                  <a:moveTo>
                    <a:pt x="4230" y="857"/>
                  </a:moveTo>
                  <a:cubicBezTo>
                    <a:pt x="5195" y="1729"/>
                    <a:pt x="7675" y="4063"/>
                    <a:pt x="8522" y="5686"/>
                  </a:cubicBezTo>
                  <a:cubicBezTo>
                    <a:pt x="10125" y="8767"/>
                    <a:pt x="23922" y="37077"/>
                    <a:pt x="23872" y="38896"/>
                  </a:cubicBezTo>
                  <a:cubicBezTo>
                    <a:pt x="23818" y="40784"/>
                    <a:pt x="21793" y="44436"/>
                    <a:pt x="18266" y="44436"/>
                  </a:cubicBezTo>
                  <a:lnTo>
                    <a:pt x="18241" y="44436"/>
                  </a:lnTo>
                  <a:cubicBezTo>
                    <a:pt x="15314" y="44424"/>
                    <a:pt x="4581" y="28235"/>
                    <a:pt x="607" y="21867"/>
                  </a:cubicBezTo>
                  <a:lnTo>
                    <a:pt x="4230" y="857"/>
                  </a:lnTo>
                  <a:close/>
                  <a:moveTo>
                    <a:pt x="4037" y="1"/>
                  </a:moveTo>
                  <a:cubicBezTo>
                    <a:pt x="4003" y="1"/>
                    <a:pt x="3970" y="7"/>
                    <a:pt x="3938" y="17"/>
                  </a:cubicBezTo>
                  <a:cubicBezTo>
                    <a:pt x="3838" y="50"/>
                    <a:pt x="3767" y="139"/>
                    <a:pt x="3746" y="243"/>
                  </a:cubicBezTo>
                  <a:lnTo>
                    <a:pt x="14" y="21876"/>
                  </a:lnTo>
                  <a:cubicBezTo>
                    <a:pt x="1" y="21948"/>
                    <a:pt x="18" y="22018"/>
                    <a:pt x="56" y="22081"/>
                  </a:cubicBezTo>
                  <a:cubicBezTo>
                    <a:pt x="1517" y="24427"/>
                    <a:pt x="14442" y="45000"/>
                    <a:pt x="18236" y="45021"/>
                  </a:cubicBezTo>
                  <a:lnTo>
                    <a:pt x="18266" y="45021"/>
                  </a:lnTo>
                  <a:cubicBezTo>
                    <a:pt x="22215" y="45021"/>
                    <a:pt x="24394" y="41050"/>
                    <a:pt x="24453" y="38913"/>
                  </a:cubicBezTo>
                  <a:cubicBezTo>
                    <a:pt x="24515" y="36776"/>
                    <a:pt x="9708" y="6705"/>
                    <a:pt x="9035" y="5420"/>
                  </a:cubicBezTo>
                  <a:cubicBezTo>
                    <a:pt x="7933" y="3299"/>
                    <a:pt x="4376" y="201"/>
                    <a:pt x="4222" y="72"/>
                  </a:cubicBezTo>
                  <a:cubicBezTo>
                    <a:pt x="4172" y="24"/>
                    <a:pt x="4104" y="1"/>
                    <a:pt x="40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Google Shape;1917;p55">
              <a:extLst>
                <a:ext uri="{FF2B5EF4-FFF2-40B4-BE49-F238E27FC236}">
                  <a16:creationId xmlns:a16="http://schemas.microsoft.com/office/drawing/2014/main" id="{A86D494A-B25A-746B-AF85-0E3C9AAA9C34}"/>
                </a:ext>
              </a:extLst>
            </p:cNvPr>
            <p:cNvSpPr/>
            <p:nvPr/>
          </p:nvSpPr>
          <p:spPr>
            <a:xfrm>
              <a:off x="4537802" y="1928376"/>
              <a:ext cx="375139" cy="415359"/>
            </a:xfrm>
            <a:custGeom>
              <a:avLst/>
              <a:gdLst/>
              <a:ahLst/>
              <a:cxnLst/>
              <a:rect l="l" t="t" r="r" b="b"/>
              <a:pathLst>
                <a:path w="22691" h="25120" extrusionOk="0">
                  <a:moveTo>
                    <a:pt x="5056" y="0"/>
                  </a:moveTo>
                  <a:lnTo>
                    <a:pt x="661" y="5694"/>
                  </a:lnTo>
                  <a:lnTo>
                    <a:pt x="0" y="9515"/>
                  </a:lnTo>
                  <a:cubicBezTo>
                    <a:pt x="0" y="9515"/>
                    <a:pt x="5561" y="18440"/>
                    <a:pt x="10638" y="25120"/>
                  </a:cubicBezTo>
                  <a:cubicBezTo>
                    <a:pt x="14258" y="23971"/>
                    <a:pt x="19713" y="22185"/>
                    <a:pt x="20891" y="21475"/>
                  </a:cubicBezTo>
                  <a:cubicBezTo>
                    <a:pt x="22690" y="20393"/>
                    <a:pt x="13335" y="19074"/>
                    <a:pt x="12855" y="18478"/>
                  </a:cubicBezTo>
                  <a:cubicBezTo>
                    <a:pt x="12374" y="17877"/>
                    <a:pt x="8776" y="12120"/>
                    <a:pt x="8417" y="9956"/>
                  </a:cubicBezTo>
                  <a:cubicBezTo>
                    <a:pt x="8058" y="7798"/>
                    <a:pt x="9018" y="5039"/>
                    <a:pt x="9018" y="3603"/>
                  </a:cubicBezTo>
                  <a:cubicBezTo>
                    <a:pt x="9018" y="3378"/>
                    <a:pt x="8962" y="3284"/>
                    <a:pt x="8868" y="3284"/>
                  </a:cubicBezTo>
                  <a:cubicBezTo>
                    <a:pt x="8631" y="3284"/>
                    <a:pt x="8148" y="3883"/>
                    <a:pt x="7690" y="4484"/>
                  </a:cubicBezTo>
                  <a:cubicBezTo>
                    <a:pt x="7232" y="5081"/>
                    <a:pt x="6799" y="5681"/>
                    <a:pt x="6660" y="5681"/>
                  </a:cubicBezTo>
                  <a:cubicBezTo>
                    <a:pt x="6639" y="5681"/>
                    <a:pt x="6625" y="5668"/>
                    <a:pt x="6618" y="5640"/>
                  </a:cubicBezTo>
                  <a:cubicBezTo>
                    <a:pt x="6497" y="5160"/>
                    <a:pt x="5056" y="0"/>
                    <a:pt x="5056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Google Shape;1918;p55">
              <a:extLst>
                <a:ext uri="{FF2B5EF4-FFF2-40B4-BE49-F238E27FC236}">
                  <a16:creationId xmlns:a16="http://schemas.microsoft.com/office/drawing/2014/main" id="{273248AD-335E-D8E6-AC14-7191AE7F74AD}"/>
                </a:ext>
              </a:extLst>
            </p:cNvPr>
            <p:cNvSpPr/>
            <p:nvPr/>
          </p:nvSpPr>
          <p:spPr>
            <a:xfrm>
              <a:off x="4606070" y="1741312"/>
              <a:ext cx="82712" cy="105774"/>
            </a:xfrm>
            <a:custGeom>
              <a:avLst/>
              <a:gdLst/>
              <a:ahLst/>
              <a:cxnLst/>
              <a:rect l="l" t="t" r="r" b="b"/>
              <a:pathLst>
                <a:path w="5003" h="6397" extrusionOk="0">
                  <a:moveTo>
                    <a:pt x="0" y="1"/>
                  </a:moveTo>
                  <a:cubicBezTo>
                    <a:pt x="85" y="665"/>
                    <a:pt x="210" y="1679"/>
                    <a:pt x="339" y="2877"/>
                  </a:cubicBezTo>
                  <a:cubicBezTo>
                    <a:pt x="798" y="3145"/>
                    <a:pt x="1721" y="3687"/>
                    <a:pt x="2727" y="4359"/>
                  </a:cubicBezTo>
                  <a:cubicBezTo>
                    <a:pt x="3491" y="4869"/>
                    <a:pt x="4359" y="5715"/>
                    <a:pt x="5002" y="6397"/>
                  </a:cubicBezTo>
                  <a:cubicBezTo>
                    <a:pt x="4580" y="5545"/>
                    <a:pt x="4263" y="4923"/>
                    <a:pt x="4092" y="4588"/>
                  </a:cubicBezTo>
                  <a:cubicBezTo>
                    <a:pt x="3420" y="3299"/>
                    <a:pt x="1708" y="1553"/>
                    <a:pt x="555" y="455"/>
                  </a:cubicBezTo>
                  <a:cubicBezTo>
                    <a:pt x="335" y="272"/>
                    <a:pt x="147" y="118"/>
                    <a:pt x="0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Google Shape;1919;p55">
              <a:extLst>
                <a:ext uri="{FF2B5EF4-FFF2-40B4-BE49-F238E27FC236}">
                  <a16:creationId xmlns:a16="http://schemas.microsoft.com/office/drawing/2014/main" id="{73090685-388B-31EE-E822-73F35C1D3CDA}"/>
                </a:ext>
              </a:extLst>
            </p:cNvPr>
            <p:cNvSpPr/>
            <p:nvPr/>
          </p:nvSpPr>
          <p:spPr>
            <a:xfrm>
              <a:off x="4615246" y="1748834"/>
              <a:ext cx="89457" cy="116125"/>
            </a:xfrm>
            <a:custGeom>
              <a:avLst/>
              <a:gdLst/>
              <a:ahLst/>
              <a:cxnLst/>
              <a:rect l="l" t="t" r="r" b="b"/>
              <a:pathLst>
                <a:path w="5411" h="7023" extrusionOk="0">
                  <a:moveTo>
                    <a:pt x="0" y="0"/>
                  </a:moveTo>
                  <a:cubicBezTo>
                    <a:pt x="1153" y="1098"/>
                    <a:pt x="2865" y="2844"/>
                    <a:pt x="3537" y="4133"/>
                  </a:cubicBezTo>
                  <a:cubicBezTo>
                    <a:pt x="3708" y="4468"/>
                    <a:pt x="4025" y="5090"/>
                    <a:pt x="4447" y="5942"/>
                  </a:cubicBezTo>
                  <a:cubicBezTo>
                    <a:pt x="5015" y="6547"/>
                    <a:pt x="5411" y="7023"/>
                    <a:pt x="5411" y="7023"/>
                  </a:cubicBezTo>
                  <a:cubicBezTo>
                    <a:pt x="5411" y="7023"/>
                    <a:pt x="4092" y="3545"/>
                    <a:pt x="2172" y="1863"/>
                  </a:cubicBezTo>
                  <a:cubicBezTo>
                    <a:pt x="1274" y="1077"/>
                    <a:pt x="531" y="447"/>
                    <a:pt x="0" y="0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Google Shape;1920;p55">
              <a:extLst>
                <a:ext uri="{FF2B5EF4-FFF2-40B4-BE49-F238E27FC236}">
                  <a16:creationId xmlns:a16="http://schemas.microsoft.com/office/drawing/2014/main" id="{ADAC7DEF-F1EB-4593-CB2C-B4EBA7C3ABFE}"/>
                </a:ext>
              </a:extLst>
            </p:cNvPr>
            <p:cNvSpPr/>
            <p:nvPr/>
          </p:nvSpPr>
          <p:spPr>
            <a:xfrm>
              <a:off x="3906874" y="1662561"/>
              <a:ext cx="712815" cy="944628"/>
            </a:xfrm>
            <a:custGeom>
              <a:avLst/>
              <a:gdLst/>
              <a:ahLst/>
              <a:cxnLst/>
              <a:rect l="l" t="t" r="r" b="b"/>
              <a:pathLst>
                <a:path w="43116" h="57129" extrusionOk="0">
                  <a:moveTo>
                    <a:pt x="24339" y="0"/>
                  </a:moveTo>
                  <a:cubicBezTo>
                    <a:pt x="24339" y="0"/>
                    <a:pt x="21299" y="702"/>
                    <a:pt x="19283" y="823"/>
                  </a:cubicBezTo>
                  <a:cubicBezTo>
                    <a:pt x="17262" y="944"/>
                    <a:pt x="1904" y="5256"/>
                    <a:pt x="622" y="9736"/>
                  </a:cubicBezTo>
                  <a:cubicBezTo>
                    <a:pt x="0" y="11923"/>
                    <a:pt x="7765" y="31110"/>
                    <a:pt x="8033" y="41443"/>
                  </a:cubicBezTo>
                  <a:cubicBezTo>
                    <a:pt x="8303" y="51917"/>
                    <a:pt x="9035" y="53320"/>
                    <a:pt x="9035" y="53320"/>
                  </a:cubicBezTo>
                  <a:cubicBezTo>
                    <a:pt x="15701" y="56161"/>
                    <a:pt x="21187" y="57128"/>
                    <a:pt x="25567" y="57128"/>
                  </a:cubicBezTo>
                  <a:cubicBezTo>
                    <a:pt x="34907" y="57128"/>
                    <a:pt x="39218" y="52731"/>
                    <a:pt x="39218" y="52731"/>
                  </a:cubicBezTo>
                  <a:cubicBezTo>
                    <a:pt x="39218" y="52731"/>
                    <a:pt x="42836" y="22673"/>
                    <a:pt x="42975" y="17814"/>
                  </a:cubicBezTo>
                  <a:cubicBezTo>
                    <a:pt x="43116" y="12950"/>
                    <a:pt x="41893" y="3958"/>
                    <a:pt x="41893" y="3958"/>
                  </a:cubicBezTo>
                  <a:lnTo>
                    <a:pt x="243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Google Shape;1921;p55">
              <a:extLst>
                <a:ext uri="{FF2B5EF4-FFF2-40B4-BE49-F238E27FC236}">
                  <a16:creationId xmlns:a16="http://schemas.microsoft.com/office/drawing/2014/main" id="{AFF0D99E-58F7-4080-8EC6-3D1576415B19}"/>
                </a:ext>
              </a:extLst>
            </p:cNvPr>
            <p:cNvSpPr/>
            <p:nvPr/>
          </p:nvSpPr>
          <p:spPr>
            <a:xfrm>
              <a:off x="3908246" y="1657766"/>
              <a:ext cx="716221" cy="953739"/>
            </a:xfrm>
            <a:custGeom>
              <a:avLst/>
              <a:gdLst/>
              <a:ahLst/>
              <a:cxnLst/>
              <a:rect l="l" t="t" r="r" b="b"/>
              <a:pathLst>
                <a:path w="43322" h="57680" extrusionOk="0">
                  <a:moveTo>
                    <a:pt x="24256" y="591"/>
                  </a:moveTo>
                  <a:lnTo>
                    <a:pt x="41547" y="4486"/>
                  </a:lnTo>
                  <a:cubicBezTo>
                    <a:pt x="41726" y="5839"/>
                    <a:pt x="42728" y="13712"/>
                    <a:pt x="42603" y="18096"/>
                  </a:cubicBezTo>
                  <a:cubicBezTo>
                    <a:pt x="42470" y="22747"/>
                    <a:pt x="39092" y="50938"/>
                    <a:pt x="38859" y="52883"/>
                  </a:cubicBezTo>
                  <a:cubicBezTo>
                    <a:pt x="38274" y="53424"/>
                    <a:pt x="33962" y="57108"/>
                    <a:pt x="25432" y="57108"/>
                  </a:cubicBezTo>
                  <a:cubicBezTo>
                    <a:pt x="21115" y="57108"/>
                    <a:pt x="15718" y="56164"/>
                    <a:pt x="9177" y="53392"/>
                  </a:cubicBezTo>
                  <a:cubicBezTo>
                    <a:pt x="9031" y="52946"/>
                    <a:pt x="8471" y="50675"/>
                    <a:pt x="8241" y="41724"/>
                  </a:cubicBezTo>
                  <a:cubicBezTo>
                    <a:pt x="8079" y="35496"/>
                    <a:pt x="5194" y="26023"/>
                    <a:pt x="3090" y="19106"/>
                  </a:cubicBezTo>
                  <a:cubicBezTo>
                    <a:pt x="1750" y="14701"/>
                    <a:pt x="593" y="10903"/>
                    <a:pt x="819" y="10105"/>
                  </a:cubicBezTo>
                  <a:cubicBezTo>
                    <a:pt x="2042" y="5818"/>
                    <a:pt x="17401" y="1510"/>
                    <a:pt x="19216" y="1400"/>
                  </a:cubicBezTo>
                  <a:cubicBezTo>
                    <a:pt x="21100" y="1288"/>
                    <a:pt x="23792" y="695"/>
                    <a:pt x="24256" y="591"/>
                  </a:cubicBezTo>
                  <a:close/>
                  <a:moveTo>
                    <a:pt x="24256" y="0"/>
                  </a:moveTo>
                  <a:cubicBezTo>
                    <a:pt x="24235" y="0"/>
                    <a:pt x="24214" y="2"/>
                    <a:pt x="24193" y="7"/>
                  </a:cubicBezTo>
                  <a:cubicBezTo>
                    <a:pt x="24160" y="15"/>
                    <a:pt x="21154" y="704"/>
                    <a:pt x="19183" y="820"/>
                  </a:cubicBezTo>
                  <a:cubicBezTo>
                    <a:pt x="17187" y="942"/>
                    <a:pt x="1612" y="5221"/>
                    <a:pt x="260" y="9947"/>
                  </a:cubicBezTo>
                  <a:cubicBezTo>
                    <a:pt x="0" y="10865"/>
                    <a:pt x="861" y="13774"/>
                    <a:pt x="2534" y="19273"/>
                  </a:cubicBezTo>
                  <a:cubicBezTo>
                    <a:pt x="4630" y="26161"/>
                    <a:pt x="7503" y="35591"/>
                    <a:pt x="7661" y="41741"/>
                  </a:cubicBezTo>
                  <a:cubicBezTo>
                    <a:pt x="7929" y="52161"/>
                    <a:pt x="8663" y="53685"/>
                    <a:pt x="8692" y="53743"/>
                  </a:cubicBezTo>
                  <a:cubicBezTo>
                    <a:pt x="8721" y="53806"/>
                    <a:pt x="8776" y="53851"/>
                    <a:pt x="8834" y="53876"/>
                  </a:cubicBezTo>
                  <a:cubicBezTo>
                    <a:pt x="15489" y="56712"/>
                    <a:pt x="20995" y="57680"/>
                    <a:pt x="25408" y="57680"/>
                  </a:cubicBezTo>
                  <a:cubicBezTo>
                    <a:pt x="34817" y="57680"/>
                    <a:pt x="39280" y="53288"/>
                    <a:pt x="39343" y="53225"/>
                  </a:cubicBezTo>
                  <a:cubicBezTo>
                    <a:pt x="39389" y="53180"/>
                    <a:pt x="39418" y="53117"/>
                    <a:pt x="39426" y="53055"/>
                  </a:cubicBezTo>
                  <a:cubicBezTo>
                    <a:pt x="39460" y="52754"/>
                    <a:pt x="43046" y="22930"/>
                    <a:pt x="43183" y="18113"/>
                  </a:cubicBezTo>
                  <a:cubicBezTo>
                    <a:pt x="43322" y="13278"/>
                    <a:pt x="42110" y="4298"/>
                    <a:pt x="42098" y="4206"/>
                  </a:cubicBezTo>
                  <a:cubicBezTo>
                    <a:pt x="42081" y="4086"/>
                    <a:pt x="41994" y="3989"/>
                    <a:pt x="41873" y="3964"/>
                  </a:cubicBezTo>
                  <a:lnTo>
                    <a:pt x="24322" y="7"/>
                  </a:lnTo>
                  <a:cubicBezTo>
                    <a:pt x="24299" y="2"/>
                    <a:pt x="24277" y="0"/>
                    <a:pt x="2425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Google Shape;1922;p55">
              <a:extLst>
                <a:ext uri="{FF2B5EF4-FFF2-40B4-BE49-F238E27FC236}">
                  <a16:creationId xmlns:a16="http://schemas.microsoft.com/office/drawing/2014/main" id="{A470BF0B-4ABE-3D6A-56AE-B8835395CE47}"/>
                </a:ext>
              </a:extLst>
            </p:cNvPr>
            <p:cNvSpPr/>
            <p:nvPr/>
          </p:nvSpPr>
          <p:spPr>
            <a:xfrm>
              <a:off x="4069698" y="1924424"/>
              <a:ext cx="529519" cy="599543"/>
            </a:xfrm>
            <a:custGeom>
              <a:avLst/>
              <a:gdLst/>
              <a:ahLst/>
              <a:cxnLst/>
              <a:rect l="l" t="t" r="r" b="b"/>
              <a:pathLst>
                <a:path w="32029" h="36259" extrusionOk="0">
                  <a:moveTo>
                    <a:pt x="32029" y="3629"/>
                  </a:moveTo>
                  <a:lnTo>
                    <a:pt x="21070" y="8559"/>
                  </a:lnTo>
                  <a:lnTo>
                    <a:pt x="18064" y="7157"/>
                  </a:lnTo>
                  <a:lnTo>
                    <a:pt x="22126" y="35841"/>
                  </a:lnTo>
                  <a:lnTo>
                    <a:pt x="24189" y="35499"/>
                  </a:lnTo>
                  <a:lnTo>
                    <a:pt x="32029" y="3629"/>
                  </a:lnTo>
                  <a:close/>
                  <a:moveTo>
                    <a:pt x="2780" y="1"/>
                  </a:moveTo>
                  <a:lnTo>
                    <a:pt x="906" y="20586"/>
                  </a:lnTo>
                  <a:cubicBezTo>
                    <a:pt x="931" y="20557"/>
                    <a:pt x="956" y="20528"/>
                    <a:pt x="981" y="20499"/>
                  </a:cubicBezTo>
                  <a:cubicBezTo>
                    <a:pt x="981" y="20495"/>
                    <a:pt x="985" y="20490"/>
                    <a:pt x="990" y="20486"/>
                  </a:cubicBezTo>
                  <a:cubicBezTo>
                    <a:pt x="1846" y="19580"/>
                    <a:pt x="2981" y="18524"/>
                    <a:pt x="3486" y="18524"/>
                  </a:cubicBezTo>
                  <a:cubicBezTo>
                    <a:pt x="3490" y="18524"/>
                    <a:pt x="3499" y="18524"/>
                    <a:pt x="3503" y="18528"/>
                  </a:cubicBezTo>
                  <a:cubicBezTo>
                    <a:pt x="3557" y="18532"/>
                    <a:pt x="3657" y="18532"/>
                    <a:pt x="3786" y="18532"/>
                  </a:cubicBezTo>
                  <a:lnTo>
                    <a:pt x="4112" y="18532"/>
                  </a:lnTo>
                  <a:cubicBezTo>
                    <a:pt x="6341" y="18532"/>
                    <a:pt x="7769" y="18679"/>
                    <a:pt x="8023" y="19384"/>
                  </a:cubicBezTo>
                  <a:cubicBezTo>
                    <a:pt x="8137" y="19689"/>
                    <a:pt x="8187" y="19931"/>
                    <a:pt x="8066" y="20128"/>
                  </a:cubicBezTo>
                  <a:cubicBezTo>
                    <a:pt x="7948" y="20324"/>
                    <a:pt x="7748" y="20353"/>
                    <a:pt x="7582" y="20374"/>
                  </a:cubicBezTo>
                  <a:cubicBezTo>
                    <a:pt x="7468" y="20390"/>
                    <a:pt x="7352" y="20407"/>
                    <a:pt x="7239" y="20474"/>
                  </a:cubicBezTo>
                  <a:cubicBezTo>
                    <a:pt x="7052" y="20578"/>
                    <a:pt x="6651" y="20683"/>
                    <a:pt x="6204" y="20771"/>
                  </a:cubicBezTo>
                  <a:cubicBezTo>
                    <a:pt x="6546" y="20850"/>
                    <a:pt x="6855" y="20946"/>
                    <a:pt x="7052" y="21062"/>
                  </a:cubicBezTo>
                  <a:cubicBezTo>
                    <a:pt x="7548" y="21351"/>
                    <a:pt x="10462" y="23881"/>
                    <a:pt x="10441" y="24590"/>
                  </a:cubicBezTo>
                  <a:cubicBezTo>
                    <a:pt x="10433" y="24858"/>
                    <a:pt x="10345" y="25066"/>
                    <a:pt x="10187" y="25208"/>
                  </a:cubicBezTo>
                  <a:cubicBezTo>
                    <a:pt x="10011" y="25367"/>
                    <a:pt x="9765" y="25438"/>
                    <a:pt x="9410" y="25438"/>
                  </a:cubicBezTo>
                  <a:cubicBezTo>
                    <a:pt x="9331" y="25438"/>
                    <a:pt x="9247" y="25434"/>
                    <a:pt x="9156" y="25430"/>
                  </a:cubicBezTo>
                  <a:cubicBezTo>
                    <a:pt x="9147" y="25425"/>
                    <a:pt x="9139" y="25425"/>
                    <a:pt x="9131" y="25425"/>
                  </a:cubicBezTo>
                  <a:cubicBezTo>
                    <a:pt x="9135" y="25450"/>
                    <a:pt x="9135" y="25475"/>
                    <a:pt x="9139" y="25500"/>
                  </a:cubicBezTo>
                  <a:cubicBezTo>
                    <a:pt x="9164" y="25675"/>
                    <a:pt x="9201" y="25914"/>
                    <a:pt x="9110" y="26160"/>
                  </a:cubicBezTo>
                  <a:cubicBezTo>
                    <a:pt x="8930" y="26640"/>
                    <a:pt x="8187" y="26719"/>
                    <a:pt x="7707" y="26719"/>
                  </a:cubicBezTo>
                  <a:lnTo>
                    <a:pt x="7690" y="26719"/>
                  </a:lnTo>
                  <a:cubicBezTo>
                    <a:pt x="7673" y="27078"/>
                    <a:pt x="7594" y="27638"/>
                    <a:pt x="7264" y="27964"/>
                  </a:cubicBezTo>
                  <a:cubicBezTo>
                    <a:pt x="7089" y="28135"/>
                    <a:pt x="6867" y="28222"/>
                    <a:pt x="6617" y="28222"/>
                  </a:cubicBezTo>
                  <a:cubicBezTo>
                    <a:pt x="6588" y="28222"/>
                    <a:pt x="6563" y="28222"/>
                    <a:pt x="6534" y="28218"/>
                  </a:cubicBezTo>
                  <a:cubicBezTo>
                    <a:pt x="5661" y="28147"/>
                    <a:pt x="4275" y="27224"/>
                    <a:pt x="3849" y="26928"/>
                  </a:cubicBezTo>
                  <a:cubicBezTo>
                    <a:pt x="3331" y="27112"/>
                    <a:pt x="1582" y="27717"/>
                    <a:pt x="234" y="27972"/>
                  </a:cubicBezTo>
                  <a:lnTo>
                    <a:pt x="0" y="30540"/>
                  </a:lnTo>
                  <a:lnTo>
                    <a:pt x="14595" y="36259"/>
                  </a:lnTo>
                  <a:lnTo>
                    <a:pt x="15422" y="5917"/>
                  </a:lnTo>
                  <a:lnTo>
                    <a:pt x="2780" y="1"/>
                  </a:ln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Google Shape;1923;p55">
              <a:extLst>
                <a:ext uri="{FF2B5EF4-FFF2-40B4-BE49-F238E27FC236}">
                  <a16:creationId xmlns:a16="http://schemas.microsoft.com/office/drawing/2014/main" id="{12ACC78C-AC25-5347-E0AC-D2F2716B5DE9}"/>
                </a:ext>
              </a:extLst>
            </p:cNvPr>
            <p:cNvSpPr/>
            <p:nvPr/>
          </p:nvSpPr>
          <p:spPr>
            <a:xfrm>
              <a:off x="4428266" y="1694322"/>
              <a:ext cx="173310" cy="90711"/>
            </a:xfrm>
            <a:custGeom>
              <a:avLst/>
              <a:gdLst/>
              <a:ahLst/>
              <a:cxnLst/>
              <a:rect l="l" t="t" r="r" b="b"/>
              <a:pathLst>
                <a:path w="10483" h="5486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52"/>
                    <a:pt x="1003" y="2396"/>
                    <a:pt x="1487" y="3723"/>
                  </a:cubicBezTo>
                  <a:cubicBezTo>
                    <a:pt x="3958" y="4170"/>
                    <a:pt x="7808" y="4943"/>
                    <a:pt x="10483" y="5486"/>
                  </a:cubicBezTo>
                  <a:cubicBezTo>
                    <a:pt x="10308" y="3929"/>
                    <a:pt x="10157" y="2730"/>
                    <a:pt x="10095" y="227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Google Shape;1924;p55">
              <a:extLst>
                <a:ext uri="{FF2B5EF4-FFF2-40B4-BE49-F238E27FC236}">
                  <a16:creationId xmlns:a16="http://schemas.microsoft.com/office/drawing/2014/main" id="{845FAD0C-D093-847F-ADCF-EAEC6A66DC78}"/>
                </a:ext>
              </a:extLst>
            </p:cNvPr>
            <p:cNvSpPr/>
            <p:nvPr/>
          </p:nvSpPr>
          <p:spPr>
            <a:xfrm>
              <a:off x="4425719" y="1688783"/>
              <a:ext cx="180832" cy="97209"/>
            </a:xfrm>
            <a:custGeom>
              <a:avLst/>
              <a:gdLst/>
              <a:ahLst/>
              <a:cxnLst/>
              <a:rect l="l" t="t" r="r" b="b"/>
              <a:pathLst>
                <a:path w="10938" h="5879" extrusionOk="0">
                  <a:moveTo>
                    <a:pt x="0" y="0"/>
                  </a:moveTo>
                  <a:cubicBezTo>
                    <a:pt x="51" y="110"/>
                    <a:pt x="101" y="218"/>
                    <a:pt x="155" y="335"/>
                  </a:cubicBezTo>
                  <a:lnTo>
                    <a:pt x="10249" y="2610"/>
                  </a:lnTo>
                  <a:cubicBezTo>
                    <a:pt x="10311" y="3065"/>
                    <a:pt x="10462" y="4264"/>
                    <a:pt x="10637" y="5821"/>
                  </a:cubicBezTo>
                  <a:cubicBezTo>
                    <a:pt x="10737" y="5842"/>
                    <a:pt x="10837" y="5862"/>
                    <a:pt x="10937" y="5879"/>
                  </a:cubicBezTo>
                  <a:cubicBezTo>
                    <a:pt x="10708" y="3825"/>
                    <a:pt x="10512" y="2372"/>
                    <a:pt x="10512" y="23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Google Shape;1925;p55">
              <a:extLst>
                <a:ext uri="{FF2B5EF4-FFF2-40B4-BE49-F238E27FC236}">
                  <a16:creationId xmlns:a16="http://schemas.microsoft.com/office/drawing/2014/main" id="{CD2D6B4A-6765-79B4-3C0D-FF45FF3AF3DB}"/>
                </a:ext>
              </a:extLst>
            </p:cNvPr>
            <p:cNvSpPr/>
            <p:nvPr/>
          </p:nvSpPr>
          <p:spPr>
            <a:xfrm>
              <a:off x="3921490" y="1695413"/>
              <a:ext cx="243044" cy="167070"/>
            </a:xfrm>
            <a:custGeom>
              <a:avLst/>
              <a:gdLst/>
              <a:ahLst/>
              <a:cxnLst/>
              <a:rect l="l" t="t" r="r" b="b"/>
              <a:pathLst>
                <a:path w="14701" h="10104" extrusionOk="0">
                  <a:moveTo>
                    <a:pt x="14700" y="0"/>
                  </a:moveTo>
                  <a:lnTo>
                    <a:pt x="14700" y="0"/>
                  </a:lnTo>
                  <a:cubicBezTo>
                    <a:pt x="9532" y="1487"/>
                    <a:pt x="945" y="4655"/>
                    <a:pt x="22" y="7815"/>
                  </a:cubicBezTo>
                  <a:cubicBezTo>
                    <a:pt x="22" y="7824"/>
                    <a:pt x="18" y="7832"/>
                    <a:pt x="18" y="7840"/>
                  </a:cubicBezTo>
                  <a:cubicBezTo>
                    <a:pt x="10" y="7870"/>
                    <a:pt x="1" y="7899"/>
                    <a:pt x="1" y="7932"/>
                  </a:cubicBezTo>
                  <a:lnTo>
                    <a:pt x="3095" y="10104"/>
                  </a:lnTo>
                  <a:cubicBezTo>
                    <a:pt x="3829" y="8358"/>
                    <a:pt x="4409" y="7148"/>
                    <a:pt x="4677" y="6880"/>
                  </a:cubicBezTo>
                  <a:cubicBezTo>
                    <a:pt x="5457" y="6100"/>
                    <a:pt x="11436" y="4397"/>
                    <a:pt x="14496" y="3562"/>
                  </a:cubicBezTo>
                  <a:cubicBezTo>
                    <a:pt x="14337" y="2339"/>
                    <a:pt x="14366" y="1119"/>
                    <a:pt x="14700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Google Shape;1926;p55">
              <a:extLst>
                <a:ext uri="{FF2B5EF4-FFF2-40B4-BE49-F238E27FC236}">
                  <a16:creationId xmlns:a16="http://schemas.microsoft.com/office/drawing/2014/main" id="{3C7684D8-AD07-D449-622E-D8A788527B9C}"/>
                </a:ext>
              </a:extLst>
            </p:cNvPr>
            <p:cNvSpPr/>
            <p:nvPr/>
          </p:nvSpPr>
          <p:spPr>
            <a:xfrm>
              <a:off x="3918745" y="1689544"/>
              <a:ext cx="247723" cy="137042"/>
            </a:xfrm>
            <a:custGeom>
              <a:avLst/>
              <a:gdLst/>
              <a:ahLst/>
              <a:cxnLst/>
              <a:rect l="l" t="t" r="r" b="b"/>
              <a:pathLst>
                <a:path w="14984" h="8288" extrusionOk="0">
                  <a:moveTo>
                    <a:pt x="14983" y="0"/>
                  </a:moveTo>
                  <a:lnTo>
                    <a:pt x="14983" y="0"/>
                  </a:lnTo>
                  <a:cubicBezTo>
                    <a:pt x="9895" y="1437"/>
                    <a:pt x="1348" y="4568"/>
                    <a:pt x="1" y="7833"/>
                  </a:cubicBezTo>
                  <a:lnTo>
                    <a:pt x="5" y="7833"/>
                  </a:lnTo>
                  <a:cubicBezTo>
                    <a:pt x="146" y="7883"/>
                    <a:pt x="221" y="8029"/>
                    <a:pt x="188" y="8170"/>
                  </a:cubicBezTo>
                  <a:lnTo>
                    <a:pt x="188" y="8170"/>
                  </a:lnTo>
                  <a:cubicBezTo>
                    <a:pt x="1111" y="5010"/>
                    <a:pt x="9698" y="1842"/>
                    <a:pt x="14866" y="355"/>
                  </a:cubicBezTo>
                  <a:cubicBezTo>
                    <a:pt x="14899" y="235"/>
                    <a:pt x="14937" y="118"/>
                    <a:pt x="14983" y="0"/>
                  </a:cubicBezTo>
                  <a:close/>
                  <a:moveTo>
                    <a:pt x="184" y="8195"/>
                  </a:moveTo>
                  <a:lnTo>
                    <a:pt x="184" y="8195"/>
                  </a:lnTo>
                  <a:cubicBezTo>
                    <a:pt x="180" y="8200"/>
                    <a:pt x="180" y="8204"/>
                    <a:pt x="180" y="8204"/>
                  </a:cubicBezTo>
                  <a:cubicBezTo>
                    <a:pt x="171" y="8229"/>
                    <a:pt x="159" y="8254"/>
                    <a:pt x="151" y="8279"/>
                  </a:cubicBezTo>
                  <a:lnTo>
                    <a:pt x="167" y="8287"/>
                  </a:lnTo>
                  <a:cubicBezTo>
                    <a:pt x="167" y="8254"/>
                    <a:pt x="176" y="8225"/>
                    <a:pt x="184" y="8195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Google Shape;1927;p55">
              <a:extLst>
                <a:ext uri="{FF2B5EF4-FFF2-40B4-BE49-F238E27FC236}">
                  <a16:creationId xmlns:a16="http://schemas.microsoft.com/office/drawing/2014/main" id="{8D61B458-02DD-02B2-4E72-689E2A8EA7C7}"/>
                </a:ext>
              </a:extLst>
            </p:cNvPr>
            <p:cNvSpPr/>
            <p:nvPr/>
          </p:nvSpPr>
          <p:spPr>
            <a:xfrm>
              <a:off x="4247221" y="1716610"/>
              <a:ext cx="188504" cy="888326"/>
            </a:xfrm>
            <a:custGeom>
              <a:avLst/>
              <a:gdLst/>
              <a:ahLst/>
              <a:cxnLst/>
              <a:rect l="l" t="t" r="r" b="b"/>
              <a:pathLst>
                <a:path w="11402" h="53724" extrusionOk="0">
                  <a:moveTo>
                    <a:pt x="3115" y="1"/>
                  </a:moveTo>
                  <a:lnTo>
                    <a:pt x="1" y="5899"/>
                  </a:lnTo>
                  <a:lnTo>
                    <a:pt x="4872" y="11585"/>
                  </a:lnTo>
                  <a:lnTo>
                    <a:pt x="3841" y="49458"/>
                  </a:lnTo>
                  <a:lnTo>
                    <a:pt x="7523" y="53724"/>
                  </a:lnTo>
                  <a:lnTo>
                    <a:pt x="11402" y="48489"/>
                  </a:lnTo>
                  <a:lnTo>
                    <a:pt x="6108" y="11105"/>
                  </a:lnTo>
                  <a:lnTo>
                    <a:pt x="8521" y="5707"/>
                  </a:lnTo>
                  <a:lnTo>
                    <a:pt x="311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Google Shape;1928;p55">
              <a:extLst>
                <a:ext uri="{FF2B5EF4-FFF2-40B4-BE49-F238E27FC236}">
                  <a16:creationId xmlns:a16="http://schemas.microsoft.com/office/drawing/2014/main" id="{C5CE480C-81E9-281F-A5F2-BE8C90D1AF02}"/>
                </a:ext>
              </a:extLst>
            </p:cNvPr>
            <p:cNvSpPr/>
            <p:nvPr/>
          </p:nvSpPr>
          <p:spPr>
            <a:xfrm>
              <a:off x="4118142" y="1983235"/>
              <a:ext cx="578935" cy="584562"/>
            </a:xfrm>
            <a:custGeom>
              <a:avLst/>
              <a:gdLst/>
              <a:ahLst/>
              <a:cxnLst/>
              <a:rect l="l" t="t" r="r" b="b"/>
              <a:pathLst>
                <a:path w="35018" h="35353" extrusionOk="0">
                  <a:moveTo>
                    <a:pt x="2869" y="1"/>
                  </a:moveTo>
                  <a:lnTo>
                    <a:pt x="1" y="26719"/>
                  </a:lnTo>
                  <a:lnTo>
                    <a:pt x="17918" y="35353"/>
                  </a:lnTo>
                  <a:lnTo>
                    <a:pt x="31478" y="27191"/>
                  </a:lnTo>
                  <a:lnTo>
                    <a:pt x="35018" y="1663"/>
                  </a:lnTo>
                  <a:lnTo>
                    <a:pt x="20958" y="9465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Google Shape;1929;p55">
              <a:extLst>
                <a:ext uri="{FF2B5EF4-FFF2-40B4-BE49-F238E27FC236}">
                  <a16:creationId xmlns:a16="http://schemas.microsoft.com/office/drawing/2014/main" id="{2164978F-2822-7A18-C0ED-85B2A3585253}"/>
                </a:ext>
              </a:extLst>
            </p:cNvPr>
            <p:cNvSpPr/>
            <p:nvPr/>
          </p:nvSpPr>
          <p:spPr>
            <a:xfrm>
              <a:off x="4113182" y="1978457"/>
              <a:ext cx="588937" cy="594169"/>
            </a:xfrm>
            <a:custGeom>
              <a:avLst/>
              <a:gdLst/>
              <a:ahLst/>
              <a:cxnLst/>
              <a:rect l="l" t="t" r="r" b="b"/>
              <a:pathLst>
                <a:path w="35623" h="35934" extrusionOk="0">
                  <a:moveTo>
                    <a:pt x="3415" y="746"/>
                  </a:moveTo>
                  <a:lnTo>
                    <a:pt x="21124" y="10013"/>
                  </a:lnTo>
                  <a:cubicBezTo>
                    <a:pt x="21167" y="10035"/>
                    <a:pt x="21213" y="10047"/>
                    <a:pt x="21260" y="10047"/>
                  </a:cubicBezTo>
                  <a:cubicBezTo>
                    <a:pt x="21308" y="10047"/>
                    <a:pt x="21357" y="10034"/>
                    <a:pt x="21399" y="10008"/>
                  </a:cubicBezTo>
                  <a:lnTo>
                    <a:pt x="34950" y="2490"/>
                  </a:lnTo>
                  <a:lnTo>
                    <a:pt x="31511" y="27305"/>
                  </a:lnTo>
                  <a:lnTo>
                    <a:pt x="18202" y="35312"/>
                  </a:lnTo>
                  <a:lnTo>
                    <a:pt x="614" y="26837"/>
                  </a:lnTo>
                  <a:lnTo>
                    <a:pt x="3415" y="746"/>
                  </a:lnTo>
                  <a:close/>
                  <a:moveTo>
                    <a:pt x="3172" y="0"/>
                  </a:moveTo>
                  <a:cubicBezTo>
                    <a:pt x="3124" y="0"/>
                    <a:pt x="3076" y="12"/>
                    <a:pt x="3031" y="35"/>
                  </a:cubicBezTo>
                  <a:cubicBezTo>
                    <a:pt x="2948" y="77"/>
                    <a:pt x="2889" y="164"/>
                    <a:pt x="2881" y="261"/>
                  </a:cubicBezTo>
                  <a:lnTo>
                    <a:pt x="13" y="26979"/>
                  </a:lnTo>
                  <a:cubicBezTo>
                    <a:pt x="0" y="27100"/>
                    <a:pt x="63" y="27216"/>
                    <a:pt x="175" y="27272"/>
                  </a:cubicBezTo>
                  <a:lnTo>
                    <a:pt x="18093" y="35904"/>
                  </a:lnTo>
                  <a:cubicBezTo>
                    <a:pt x="18131" y="35921"/>
                    <a:pt x="18173" y="35933"/>
                    <a:pt x="18218" y="35933"/>
                  </a:cubicBezTo>
                  <a:cubicBezTo>
                    <a:pt x="18268" y="35933"/>
                    <a:pt x="18323" y="35917"/>
                    <a:pt x="18368" y="35892"/>
                  </a:cubicBezTo>
                  <a:lnTo>
                    <a:pt x="31928" y="27730"/>
                  </a:lnTo>
                  <a:cubicBezTo>
                    <a:pt x="32004" y="27684"/>
                    <a:pt x="32054" y="27605"/>
                    <a:pt x="32066" y="27522"/>
                  </a:cubicBezTo>
                  <a:lnTo>
                    <a:pt x="35607" y="1993"/>
                  </a:lnTo>
                  <a:cubicBezTo>
                    <a:pt x="35623" y="1885"/>
                    <a:pt x="35576" y="1777"/>
                    <a:pt x="35485" y="1713"/>
                  </a:cubicBezTo>
                  <a:cubicBezTo>
                    <a:pt x="35435" y="1680"/>
                    <a:pt x="35377" y="1663"/>
                    <a:pt x="35320" y="1663"/>
                  </a:cubicBezTo>
                  <a:cubicBezTo>
                    <a:pt x="35272" y="1663"/>
                    <a:pt x="35224" y="1675"/>
                    <a:pt x="35181" y="1697"/>
                  </a:cubicBezTo>
                  <a:lnTo>
                    <a:pt x="21254" y="9424"/>
                  </a:lnTo>
                  <a:lnTo>
                    <a:pt x="3306" y="31"/>
                  </a:lnTo>
                  <a:cubicBezTo>
                    <a:pt x="3264" y="11"/>
                    <a:pt x="3218" y="0"/>
                    <a:pt x="317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Google Shape;1930;p55">
              <a:extLst>
                <a:ext uri="{FF2B5EF4-FFF2-40B4-BE49-F238E27FC236}">
                  <a16:creationId xmlns:a16="http://schemas.microsoft.com/office/drawing/2014/main" id="{020C85EB-C02F-0F51-4006-BE4F844E2EF1}"/>
                </a:ext>
              </a:extLst>
            </p:cNvPr>
            <p:cNvSpPr/>
            <p:nvPr/>
          </p:nvSpPr>
          <p:spPr>
            <a:xfrm>
              <a:off x="4453182" y="2165588"/>
              <a:ext cx="14036" cy="75763"/>
            </a:xfrm>
            <a:custGeom>
              <a:avLst/>
              <a:gdLst/>
              <a:ahLst/>
              <a:cxnLst/>
              <a:rect l="l" t="t" r="r" b="b"/>
              <a:pathLst>
                <a:path w="849" h="4582" extrusionOk="0">
                  <a:moveTo>
                    <a:pt x="691" y="0"/>
                  </a:moveTo>
                  <a:cubicBezTo>
                    <a:pt x="615" y="0"/>
                    <a:pt x="559" y="55"/>
                    <a:pt x="552" y="127"/>
                  </a:cubicBezTo>
                  <a:lnTo>
                    <a:pt x="14" y="4418"/>
                  </a:lnTo>
                  <a:cubicBezTo>
                    <a:pt x="1" y="4498"/>
                    <a:pt x="59" y="4573"/>
                    <a:pt x="139" y="4582"/>
                  </a:cubicBezTo>
                  <a:lnTo>
                    <a:pt x="155" y="4582"/>
                  </a:lnTo>
                  <a:cubicBezTo>
                    <a:pt x="226" y="4582"/>
                    <a:pt x="289" y="4532"/>
                    <a:pt x="301" y="4456"/>
                  </a:cubicBezTo>
                  <a:lnTo>
                    <a:pt x="840" y="164"/>
                  </a:lnTo>
                  <a:cubicBezTo>
                    <a:pt x="848" y="85"/>
                    <a:pt x="794" y="14"/>
                    <a:pt x="715" y="2"/>
                  </a:cubicBezTo>
                  <a:cubicBezTo>
                    <a:pt x="707" y="1"/>
                    <a:pt x="699" y="0"/>
                    <a:pt x="6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Google Shape;1931;p55">
              <a:extLst>
                <a:ext uri="{FF2B5EF4-FFF2-40B4-BE49-F238E27FC236}">
                  <a16:creationId xmlns:a16="http://schemas.microsoft.com/office/drawing/2014/main" id="{D9AD3A34-26D9-EA40-69CC-ECA49506C9A2}"/>
                </a:ext>
              </a:extLst>
            </p:cNvPr>
            <p:cNvSpPr/>
            <p:nvPr/>
          </p:nvSpPr>
          <p:spPr>
            <a:xfrm>
              <a:off x="4411831" y="2275472"/>
              <a:ext cx="41579" cy="294720"/>
            </a:xfrm>
            <a:custGeom>
              <a:avLst/>
              <a:gdLst/>
              <a:ahLst/>
              <a:cxnLst/>
              <a:rect l="l" t="t" r="r" b="b"/>
              <a:pathLst>
                <a:path w="2515" h="17824" extrusionOk="0">
                  <a:moveTo>
                    <a:pt x="2354" y="0"/>
                  </a:moveTo>
                  <a:cubicBezTo>
                    <a:pt x="2279" y="0"/>
                    <a:pt x="2225" y="55"/>
                    <a:pt x="2218" y="131"/>
                  </a:cubicBezTo>
                  <a:lnTo>
                    <a:pt x="10" y="17661"/>
                  </a:lnTo>
                  <a:cubicBezTo>
                    <a:pt x="1" y="17740"/>
                    <a:pt x="55" y="17811"/>
                    <a:pt x="135" y="17824"/>
                  </a:cubicBezTo>
                  <a:lnTo>
                    <a:pt x="155" y="17824"/>
                  </a:lnTo>
                  <a:cubicBezTo>
                    <a:pt x="226" y="17824"/>
                    <a:pt x="289" y="17769"/>
                    <a:pt x="297" y="17694"/>
                  </a:cubicBezTo>
                  <a:lnTo>
                    <a:pt x="2506" y="165"/>
                  </a:lnTo>
                  <a:cubicBezTo>
                    <a:pt x="2515" y="85"/>
                    <a:pt x="2456" y="15"/>
                    <a:pt x="2376" y="2"/>
                  </a:cubicBezTo>
                  <a:cubicBezTo>
                    <a:pt x="2369" y="1"/>
                    <a:pt x="2361" y="0"/>
                    <a:pt x="235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Google Shape;1932;p55">
              <a:extLst>
                <a:ext uri="{FF2B5EF4-FFF2-40B4-BE49-F238E27FC236}">
                  <a16:creationId xmlns:a16="http://schemas.microsoft.com/office/drawing/2014/main" id="{015ED846-7FF1-E265-9DB8-160F3330508B}"/>
                </a:ext>
              </a:extLst>
            </p:cNvPr>
            <p:cNvSpPr/>
            <p:nvPr/>
          </p:nvSpPr>
          <p:spPr>
            <a:xfrm>
              <a:off x="4137321" y="1630766"/>
              <a:ext cx="340702" cy="267404"/>
            </a:xfrm>
            <a:custGeom>
              <a:avLst/>
              <a:gdLst/>
              <a:ahLst/>
              <a:cxnLst/>
              <a:rect l="l" t="t" r="r" b="b"/>
              <a:pathLst>
                <a:path w="20608" h="16172" extrusionOk="0">
                  <a:moveTo>
                    <a:pt x="8514" y="0"/>
                  </a:moveTo>
                  <a:cubicBezTo>
                    <a:pt x="6181" y="0"/>
                    <a:pt x="3340" y="618"/>
                    <a:pt x="2160" y="3343"/>
                  </a:cubicBezTo>
                  <a:cubicBezTo>
                    <a:pt x="1" y="8328"/>
                    <a:pt x="5295" y="16172"/>
                    <a:pt x="5295" y="16172"/>
                  </a:cubicBezTo>
                  <a:lnTo>
                    <a:pt x="11072" y="10206"/>
                  </a:lnTo>
                  <a:lnTo>
                    <a:pt x="20608" y="12882"/>
                  </a:lnTo>
                  <a:cubicBezTo>
                    <a:pt x="20608" y="12882"/>
                    <a:pt x="17960" y="4637"/>
                    <a:pt x="16583" y="2520"/>
                  </a:cubicBezTo>
                  <a:cubicBezTo>
                    <a:pt x="15233" y="448"/>
                    <a:pt x="12178" y="424"/>
                    <a:pt x="12038" y="424"/>
                  </a:cubicBezTo>
                  <a:cubicBezTo>
                    <a:pt x="12035" y="424"/>
                    <a:pt x="12033" y="424"/>
                    <a:pt x="12033" y="424"/>
                  </a:cubicBezTo>
                  <a:cubicBezTo>
                    <a:pt x="12033" y="424"/>
                    <a:pt x="10448" y="0"/>
                    <a:pt x="85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Google Shape;1933;p55">
              <a:extLst>
                <a:ext uri="{FF2B5EF4-FFF2-40B4-BE49-F238E27FC236}">
                  <a16:creationId xmlns:a16="http://schemas.microsoft.com/office/drawing/2014/main" id="{EAAB8F42-AB55-EBB8-8A9F-69F63CF41B9F}"/>
                </a:ext>
              </a:extLst>
            </p:cNvPr>
            <p:cNvSpPr/>
            <p:nvPr/>
          </p:nvSpPr>
          <p:spPr>
            <a:xfrm>
              <a:off x="4132295" y="1626219"/>
              <a:ext cx="350836" cy="276796"/>
            </a:xfrm>
            <a:custGeom>
              <a:avLst/>
              <a:gdLst/>
              <a:ahLst/>
              <a:cxnLst/>
              <a:rect l="l" t="t" r="r" b="b"/>
              <a:pathLst>
                <a:path w="21221" h="16740" extrusionOk="0">
                  <a:moveTo>
                    <a:pt x="8838" y="574"/>
                  </a:moveTo>
                  <a:cubicBezTo>
                    <a:pt x="10696" y="574"/>
                    <a:pt x="12228" y="971"/>
                    <a:pt x="12262" y="979"/>
                  </a:cubicBezTo>
                  <a:cubicBezTo>
                    <a:pt x="12282" y="986"/>
                    <a:pt x="12311" y="993"/>
                    <a:pt x="12330" y="993"/>
                  </a:cubicBezTo>
                  <a:cubicBezTo>
                    <a:pt x="12334" y="993"/>
                    <a:pt x="12338" y="993"/>
                    <a:pt x="12341" y="992"/>
                  </a:cubicBezTo>
                  <a:cubicBezTo>
                    <a:pt x="12345" y="991"/>
                    <a:pt x="12363" y="990"/>
                    <a:pt x="12394" y="990"/>
                  </a:cubicBezTo>
                  <a:cubicBezTo>
                    <a:pt x="12806" y="990"/>
                    <a:pt x="15457" y="1129"/>
                    <a:pt x="16641" y="2954"/>
                  </a:cubicBezTo>
                  <a:cubicBezTo>
                    <a:pt x="17789" y="4711"/>
                    <a:pt x="19864" y="10898"/>
                    <a:pt x="20465" y="12732"/>
                  </a:cubicBezTo>
                  <a:lnTo>
                    <a:pt x="11456" y="10202"/>
                  </a:lnTo>
                  <a:cubicBezTo>
                    <a:pt x="11430" y="10194"/>
                    <a:pt x="11404" y="10190"/>
                    <a:pt x="11377" y="10190"/>
                  </a:cubicBezTo>
                  <a:cubicBezTo>
                    <a:pt x="11300" y="10190"/>
                    <a:pt x="11224" y="10221"/>
                    <a:pt x="11168" y="10277"/>
                  </a:cubicBezTo>
                  <a:lnTo>
                    <a:pt x="5645" y="15983"/>
                  </a:lnTo>
                  <a:cubicBezTo>
                    <a:pt x="4722" y="14505"/>
                    <a:pt x="894" y="7976"/>
                    <a:pt x="2731" y="3734"/>
                  </a:cubicBezTo>
                  <a:cubicBezTo>
                    <a:pt x="3846" y="1159"/>
                    <a:pt x="6580" y="574"/>
                    <a:pt x="8838" y="574"/>
                  </a:cubicBezTo>
                  <a:close/>
                  <a:moveTo>
                    <a:pt x="8848" y="1"/>
                  </a:moveTo>
                  <a:cubicBezTo>
                    <a:pt x="6422" y="1"/>
                    <a:pt x="3435" y="642"/>
                    <a:pt x="2197" y="3505"/>
                  </a:cubicBezTo>
                  <a:cubicBezTo>
                    <a:pt x="0" y="8578"/>
                    <a:pt x="5139" y="16283"/>
                    <a:pt x="5361" y="16609"/>
                  </a:cubicBezTo>
                  <a:cubicBezTo>
                    <a:pt x="5407" y="16684"/>
                    <a:pt x="5486" y="16730"/>
                    <a:pt x="5574" y="16739"/>
                  </a:cubicBezTo>
                  <a:lnTo>
                    <a:pt x="5599" y="16739"/>
                  </a:lnTo>
                  <a:cubicBezTo>
                    <a:pt x="5678" y="16739"/>
                    <a:pt x="5753" y="16705"/>
                    <a:pt x="5808" y="16651"/>
                  </a:cubicBezTo>
                  <a:lnTo>
                    <a:pt x="11464" y="10807"/>
                  </a:lnTo>
                  <a:lnTo>
                    <a:pt x="20832" y="13437"/>
                  </a:lnTo>
                  <a:cubicBezTo>
                    <a:pt x="20860" y="13446"/>
                    <a:pt x="20887" y="13450"/>
                    <a:pt x="20915" y="13450"/>
                  </a:cubicBezTo>
                  <a:cubicBezTo>
                    <a:pt x="20991" y="13450"/>
                    <a:pt x="21065" y="13417"/>
                    <a:pt x="21120" y="13362"/>
                  </a:cubicBezTo>
                  <a:cubicBezTo>
                    <a:pt x="21195" y="13283"/>
                    <a:pt x="21220" y="13169"/>
                    <a:pt x="21187" y="13069"/>
                  </a:cubicBezTo>
                  <a:cubicBezTo>
                    <a:pt x="21079" y="12732"/>
                    <a:pt x="18515" y="4761"/>
                    <a:pt x="17129" y="2637"/>
                  </a:cubicBezTo>
                  <a:cubicBezTo>
                    <a:pt x="15748" y="512"/>
                    <a:pt x="12767" y="412"/>
                    <a:pt x="12374" y="412"/>
                  </a:cubicBezTo>
                  <a:cubicBezTo>
                    <a:pt x="12117" y="348"/>
                    <a:pt x="10635" y="1"/>
                    <a:pt x="88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Google Shape;1934;p55">
              <a:extLst>
                <a:ext uri="{FF2B5EF4-FFF2-40B4-BE49-F238E27FC236}">
                  <a16:creationId xmlns:a16="http://schemas.microsoft.com/office/drawing/2014/main" id="{EACB7765-039C-DBF9-F3E7-FF2A547E5550}"/>
                </a:ext>
              </a:extLst>
            </p:cNvPr>
            <p:cNvSpPr/>
            <p:nvPr/>
          </p:nvSpPr>
          <p:spPr>
            <a:xfrm>
              <a:off x="4167231" y="1646688"/>
              <a:ext cx="254766" cy="120193"/>
            </a:xfrm>
            <a:custGeom>
              <a:avLst/>
              <a:gdLst/>
              <a:ahLst/>
              <a:cxnLst/>
              <a:rect l="l" t="t" r="r" b="b"/>
              <a:pathLst>
                <a:path w="15410" h="7269" extrusionOk="0">
                  <a:moveTo>
                    <a:pt x="12465" y="167"/>
                  </a:moveTo>
                  <a:cubicBezTo>
                    <a:pt x="12299" y="409"/>
                    <a:pt x="12132" y="618"/>
                    <a:pt x="11960" y="781"/>
                  </a:cubicBezTo>
                  <a:cubicBezTo>
                    <a:pt x="11948" y="1486"/>
                    <a:pt x="11927" y="2205"/>
                    <a:pt x="11889" y="2902"/>
                  </a:cubicBezTo>
                  <a:lnTo>
                    <a:pt x="12403" y="2860"/>
                  </a:lnTo>
                  <a:cubicBezTo>
                    <a:pt x="12895" y="2981"/>
                    <a:pt x="14307" y="3319"/>
                    <a:pt x="15409" y="3453"/>
                  </a:cubicBezTo>
                  <a:cubicBezTo>
                    <a:pt x="15087" y="2718"/>
                    <a:pt x="14783" y="2109"/>
                    <a:pt x="14528" y="1716"/>
                  </a:cubicBezTo>
                  <a:cubicBezTo>
                    <a:pt x="14014" y="927"/>
                    <a:pt x="13230" y="451"/>
                    <a:pt x="12465" y="167"/>
                  </a:cubicBezTo>
                  <a:close/>
                  <a:moveTo>
                    <a:pt x="3126" y="1"/>
                  </a:moveTo>
                  <a:cubicBezTo>
                    <a:pt x="2070" y="476"/>
                    <a:pt x="1157" y="1253"/>
                    <a:pt x="618" y="2496"/>
                  </a:cubicBezTo>
                  <a:cubicBezTo>
                    <a:pt x="0" y="3920"/>
                    <a:pt x="20" y="5607"/>
                    <a:pt x="359" y="7268"/>
                  </a:cubicBezTo>
                  <a:cubicBezTo>
                    <a:pt x="797" y="6212"/>
                    <a:pt x="1557" y="4630"/>
                    <a:pt x="2480" y="3704"/>
                  </a:cubicBezTo>
                  <a:cubicBezTo>
                    <a:pt x="3018" y="3165"/>
                    <a:pt x="3386" y="2993"/>
                    <a:pt x="3632" y="2993"/>
                  </a:cubicBezTo>
                  <a:cubicBezTo>
                    <a:pt x="3673" y="2993"/>
                    <a:pt x="3712" y="2997"/>
                    <a:pt x="3749" y="3010"/>
                  </a:cubicBezTo>
                  <a:lnTo>
                    <a:pt x="3257" y="134"/>
                  </a:lnTo>
                  <a:cubicBezTo>
                    <a:pt x="3215" y="92"/>
                    <a:pt x="3173" y="47"/>
                    <a:pt x="3126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Google Shape;1935;p55">
              <a:extLst>
                <a:ext uri="{FF2B5EF4-FFF2-40B4-BE49-F238E27FC236}">
                  <a16:creationId xmlns:a16="http://schemas.microsoft.com/office/drawing/2014/main" id="{A93112F0-EA60-34EE-D352-943280D70756}"/>
                </a:ext>
              </a:extLst>
            </p:cNvPr>
            <p:cNvSpPr/>
            <p:nvPr/>
          </p:nvSpPr>
          <p:spPr>
            <a:xfrm>
              <a:off x="4161494" y="1642753"/>
              <a:ext cx="265942" cy="132131"/>
            </a:xfrm>
            <a:custGeom>
              <a:avLst/>
              <a:gdLst/>
              <a:ahLst/>
              <a:cxnLst/>
              <a:rect l="l" t="t" r="r" b="b"/>
              <a:pathLst>
                <a:path w="16086" h="7991" extrusionOk="0">
                  <a:moveTo>
                    <a:pt x="12976" y="163"/>
                  </a:moveTo>
                  <a:cubicBezTo>
                    <a:pt x="12922" y="247"/>
                    <a:pt x="12866" y="330"/>
                    <a:pt x="12812" y="405"/>
                  </a:cubicBezTo>
                  <a:cubicBezTo>
                    <a:pt x="13577" y="689"/>
                    <a:pt x="14361" y="1165"/>
                    <a:pt x="14875" y="1954"/>
                  </a:cubicBezTo>
                  <a:cubicBezTo>
                    <a:pt x="15130" y="2347"/>
                    <a:pt x="15434" y="2956"/>
                    <a:pt x="15756" y="3691"/>
                  </a:cubicBezTo>
                  <a:cubicBezTo>
                    <a:pt x="15868" y="3707"/>
                    <a:pt x="15981" y="3716"/>
                    <a:pt x="16086" y="3728"/>
                  </a:cubicBezTo>
                  <a:cubicBezTo>
                    <a:pt x="15735" y="2910"/>
                    <a:pt x="15401" y="2225"/>
                    <a:pt x="15121" y="1795"/>
                  </a:cubicBezTo>
                  <a:cubicBezTo>
                    <a:pt x="14579" y="965"/>
                    <a:pt x="13768" y="464"/>
                    <a:pt x="12976" y="163"/>
                  </a:cubicBezTo>
                  <a:close/>
                  <a:moveTo>
                    <a:pt x="3269" y="0"/>
                  </a:moveTo>
                  <a:cubicBezTo>
                    <a:pt x="2192" y="505"/>
                    <a:pt x="1257" y="1324"/>
                    <a:pt x="698" y="2618"/>
                  </a:cubicBezTo>
                  <a:cubicBezTo>
                    <a:pt x="1" y="4229"/>
                    <a:pt x="84" y="6141"/>
                    <a:pt x="514" y="7990"/>
                  </a:cubicBezTo>
                  <a:cubicBezTo>
                    <a:pt x="568" y="7849"/>
                    <a:pt x="631" y="7686"/>
                    <a:pt x="706" y="7506"/>
                  </a:cubicBezTo>
                  <a:cubicBezTo>
                    <a:pt x="367" y="5845"/>
                    <a:pt x="347" y="4158"/>
                    <a:pt x="965" y="2734"/>
                  </a:cubicBezTo>
                  <a:cubicBezTo>
                    <a:pt x="1504" y="1491"/>
                    <a:pt x="2417" y="714"/>
                    <a:pt x="3473" y="239"/>
                  </a:cubicBezTo>
                  <a:cubicBezTo>
                    <a:pt x="3411" y="167"/>
                    <a:pt x="3340" y="88"/>
                    <a:pt x="3269" y="0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Google Shape;1936;p55">
              <a:extLst>
                <a:ext uri="{FF2B5EF4-FFF2-40B4-BE49-F238E27FC236}">
                  <a16:creationId xmlns:a16="http://schemas.microsoft.com/office/drawing/2014/main" id="{1727490C-1920-6A2E-90E6-0B6AD62E6227}"/>
                </a:ext>
              </a:extLst>
            </p:cNvPr>
            <p:cNvSpPr/>
            <p:nvPr/>
          </p:nvSpPr>
          <p:spPr>
            <a:xfrm>
              <a:off x="4212285" y="1558199"/>
              <a:ext cx="155240" cy="239873"/>
            </a:xfrm>
            <a:custGeom>
              <a:avLst/>
              <a:gdLst/>
              <a:ahLst/>
              <a:cxnLst/>
              <a:rect l="l" t="t" r="r" b="b"/>
              <a:pathLst>
                <a:path w="9390" h="14507" extrusionOk="0">
                  <a:moveTo>
                    <a:pt x="8856" y="0"/>
                  </a:moveTo>
                  <a:lnTo>
                    <a:pt x="8856" y="0"/>
                  </a:lnTo>
                  <a:cubicBezTo>
                    <a:pt x="8595" y="928"/>
                    <a:pt x="7003" y="1198"/>
                    <a:pt x="5238" y="1198"/>
                  </a:cubicBezTo>
                  <a:cubicBezTo>
                    <a:pt x="2785" y="1198"/>
                    <a:pt x="1" y="677"/>
                    <a:pt x="1" y="677"/>
                  </a:cubicBezTo>
                  <a:lnTo>
                    <a:pt x="1" y="677"/>
                  </a:lnTo>
                  <a:lnTo>
                    <a:pt x="1403" y="8867"/>
                  </a:lnTo>
                  <a:cubicBezTo>
                    <a:pt x="1403" y="8867"/>
                    <a:pt x="2723" y="11881"/>
                    <a:pt x="3875" y="13197"/>
                  </a:cubicBezTo>
                  <a:cubicBezTo>
                    <a:pt x="4516" y="13925"/>
                    <a:pt x="5290" y="14507"/>
                    <a:pt x="6090" y="14507"/>
                  </a:cubicBezTo>
                  <a:cubicBezTo>
                    <a:pt x="6729" y="14507"/>
                    <a:pt x="7384" y="14136"/>
                    <a:pt x="8000" y="13172"/>
                  </a:cubicBezTo>
                  <a:cubicBezTo>
                    <a:pt x="9390" y="11000"/>
                    <a:pt x="8856" y="1"/>
                    <a:pt x="8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Google Shape;1937;p55">
              <a:extLst>
                <a:ext uri="{FF2B5EF4-FFF2-40B4-BE49-F238E27FC236}">
                  <a16:creationId xmlns:a16="http://schemas.microsoft.com/office/drawing/2014/main" id="{7818B1C1-11DE-59B7-A4CC-A9E858C00F36}"/>
                </a:ext>
              </a:extLst>
            </p:cNvPr>
            <p:cNvSpPr/>
            <p:nvPr/>
          </p:nvSpPr>
          <p:spPr>
            <a:xfrm>
              <a:off x="4207325" y="1553404"/>
              <a:ext cx="164829" cy="249513"/>
            </a:xfrm>
            <a:custGeom>
              <a:avLst/>
              <a:gdLst/>
              <a:ahLst/>
              <a:cxnLst/>
              <a:rect l="l" t="t" r="r" b="b"/>
              <a:pathLst>
                <a:path w="9970" h="15090" extrusionOk="0">
                  <a:moveTo>
                    <a:pt x="8901" y="1092"/>
                  </a:moveTo>
                  <a:lnTo>
                    <a:pt x="8901" y="1092"/>
                  </a:lnTo>
                  <a:cubicBezTo>
                    <a:pt x="9055" y="5045"/>
                    <a:pt x="9047" y="11758"/>
                    <a:pt x="8058" y="13303"/>
                  </a:cubicBezTo>
                  <a:cubicBezTo>
                    <a:pt x="7574" y="14059"/>
                    <a:pt x="7048" y="14459"/>
                    <a:pt x="6493" y="14501"/>
                  </a:cubicBezTo>
                  <a:cubicBezTo>
                    <a:pt x="6457" y="14503"/>
                    <a:pt x="6422" y="14505"/>
                    <a:pt x="6387" y="14505"/>
                  </a:cubicBezTo>
                  <a:cubicBezTo>
                    <a:pt x="5615" y="14505"/>
                    <a:pt x="4883" y="13854"/>
                    <a:pt x="4397" y="13294"/>
                  </a:cubicBezTo>
                  <a:cubicBezTo>
                    <a:pt x="3349" y="12101"/>
                    <a:pt x="2129" y="9396"/>
                    <a:pt x="1988" y="9070"/>
                  </a:cubicBezTo>
                  <a:lnTo>
                    <a:pt x="660" y="1325"/>
                  </a:lnTo>
                  <a:lnTo>
                    <a:pt x="660" y="1325"/>
                  </a:lnTo>
                  <a:cubicBezTo>
                    <a:pt x="1564" y="1481"/>
                    <a:pt x="3575" y="1783"/>
                    <a:pt x="5450" y="1783"/>
                  </a:cubicBezTo>
                  <a:cubicBezTo>
                    <a:pt x="6849" y="1783"/>
                    <a:pt x="8172" y="1615"/>
                    <a:pt x="8901" y="1092"/>
                  </a:cubicBezTo>
                  <a:close/>
                  <a:moveTo>
                    <a:pt x="9154" y="1"/>
                  </a:moveTo>
                  <a:cubicBezTo>
                    <a:pt x="9023" y="1"/>
                    <a:pt x="8914" y="88"/>
                    <a:pt x="8876" y="211"/>
                  </a:cubicBezTo>
                  <a:cubicBezTo>
                    <a:pt x="8671" y="943"/>
                    <a:pt x="7255" y="1200"/>
                    <a:pt x="5508" y="1200"/>
                  </a:cubicBezTo>
                  <a:cubicBezTo>
                    <a:pt x="3836" y="1200"/>
                    <a:pt x="1862" y="965"/>
                    <a:pt x="356" y="683"/>
                  </a:cubicBezTo>
                  <a:cubicBezTo>
                    <a:pt x="338" y="680"/>
                    <a:pt x="321" y="678"/>
                    <a:pt x="304" y="678"/>
                  </a:cubicBezTo>
                  <a:cubicBezTo>
                    <a:pt x="228" y="678"/>
                    <a:pt x="155" y="708"/>
                    <a:pt x="100" y="762"/>
                  </a:cubicBezTo>
                  <a:cubicBezTo>
                    <a:pt x="30" y="829"/>
                    <a:pt x="0" y="924"/>
                    <a:pt x="17" y="1017"/>
                  </a:cubicBezTo>
                  <a:lnTo>
                    <a:pt x="1420" y="9203"/>
                  </a:lnTo>
                  <a:cubicBezTo>
                    <a:pt x="1424" y="9228"/>
                    <a:pt x="1428" y="9249"/>
                    <a:pt x="1441" y="9274"/>
                  </a:cubicBezTo>
                  <a:cubicBezTo>
                    <a:pt x="1495" y="9400"/>
                    <a:pt x="2789" y="12342"/>
                    <a:pt x="3958" y="13674"/>
                  </a:cubicBezTo>
                  <a:cubicBezTo>
                    <a:pt x="4768" y="14601"/>
                    <a:pt x="5607" y="15090"/>
                    <a:pt x="6392" y="15090"/>
                  </a:cubicBezTo>
                  <a:cubicBezTo>
                    <a:pt x="6437" y="15090"/>
                    <a:pt x="6488" y="15086"/>
                    <a:pt x="6534" y="15082"/>
                  </a:cubicBezTo>
                  <a:cubicBezTo>
                    <a:pt x="7285" y="15027"/>
                    <a:pt x="7961" y="14535"/>
                    <a:pt x="8546" y="13616"/>
                  </a:cubicBezTo>
                  <a:cubicBezTo>
                    <a:pt x="9969" y="11395"/>
                    <a:pt x="9468" y="729"/>
                    <a:pt x="9448" y="278"/>
                  </a:cubicBezTo>
                  <a:cubicBezTo>
                    <a:pt x="9439" y="136"/>
                    <a:pt x="9331" y="19"/>
                    <a:pt x="9189" y="3"/>
                  </a:cubicBezTo>
                  <a:cubicBezTo>
                    <a:pt x="9177" y="1"/>
                    <a:pt x="9165" y="1"/>
                    <a:pt x="91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Google Shape;1938;p55">
              <a:extLst>
                <a:ext uri="{FF2B5EF4-FFF2-40B4-BE49-F238E27FC236}">
                  <a16:creationId xmlns:a16="http://schemas.microsoft.com/office/drawing/2014/main" id="{58F189F6-1D0D-4A53-57F2-05D56EB5DAC4}"/>
                </a:ext>
              </a:extLst>
            </p:cNvPr>
            <p:cNvSpPr/>
            <p:nvPr/>
          </p:nvSpPr>
          <p:spPr>
            <a:xfrm>
              <a:off x="4232374" y="1657931"/>
              <a:ext cx="122952" cy="107577"/>
            </a:xfrm>
            <a:custGeom>
              <a:avLst/>
              <a:gdLst/>
              <a:ahLst/>
              <a:cxnLst/>
              <a:rect l="l" t="t" r="r" b="b"/>
              <a:pathLst>
                <a:path w="7437" h="6506" extrusionOk="0">
                  <a:moveTo>
                    <a:pt x="1" y="1"/>
                  </a:moveTo>
                  <a:lnTo>
                    <a:pt x="473" y="2748"/>
                  </a:lnTo>
                  <a:cubicBezTo>
                    <a:pt x="598" y="3036"/>
                    <a:pt x="1566" y="5186"/>
                    <a:pt x="2514" y="6505"/>
                  </a:cubicBezTo>
                  <a:lnTo>
                    <a:pt x="1496" y="1967"/>
                  </a:lnTo>
                  <a:lnTo>
                    <a:pt x="1496" y="1967"/>
                  </a:lnTo>
                  <a:cubicBezTo>
                    <a:pt x="1496" y="1967"/>
                    <a:pt x="2272" y="2898"/>
                    <a:pt x="3825" y="2898"/>
                  </a:cubicBezTo>
                  <a:cubicBezTo>
                    <a:pt x="4080" y="2898"/>
                    <a:pt x="4359" y="2873"/>
                    <a:pt x="4664" y="2814"/>
                  </a:cubicBezTo>
                  <a:cubicBezTo>
                    <a:pt x="5754" y="2598"/>
                    <a:pt x="6731" y="1816"/>
                    <a:pt x="7419" y="1111"/>
                  </a:cubicBezTo>
                  <a:cubicBezTo>
                    <a:pt x="7423" y="936"/>
                    <a:pt x="7427" y="756"/>
                    <a:pt x="7436" y="577"/>
                  </a:cubicBezTo>
                  <a:lnTo>
                    <a:pt x="7436" y="577"/>
                  </a:lnTo>
                  <a:cubicBezTo>
                    <a:pt x="6459" y="1270"/>
                    <a:pt x="5415" y="1554"/>
                    <a:pt x="4376" y="1554"/>
                  </a:cubicBezTo>
                  <a:cubicBezTo>
                    <a:pt x="2814" y="1554"/>
                    <a:pt x="1270" y="903"/>
                    <a:pt x="1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Google Shape;1939;p55">
              <a:extLst>
                <a:ext uri="{FF2B5EF4-FFF2-40B4-BE49-F238E27FC236}">
                  <a16:creationId xmlns:a16="http://schemas.microsoft.com/office/drawing/2014/main" id="{5343ED9A-B1F3-A661-A25C-4251EACC6F54}"/>
                </a:ext>
              </a:extLst>
            </p:cNvPr>
            <p:cNvSpPr/>
            <p:nvPr/>
          </p:nvSpPr>
          <p:spPr>
            <a:xfrm>
              <a:off x="4226785" y="1653798"/>
              <a:ext cx="133285" cy="122607"/>
            </a:xfrm>
            <a:custGeom>
              <a:avLst/>
              <a:gdLst/>
              <a:ahLst/>
              <a:cxnLst/>
              <a:rect l="l" t="t" r="r" b="b"/>
              <a:pathLst>
                <a:path w="8062" h="7415" extrusionOk="0">
                  <a:moveTo>
                    <a:pt x="8062" y="610"/>
                  </a:moveTo>
                  <a:lnTo>
                    <a:pt x="8062" y="610"/>
                  </a:lnTo>
                  <a:cubicBezTo>
                    <a:pt x="7966" y="685"/>
                    <a:pt x="7870" y="760"/>
                    <a:pt x="7774" y="827"/>
                  </a:cubicBezTo>
                  <a:cubicBezTo>
                    <a:pt x="7765" y="1006"/>
                    <a:pt x="7761" y="1186"/>
                    <a:pt x="7757" y="1361"/>
                  </a:cubicBezTo>
                  <a:cubicBezTo>
                    <a:pt x="7861" y="1253"/>
                    <a:pt x="7962" y="1149"/>
                    <a:pt x="8050" y="1048"/>
                  </a:cubicBezTo>
                  <a:cubicBezTo>
                    <a:pt x="8054" y="902"/>
                    <a:pt x="8058" y="756"/>
                    <a:pt x="8062" y="610"/>
                  </a:cubicBezTo>
                  <a:close/>
                  <a:moveTo>
                    <a:pt x="0" y="0"/>
                  </a:moveTo>
                  <a:lnTo>
                    <a:pt x="526" y="3085"/>
                  </a:lnTo>
                  <a:cubicBezTo>
                    <a:pt x="526" y="3085"/>
                    <a:pt x="1846" y="6099"/>
                    <a:pt x="2998" y="7415"/>
                  </a:cubicBezTo>
                  <a:lnTo>
                    <a:pt x="2852" y="6755"/>
                  </a:lnTo>
                  <a:cubicBezTo>
                    <a:pt x="1904" y="5436"/>
                    <a:pt x="936" y="3286"/>
                    <a:pt x="811" y="2998"/>
                  </a:cubicBezTo>
                  <a:lnTo>
                    <a:pt x="339" y="251"/>
                  </a:lnTo>
                  <a:cubicBezTo>
                    <a:pt x="222" y="168"/>
                    <a:pt x="110" y="83"/>
                    <a:pt x="0" y="0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Google Shape;1940;p55">
              <a:extLst>
                <a:ext uri="{FF2B5EF4-FFF2-40B4-BE49-F238E27FC236}">
                  <a16:creationId xmlns:a16="http://schemas.microsoft.com/office/drawing/2014/main" id="{ADF10A88-242C-4F2F-C640-B7E9BABCC2C8}"/>
                </a:ext>
              </a:extLst>
            </p:cNvPr>
            <p:cNvSpPr/>
            <p:nvPr/>
          </p:nvSpPr>
          <p:spPr>
            <a:xfrm>
              <a:off x="4406458" y="1390297"/>
              <a:ext cx="59963" cy="113562"/>
            </a:xfrm>
            <a:custGeom>
              <a:avLst/>
              <a:gdLst/>
              <a:ahLst/>
              <a:cxnLst/>
              <a:rect l="l" t="t" r="r" b="b"/>
              <a:pathLst>
                <a:path w="3627" h="6868" extrusionOk="0">
                  <a:moveTo>
                    <a:pt x="1867" y="1"/>
                  </a:moveTo>
                  <a:cubicBezTo>
                    <a:pt x="1400" y="1"/>
                    <a:pt x="0" y="5801"/>
                    <a:pt x="990" y="6652"/>
                  </a:cubicBezTo>
                  <a:cubicBezTo>
                    <a:pt x="1160" y="6799"/>
                    <a:pt x="1342" y="6867"/>
                    <a:pt x="1528" y="6867"/>
                  </a:cubicBezTo>
                  <a:cubicBezTo>
                    <a:pt x="2521" y="6867"/>
                    <a:pt x="3626" y="4927"/>
                    <a:pt x="3595" y="2687"/>
                  </a:cubicBezTo>
                  <a:cubicBezTo>
                    <a:pt x="3564" y="239"/>
                    <a:pt x="2206" y="143"/>
                    <a:pt x="1995" y="143"/>
                  </a:cubicBezTo>
                  <a:cubicBezTo>
                    <a:pt x="1977" y="143"/>
                    <a:pt x="1967" y="144"/>
                    <a:pt x="1967" y="144"/>
                  </a:cubicBezTo>
                  <a:cubicBezTo>
                    <a:pt x="1943" y="46"/>
                    <a:pt x="1909" y="1"/>
                    <a:pt x="18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Google Shape;1941;p55">
              <a:extLst>
                <a:ext uri="{FF2B5EF4-FFF2-40B4-BE49-F238E27FC236}">
                  <a16:creationId xmlns:a16="http://schemas.microsoft.com/office/drawing/2014/main" id="{B2F6494A-9E4E-9E51-FBF5-4AA8A9968AD5}"/>
                </a:ext>
              </a:extLst>
            </p:cNvPr>
            <p:cNvSpPr/>
            <p:nvPr/>
          </p:nvSpPr>
          <p:spPr>
            <a:xfrm>
              <a:off x="4402523" y="1385552"/>
              <a:ext cx="68610" cy="123103"/>
            </a:xfrm>
            <a:custGeom>
              <a:avLst/>
              <a:gdLst/>
              <a:ahLst/>
              <a:cxnLst/>
              <a:rect l="l" t="t" r="r" b="b"/>
              <a:pathLst>
                <a:path w="4150" h="7445" extrusionOk="0">
                  <a:moveTo>
                    <a:pt x="2126" y="711"/>
                  </a:moveTo>
                  <a:cubicBezTo>
                    <a:pt x="2150" y="718"/>
                    <a:pt x="2176" y="725"/>
                    <a:pt x="2203" y="725"/>
                  </a:cubicBezTo>
                  <a:cubicBezTo>
                    <a:pt x="2209" y="725"/>
                    <a:pt x="2215" y="724"/>
                    <a:pt x="2221" y="724"/>
                  </a:cubicBezTo>
                  <a:cubicBezTo>
                    <a:pt x="2222" y="724"/>
                    <a:pt x="2225" y="723"/>
                    <a:pt x="2230" y="723"/>
                  </a:cubicBezTo>
                  <a:cubicBezTo>
                    <a:pt x="2289" y="723"/>
                    <a:pt x="2617" y="734"/>
                    <a:pt x="2931" y="1024"/>
                  </a:cubicBezTo>
                  <a:cubicBezTo>
                    <a:pt x="3319" y="1392"/>
                    <a:pt x="3533" y="2068"/>
                    <a:pt x="3545" y="2978"/>
                  </a:cubicBezTo>
                  <a:cubicBezTo>
                    <a:pt x="3570" y="4827"/>
                    <a:pt x="2777" y="6448"/>
                    <a:pt x="2026" y="6798"/>
                  </a:cubicBezTo>
                  <a:cubicBezTo>
                    <a:pt x="1933" y="6842"/>
                    <a:pt x="1846" y="6864"/>
                    <a:pt x="1764" y="6864"/>
                  </a:cubicBezTo>
                  <a:cubicBezTo>
                    <a:pt x="1642" y="6864"/>
                    <a:pt x="1530" y="6816"/>
                    <a:pt x="1419" y="6718"/>
                  </a:cubicBezTo>
                  <a:cubicBezTo>
                    <a:pt x="1353" y="6664"/>
                    <a:pt x="1203" y="6464"/>
                    <a:pt x="1178" y="5762"/>
                  </a:cubicBezTo>
                  <a:cubicBezTo>
                    <a:pt x="1111" y="4080"/>
                    <a:pt x="1775" y="1450"/>
                    <a:pt x="2126" y="711"/>
                  </a:cubicBezTo>
                  <a:close/>
                  <a:moveTo>
                    <a:pt x="2104" y="0"/>
                  </a:moveTo>
                  <a:cubicBezTo>
                    <a:pt x="1831" y="0"/>
                    <a:pt x="1662" y="320"/>
                    <a:pt x="1537" y="623"/>
                  </a:cubicBezTo>
                  <a:cubicBezTo>
                    <a:pt x="1024" y="1859"/>
                    <a:pt x="1" y="6267"/>
                    <a:pt x="1040" y="7161"/>
                  </a:cubicBezTo>
                  <a:cubicBezTo>
                    <a:pt x="1257" y="7349"/>
                    <a:pt x="1504" y="7444"/>
                    <a:pt x="1762" y="7444"/>
                  </a:cubicBezTo>
                  <a:cubicBezTo>
                    <a:pt x="1929" y="7444"/>
                    <a:pt x="2101" y="7407"/>
                    <a:pt x="2271" y="7328"/>
                  </a:cubicBezTo>
                  <a:cubicBezTo>
                    <a:pt x="3336" y="6827"/>
                    <a:pt x="4150" y="4915"/>
                    <a:pt x="4125" y="2974"/>
                  </a:cubicBezTo>
                  <a:cubicBezTo>
                    <a:pt x="4109" y="1872"/>
                    <a:pt x="3837" y="1070"/>
                    <a:pt x="3315" y="586"/>
                  </a:cubicBezTo>
                  <a:cubicBezTo>
                    <a:pt x="2977" y="277"/>
                    <a:pt x="2618" y="180"/>
                    <a:pt x="2396" y="151"/>
                  </a:cubicBezTo>
                  <a:cubicBezTo>
                    <a:pt x="2309" y="35"/>
                    <a:pt x="2201" y="5"/>
                    <a:pt x="2130" y="1"/>
                  </a:cubicBezTo>
                  <a:cubicBezTo>
                    <a:pt x="2121" y="0"/>
                    <a:pt x="2112" y="0"/>
                    <a:pt x="210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Google Shape;1942;p55">
              <a:extLst>
                <a:ext uri="{FF2B5EF4-FFF2-40B4-BE49-F238E27FC236}">
                  <a16:creationId xmlns:a16="http://schemas.microsoft.com/office/drawing/2014/main" id="{504A17A6-212E-760E-8C66-49823B0452F3}"/>
                </a:ext>
              </a:extLst>
            </p:cNvPr>
            <p:cNvSpPr/>
            <p:nvPr/>
          </p:nvSpPr>
          <p:spPr>
            <a:xfrm>
              <a:off x="4087505" y="1159038"/>
              <a:ext cx="364558" cy="519844"/>
            </a:xfrm>
            <a:custGeom>
              <a:avLst/>
              <a:gdLst/>
              <a:ahLst/>
              <a:cxnLst/>
              <a:rect l="l" t="t" r="r" b="b"/>
              <a:pathLst>
                <a:path w="22051" h="31439" extrusionOk="0">
                  <a:moveTo>
                    <a:pt x="13307" y="1"/>
                  </a:moveTo>
                  <a:cubicBezTo>
                    <a:pt x="12373" y="1"/>
                    <a:pt x="11375" y="130"/>
                    <a:pt x="10320" y="380"/>
                  </a:cubicBezTo>
                  <a:cubicBezTo>
                    <a:pt x="3069" y="2088"/>
                    <a:pt x="1127" y="6763"/>
                    <a:pt x="1185" y="11021"/>
                  </a:cubicBezTo>
                  <a:cubicBezTo>
                    <a:pt x="1206" y="12641"/>
                    <a:pt x="1937" y="15450"/>
                    <a:pt x="2956" y="18406"/>
                  </a:cubicBezTo>
                  <a:lnTo>
                    <a:pt x="2827" y="18144"/>
                  </a:lnTo>
                  <a:cubicBezTo>
                    <a:pt x="2827" y="18144"/>
                    <a:pt x="1539" y="15896"/>
                    <a:pt x="797" y="15896"/>
                  </a:cubicBezTo>
                  <a:cubicBezTo>
                    <a:pt x="574" y="15896"/>
                    <a:pt x="400" y="16099"/>
                    <a:pt x="326" y="16628"/>
                  </a:cubicBezTo>
                  <a:cubicBezTo>
                    <a:pt x="0" y="18915"/>
                    <a:pt x="2162" y="21300"/>
                    <a:pt x="2881" y="22038"/>
                  </a:cubicBezTo>
                  <a:cubicBezTo>
                    <a:pt x="3099" y="22262"/>
                    <a:pt x="3348" y="22340"/>
                    <a:pt x="3590" y="22340"/>
                  </a:cubicBezTo>
                  <a:cubicBezTo>
                    <a:pt x="3879" y="22340"/>
                    <a:pt x="4156" y="22228"/>
                    <a:pt x="4355" y="22121"/>
                  </a:cubicBezTo>
                  <a:cubicBezTo>
                    <a:pt x="5794" y="25633"/>
                    <a:pt x="7406" y="28730"/>
                    <a:pt x="8458" y="29578"/>
                  </a:cubicBezTo>
                  <a:cubicBezTo>
                    <a:pt x="9803" y="30664"/>
                    <a:pt x="11466" y="31438"/>
                    <a:pt x="13126" y="31438"/>
                  </a:cubicBezTo>
                  <a:cubicBezTo>
                    <a:pt x="14285" y="31438"/>
                    <a:pt x="15443" y="31061"/>
                    <a:pt x="16490" y="30150"/>
                  </a:cubicBezTo>
                  <a:cubicBezTo>
                    <a:pt x="19037" y="27932"/>
                    <a:pt x="21555" y="15342"/>
                    <a:pt x="21555" y="15342"/>
                  </a:cubicBezTo>
                  <a:cubicBezTo>
                    <a:pt x="22050" y="4459"/>
                    <a:pt x="18788" y="1"/>
                    <a:pt x="133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Google Shape;1943;p55">
              <a:extLst>
                <a:ext uri="{FF2B5EF4-FFF2-40B4-BE49-F238E27FC236}">
                  <a16:creationId xmlns:a16="http://schemas.microsoft.com/office/drawing/2014/main" id="{7B470E5C-E4C0-156E-7DF2-BC631875C087}"/>
                </a:ext>
              </a:extLst>
            </p:cNvPr>
            <p:cNvSpPr/>
            <p:nvPr/>
          </p:nvSpPr>
          <p:spPr>
            <a:xfrm>
              <a:off x="4082661" y="1154243"/>
              <a:ext cx="371270" cy="529418"/>
            </a:xfrm>
            <a:custGeom>
              <a:avLst/>
              <a:gdLst/>
              <a:ahLst/>
              <a:cxnLst/>
              <a:rect l="l" t="t" r="r" b="b"/>
              <a:pathLst>
                <a:path w="22457" h="32018" extrusionOk="0">
                  <a:moveTo>
                    <a:pt x="13586" y="582"/>
                  </a:moveTo>
                  <a:cubicBezTo>
                    <a:pt x="15388" y="582"/>
                    <a:pt x="16895" y="1077"/>
                    <a:pt x="18085" y="2064"/>
                  </a:cubicBezTo>
                  <a:cubicBezTo>
                    <a:pt x="20699" y="4231"/>
                    <a:pt x="21868" y="8790"/>
                    <a:pt x="21563" y="15573"/>
                  </a:cubicBezTo>
                  <a:cubicBezTo>
                    <a:pt x="21538" y="15698"/>
                    <a:pt x="19033" y="28093"/>
                    <a:pt x="16591" y="30222"/>
                  </a:cubicBezTo>
                  <a:cubicBezTo>
                    <a:pt x="15606" y="31083"/>
                    <a:pt x="14516" y="31431"/>
                    <a:pt x="13428" y="31431"/>
                  </a:cubicBezTo>
                  <a:cubicBezTo>
                    <a:pt x="11803" y="31431"/>
                    <a:pt x="10185" y="30653"/>
                    <a:pt x="8935" y="29642"/>
                  </a:cubicBezTo>
                  <a:cubicBezTo>
                    <a:pt x="8008" y="28895"/>
                    <a:pt x="6468" y="26081"/>
                    <a:pt x="4919" y="22299"/>
                  </a:cubicBezTo>
                  <a:cubicBezTo>
                    <a:pt x="4885" y="22224"/>
                    <a:pt x="4823" y="22166"/>
                    <a:pt x="4748" y="22136"/>
                  </a:cubicBezTo>
                  <a:cubicBezTo>
                    <a:pt x="4715" y="22124"/>
                    <a:pt x="4681" y="22120"/>
                    <a:pt x="4648" y="22120"/>
                  </a:cubicBezTo>
                  <a:cubicBezTo>
                    <a:pt x="4601" y="22120"/>
                    <a:pt x="4555" y="22132"/>
                    <a:pt x="4509" y="22153"/>
                  </a:cubicBezTo>
                  <a:cubicBezTo>
                    <a:pt x="4279" y="22278"/>
                    <a:pt x="4072" y="22340"/>
                    <a:pt x="3889" y="22340"/>
                  </a:cubicBezTo>
                  <a:cubicBezTo>
                    <a:pt x="3692" y="22340"/>
                    <a:pt x="3523" y="22268"/>
                    <a:pt x="3382" y="22124"/>
                  </a:cubicBezTo>
                  <a:cubicBezTo>
                    <a:pt x="2539" y="21264"/>
                    <a:pt x="611" y="19030"/>
                    <a:pt x="907" y="16956"/>
                  </a:cubicBezTo>
                  <a:cubicBezTo>
                    <a:pt x="961" y="16575"/>
                    <a:pt x="1058" y="16480"/>
                    <a:pt x="1083" y="16475"/>
                  </a:cubicBezTo>
                  <a:cubicBezTo>
                    <a:pt x="1088" y="16474"/>
                    <a:pt x="1094" y="16474"/>
                    <a:pt x="1101" y="16474"/>
                  </a:cubicBezTo>
                  <a:cubicBezTo>
                    <a:pt x="1404" y="16474"/>
                    <a:pt x="2223" y="17446"/>
                    <a:pt x="2861" y="18559"/>
                  </a:cubicBezTo>
                  <a:lnTo>
                    <a:pt x="2986" y="18821"/>
                  </a:lnTo>
                  <a:cubicBezTo>
                    <a:pt x="3036" y="18928"/>
                    <a:pt x="3140" y="18989"/>
                    <a:pt x="3248" y="18989"/>
                  </a:cubicBezTo>
                  <a:cubicBezTo>
                    <a:pt x="3284" y="18989"/>
                    <a:pt x="3321" y="18982"/>
                    <a:pt x="3357" y="18968"/>
                  </a:cubicBezTo>
                  <a:cubicBezTo>
                    <a:pt x="3499" y="18910"/>
                    <a:pt x="3574" y="18746"/>
                    <a:pt x="3524" y="18604"/>
                  </a:cubicBezTo>
                  <a:cubicBezTo>
                    <a:pt x="2426" y="15423"/>
                    <a:pt x="1788" y="12764"/>
                    <a:pt x="1767" y="11307"/>
                  </a:cubicBezTo>
                  <a:cubicBezTo>
                    <a:pt x="1717" y="7554"/>
                    <a:pt x="3220" y="2711"/>
                    <a:pt x="10680" y="950"/>
                  </a:cubicBezTo>
                  <a:cubicBezTo>
                    <a:pt x="11720" y="704"/>
                    <a:pt x="12690" y="582"/>
                    <a:pt x="13586" y="582"/>
                  </a:cubicBezTo>
                  <a:close/>
                  <a:moveTo>
                    <a:pt x="13597" y="0"/>
                  </a:moveTo>
                  <a:cubicBezTo>
                    <a:pt x="12652" y="0"/>
                    <a:pt x="11634" y="129"/>
                    <a:pt x="10546" y="386"/>
                  </a:cubicBezTo>
                  <a:cubicBezTo>
                    <a:pt x="2301" y="2332"/>
                    <a:pt x="1145" y="8068"/>
                    <a:pt x="1187" y="11315"/>
                  </a:cubicBezTo>
                  <a:cubicBezTo>
                    <a:pt x="1208" y="12764"/>
                    <a:pt x="1750" y="14914"/>
                    <a:pt x="2301" y="16721"/>
                  </a:cubicBezTo>
                  <a:cubicBezTo>
                    <a:pt x="1906" y="16257"/>
                    <a:pt x="1468" y="15893"/>
                    <a:pt x="1081" y="15893"/>
                  </a:cubicBezTo>
                  <a:cubicBezTo>
                    <a:pt x="1043" y="15893"/>
                    <a:pt x="1006" y="15897"/>
                    <a:pt x="969" y="15904"/>
                  </a:cubicBezTo>
                  <a:cubicBezTo>
                    <a:pt x="627" y="15970"/>
                    <a:pt x="410" y="16296"/>
                    <a:pt x="331" y="16876"/>
                  </a:cubicBezTo>
                  <a:cubicBezTo>
                    <a:pt x="1" y="19205"/>
                    <a:pt x="2064" y="21606"/>
                    <a:pt x="2965" y="22529"/>
                  </a:cubicBezTo>
                  <a:cubicBezTo>
                    <a:pt x="3218" y="22787"/>
                    <a:pt x="3536" y="22918"/>
                    <a:pt x="3889" y="22918"/>
                  </a:cubicBezTo>
                  <a:cubicBezTo>
                    <a:pt x="4083" y="22918"/>
                    <a:pt x="4287" y="22878"/>
                    <a:pt x="4497" y="22800"/>
                  </a:cubicBezTo>
                  <a:cubicBezTo>
                    <a:pt x="6062" y="26578"/>
                    <a:pt x="7578" y="29296"/>
                    <a:pt x="8567" y="30093"/>
                  </a:cubicBezTo>
                  <a:cubicBezTo>
                    <a:pt x="9916" y="31183"/>
                    <a:pt x="11665" y="32018"/>
                    <a:pt x="13431" y="32018"/>
                  </a:cubicBezTo>
                  <a:cubicBezTo>
                    <a:pt x="14642" y="32018"/>
                    <a:pt x="15865" y="31629"/>
                    <a:pt x="16975" y="30661"/>
                  </a:cubicBezTo>
                  <a:cubicBezTo>
                    <a:pt x="19563" y="28407"/>
                    <a:pt x="22031" y="16208"/>
                    <a:pt x="22139" y="15644"/>
                  </a:cubicBezTo>
                  <a:cubicBezTo>
                    <a:pt x="22457" y="8627"/>
                    <a:pt x="21221" y="3906"/>
                    <a:pt x="18457" y="1617"/>
                  </a:cubicBezTo>
                  <a:cubicBezTo>
                    <a:pt x="17161" y="540"/>
                    <a:pt x="15533" y="0"/>
                    <a:pt x="1359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Google Shape;1944;p55">
              <a:extLst>
                <a:ext uri="{FF2B5EF4-FFF2-40B4-BE49-F238E27FC236}">
                  <a16:creationId xmlns:a16="http://schemas.microsoft.com/office/drawing/2014/main" id="{FF51BCED-C317-6BA7-33F8-A8682A9A6789}"/>
                </a:ext>
              </a:extLst>
            </p:cNvPr>
            <p:cNvSpPr/>
            <p:nvPr/>
          </p:nvSpPr>
          <p:spPr>
            <a:xfrm>
              <a:off x="4092746" y="1163866"/>
              <a:ext cx="351448" cy="471132"/>
            </a:xfrm>
            <a:custGeom>
              <a:avLst/>
              <a:gdLst/>
              <a:ahLst/>
              <a:cxnLst/>
              <a:rect l="l" t="t" r="r" b="b"/>
              <a:pathLst>
                <a:path w="21258" h="28493" extrusionOk="0">
                  <a:moveTo>
                    <a:pt x="12980" y="0"/>
                  </a:moveTo>
                  <a:cubicBezTo>
                    <a:pt x="12082" y="0"/>
                    <a:pt x="11109" y="126"/>
                    <a:pt x="10070" y="368"/>
                  </a:cubicBezTo>
                  <a:cubicBezTo>
                    <a:pt x="2610" y="2129"/>
                    <a:pt x="1107" y="6972"/>
                    <a:pt x="1157" y="10725"/>
                  </a:cubicBezTo>
                  <a:cubicBezTo>
                    <a:pt x="1178" y="12182"/>
                    <a:pt x="1816" y="14841"/>
                    <a:pt x="2914" y="18022"/>
                  </a:cubicBezTo>
                  <a:cubicBezTo>
                    <a:pt x="2964" y="18164"/>
                    <a:pt x="2889" y="18328"/>
                    <a:pt x="2747" y="18386"/>
                  </a:cubicBezTo>
                  <a:cubicBezTo>
                    <a:pt x="2714" y="18398"/>
                    <a:pt x="2677" y="18407"/>
                    <a:pt x="2639" y="18407"/>
                  </a:cubicBezTo>
                  <a:cubicBezTo>
                    <a:pt x="2531" y="18407"/>
                    <a:pt x="2426" y="18344"/>
                    <a:pt x="2376" y="18239"/>
                  </a:cubicBezTo>
                  <a:lnTo>
                    <a:pt x="2251" y="17977"/>
                  </a:lnTo>
                  <a:cubicBezTo>
                    <a:pt x="1612" y="16866"/>
                    <a:pt x="793" y="15893"/>
                    <a:pt x="489" y="15893"/>
                  </a:cubicBezTo>
                  <a:lnTo>
                    <a:pt x="473" y="15893"/>
                  </a:lnTo>
                  <a:cubicBezTo>
                    <a:pt x="448" y="15898"/>
                    <a:pt x="351" y="15993"/>
                    <a:pt x="297" y="16374"/>
                  </a:cubicBezTo>
                  <a:cubicBezTo>
                    <a:pt x="1" y="18448"/>
                    <a:pt x="1929" y="20682"/>
                    <a:pt x="2772" y="21542"/>
                  </a:cubicBezTo>
                  <a:cubicBezTo>
                    <a:pt x="2914" y="21688"/>
                    <a:pt x="3082" y="21759"/>
                    <a:pt x="3282" y="21759"/>
                  </a:cubicBezTo>
                  <a:cubicBezTo>
                    <a:pt x="3465" y="21759"/>
                    <a:pt x="3670" y="21696"/>
                    <a:pt x="3899" y="21571"/>
                  </a:cubicBezTo>
                  <a:cubicBezTo>
                    <a:pt x="3945" y="21550"/>
                    <a:pt x="3991" y="21538"/>
                    <a:pt x="4038" y="21538"/>
                  </a:cubicBezTo>
                  <a:cubicBezTo>
                    <a:pt x="4071" y="21538"/>
                    <a:pt x="4105" y="21542"/>
                    <a:pt x="4138" y="21554"/>
                  </a:cubicBezTo>
                  <a:cubicBezTo>
                    <a:pt x="4213" y="21584"/>
                    <a:pt x="4275" y="21642"/>
                    <a:pt x="4309" y="21717"/>
                  </a:cubicBezTo>
                  <a:cubicBezTo>
                    <a:pt x="5590" y="24844"/>
                    <a:pt x="6864" y="27311"/>
                    <a:pt x="7791" y="28492"/>
                  </a:cubicBezTo>
                  <a:cubicBezTo>
                    <a:pt x="7089" y="26894"/>
                    <a:pt x="5519" y="23282"/>
                    <a:pt x="4872" y="21504"/>
                  </a:cubicBezTo>
                  <a:cubicBezTo>
                    <a:pt x="4029" y="19183"/>
                    <a:pt x="4242" y="15172"/>
                    <a:pt x="6142" y="13484"/>
                  </a:cubicBezTo>
                  <a:cubicBezTo>
                    <a:pt x="6142" y="13484"/>
                    <a:pt x="8675" y="11372"/>
                    <a:pt x="11209" y="11372"/>
                  </a:cubicBezTo>
                  <a:cubicBezTo>
                    <a:pt x="13739" y="11372"/>
                    <a:pt x="19020" y="13694"/>
                    <a:pt x="19655" y="15592"/>
                  </a:cubicBezTo>
                  <a:cubicBezTo>
                    <a:pt x="19947" y="16474"/>
                    <a:pt x="19743" y="18945"/>
                    <a:pt x="19438" y="21341"/>
                  </a:cubicBezTo>
                  <a:cubicBezTo>
                    <a:pt x="20336" y="18047"/>
                    <a:pt x="20941" y="15054"/>
                    <a:pt x="20953" y="14991"/>
                  </a:cubicBezTo>
                  <a:cubicBezTo>
                    <a:pt x="21258" y="8208"/>
                    <a:pt x="20089" y="3649"/>
                    <a:pt x="17475" y="1482"/>
                  </a:cubicBezTo>
                  <a:cubicBezTo>
                    <a:pt x="16286" y="497"/>
                    <a:pt x="14783" y="0"/>
                    <a:pt x="12980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Google Shape;1945;p55">
              <a:extLst>
                <a:ext uri="{FF2B5EF4-FFF2-40B4-BE49-F238E27FC236}">
                  <a16:creationId xmlns:a16="http://schemas.microsoft.com/office/drawing/2014/main" id="{ADDD2B72-5A48-9431-CA72-30D733A1469E}"/>
                </a:ext>
              </a:extLst>
            </p:cNvPr>
            <p:cNvSpPr/>
            <p:nvPr/>
          </p:nvSpPr>
          <p:spPr>
            <a:xfrm>
              <a:off x="4087505" y="1159021"/>
              <a:ext cx="364558" cy="489089"/>
            </a:xfrm>
            <a:custGeom>
              <a:avLst/>
              <a:gdLst/>
              <a:ahLst/>
              <a:cxnLst/>
              <a:rect l="l" t="t" r="r" b="b"/>
              <a:pathLst>
                <a:path w="22051" h="29579" extrusionOk="0">
                  <a:moveTo>
                    <a:pt x="13305" y="1"/>
                  </a:moveTo>
                  <a:cubicBezTo>
                    <a:pt x="12370" y="1"/>
                    <a:pt x="11372" y="130"/>
                    <a:pt x="10320" y="381"/>
                  </a:cubicBezTo>
                  <a:cubicBezTo>
                    <a:pt x="3069" y="2089"/>
                    <a:pt x="1127" y="6764"/>
                    <a:pt x="1185" y="11022"/>
                  </a:cubicBezTo>
                  <a:cubicBezTo>
                    <a:pt x="1206" y="12642"/>
                    <a:pt x="1937" y="15451"/>
                    <a:pt x="2956" y="18407"/>
                  </a:cubicBezTo>
                  <a:lnTo>
                    <a:pt x="2827" y="18145"/>
                  </a:lnTo>
                  <a:cubicBezTo>
                    <a:pt x="2827" y="18145"/>
                    <a:pt x="1541" y="15894"/>
                    <a:pt x="798" y="15894"/>
                  </a:cubicBezTo>
                  <a:cubicBezTo>
                    <a:pt x="572" y="15894"/>
                    <a:pt x="401" y="16099"/>
                    <a:pt x="326" y="16629"/>
                  </a:cubicBezTo>
                  <a:cubicBezTo>
                    <a:pt x="0" y="18916"/>
                    <a:pt x="2162" y="21301"/>
                    <a:pt x="2881" y="22039"/>
                  </a:cubicBezTo>
                  <a:cubicBezTo>
                    <a:pt x="3098" y="22261"/>
                    <a:pt x="3349" y="22340"/>
                    <a:pt x="3590" y="22340"/>
                  </a:cubicBezTo>
                  <a:cubicBezTo>
                    <a:pt x="3879" y="22340"/>
                    <a:pt x="4158" y="22228"/>
                    <a:pt x="4355" y="22122"/>
                  </a:cubicBezTo>
                  <a:cubicBezTo>
                    <a:pt x="5794" y="25634"/>
                    <a:pt x="7406" y="28731"/>
                    <a:pt x="8458" y="29579"/>
                  </a:cubicBezTo>
                  <a:cubicBezTo>
                    <a:pt x="8458" y="29579"/>
                    <a:pt x="8324" y="29278"/>
                    <a:pt x="8108" y="28785"/>
                  </a:cubicBezTo>
                  <a:cubicBezTo>
                    <a:pt x="7181" y="27604"/>
                    <a:pt x="5907" y="25137"/>
                    <a:pt x="4626" y="22010"/>
                  </a:cubicBezTo>
                  <a:cubicBezTo>
                    <a:pt x="4592" y="21935"/>
                    <a:pt x="4530" y="21877"/>
                    <a:pt x="4455" y="21847"/>
                  </a:cubicBezTo>
                  <a:cubicBezTo>
                    <a:pt x="4422" y="21835"/>
                    <a:pt x="4388" y="21831"/>
                    <a:pt x="4355" y="21831"/>
                  </a:cubicBezTo>
                  <a:cubicBezTo>
                    <a:pt x="4308" y="21831"/>
                    <a:pt x="4262" y="21843"/>
                    <a:pt x="4216" y="21864"/>
                  </a:cubicBezTo>
                  <a:cubicBezTo>
                    <a:pt x="3987" y="21989"/>
                    <a:pt x="3782" y="22052"/>
                    <a:pt x="3599" y="22052"/>
                  </a:cubicBezTo>
                  <a:cubicBezTo>
                    <a:pt x="3399" y="22052"/>
                    <a:pt x="3231" y="21981"/>
                    <a:pt x="3089" y="21835"/>
                  </a:cubicBezTo>
                  <a:cubicBezTo>
                    <a:pt x="2246" y="20975"/>
                    <a:pt x="318" y="18741"/>
                    <a:pt x="614" y="16667"/>
                  </a:cubicBezTo>
                  <a:cubicBezTo>
                    <a:pt x="668" y="16286"/>
                    <a:pt x="765" y="16191"/>
                    <a:pt x="790" y="16186"/>
                  </a:cubicBezTo>
                  <a:lnTo>
                    <a:pt x="806" y="16186"/>
                  </a:lnTo>
                  <a:cubicBezTo>
                    <a:pt x="1110" y="16186"/>
                    <a:pt x="1929" y="17159"/>
                    <a:pt x="2568" y="18270"/>
                  </a:cubicBezTo>
                  <a:lnTo>
                    <a:pt x="2693" y="18532"/>
                  </a:lnTo>
                  <a:cubicBezTo>
                    <a:pt x="2743" y="18637"/>
                    <a:pt x="2848" y="18700"/>
                    <a:pt x="2956" y="18700"/>
                  </a:cubicBezTo>
                  <a:cubicBezTo>
                    <a:pt x="2994" y="18700"/>
                    <a:pt x="3031" y="18691"/>
                    <a:pt x="3064" y="18679"/>
                  </a:cubicBezTo>
                  <a:cubicBezTo>
                    <a:pt x="3206" y="18621"/>
                    <a:pt x="3281" y="18457"/>
                    <a:pt x="3231" y="18315"/>
                  </a:cubicBezTo>
                  <a:cubicBezTo>
                    <a:pt x="2133" y="15134"/>
                    <a:pt x="1495" y="12475"/>
                    <a:pt x="1474" y="11018"/>
                  </a:cubicBezTo>
                  <a:cubicBezTo>
                    <a:pt x="1424" y="7265"/>
                    <a:pt x="2927" y="2422"/>
                    <a:pt x="10387" y="661"/>
                  </a:cubicBezTo>
                  <a:cubicBezTo>
                    <a:pt x="11426" y="419"/>
                    <a:pt x="12399" y="293"/>
                    <a:pt x="13297" y="293"/>
                  </a:cubicBezTo>
                  <a:cubicBezTo>
                    <a:pt x="15100" y="293"/>
                    <a:pt x="16603" y="790"/>
                    <a:pt x="17792" y="1775"/>
                  </a:cubicBezTo>
                  <a:cubicBezTo>
                    <a:pt x="20406" y="3942"/>
                    <a:pt x="21575" y="8501"/>
                    <a:pt x="21270" y="15284"/>
                  </a:cubicBezTo>
                  <a:cubicBezTo>
                    <a:pt x="21258" y="15347"/>
                    <a:pt x="20653" y="18340"/>
                    <a:pt x="19755" y="21634"/>
                  </a:cubicBezTo>
                  <a:cubicBezTo>
                    <a:pt x="19663" y="22328"/>
                    <a:pt x="19567" y="23012"/>
                    <a:pt x="19476" y="23650"/>
                  </a:cubicBezTo>
                  <a:cubicBezTo>
                    <a:pt x="20694" y="19639"/>
                    <a:pt x="21555" y="15343"/>
                    <a:pt x="21555" y="15343"/>
                  </a:cubicBezTo>
                  <a:cubicBezTo>
                    <a:pt x="22051" y="4459"/>
                    <a:pt x="18786" y="1"/>
                    <a:pt x="13305" y="1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Google Shape;1946;p55">
              <a:extLst>
                <a:ext uri="{FF2B5EF4-FFF2-40B4-BE49-F238E27FC236}">
                  <a16:creationId xmlns:a16="http://schemas.microsoft.com/office/drawing/2014/main" id="{77F1C800-B8F1-2200-B6C3-6BBD013FA722}"/>
                </a:ext>
              </a:extLst>
            </p:cNvPr>
            <p:cNvSpPr/>
            <p:nvPr/>
          </p:nvSpPr>
          <p:spPr>
            <a:xfrm>
              <a:off x="4336884" y="1469412"/>
              <a:ext cx="67651" cy="28341"/>
            </a:xfrm>
            <a:custGeom>
              <a:avLst/>
              <a:gdLst/>
              <a:ahLst/>
              <a:cxnLst/>
              <a:rect l="l" t="t" r="r" b="b"/>
              <a:pathLst>
                <a:path w="4092" h="1714" extrusionOk="0">
                  <a:moveTo>
                    <a:pt x="3761" y="0"/>
                  </a:moveTo>
                  <a:cubicBezTo>
                    <a:pt x="3665" y="0"/>
                    <a:pt x="3571" y="47"/>
                    <a:pt x="3516" y="131"/>
                  </a:cubicBezTo>
                  <a:cubicBezTo>
                    <a:pt x="3481" y="185"/>
                    <a:pt x="2843" y="1129"/>
                    <a:pt x="1728" y="1129"/>
                  </a:cubicBezTo>
                  <a:cubicBezTo>
                    <a:pt x="1361" y="1129"/>
                    <a:pt x="942" y="1027"/>
                    <a:pt x="476" y="757"/>
                  </a:cubicBezTo>
                  <a:cubicBezTo>
                    <a:pt x="431" y="731"/>
                    <a:pt x="381" y="719"/>
                    <a:pt x="332" y="719"/>
                  </a:cubicBezTo>
                  <a:cubicBezTo>
                    <a:pt x="232" y="719"/>
                    <a:pt x="133" y="771"/>
                    <a:pt x="79" y="866"/>
                  </a:cubicBezTo>
                  <a:cubicBezTo>
                    <a:pt x="0" y="1004"/>
                    <a:pt x="46" y="1179"/>
                    <a:pt x="184" y="1262"/>
                  </a:cubicBezTo>
                  <a:cubicBezTo>
                    <a:pt x="752" y="1588"/>
                    <a:pt x="1266" y="1713"/>
                    <a:pt x="1716" y="1713"/>
                  </a:cubicBezTo>
                  <a:cubicBezTo>
                    <a:pt x="3152" y="1713"/>
                    <a:pt x="3992" y="465"/>
                    <a:pt x="4004" y="449"/>
                  </a:cubicBezTo>
                  <a:cubicBezTo>
                    <a:pt x="4092" y="314"/>
                    <a:pt x="4054" y="135"/>
                    <a:pt x="3921" y="48"/>
                  </a:cubicBezTo>
                  <a:cubicBezTo>
                    <a:pt x="3872" y="16"/>
                    <a:pt x="3816" y="0"/>
                    <a:pt x="376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Google Shape;1947;p55">
              <a:extLst>
                <a:ext uri="{FF2B5EF4-FFF2-40B4-BE49-F238E27FC236}">
                  <a16:creationId xmlns:a16="http://schemas.microsoft.com/office/drawing/2014/main" id="{2CC97A84-AB9D-558F-573E-85DF938F8E6E}"/>
                </a:ext>
              </a:extLst>
            </p:cNvPr>
            <p:cNvSpPr/>
            <p:nvPr/>
          </p:nvSpPr>
          <p:spPr>
            <a:xfrm>
              <a:off x="4208978" y="1482044"/>
              <a:ext cx="67668" cy="28341"/>
            </a:xfrm>
            <a:custGeom>
              <a:avLst/>
              <a:gdLst/>
              <a:ahLst/>
              <a:cxnLst/>
              <a:rect l="l" t="t" r="r" b="b"/>
              <a:pathLst>
                <a:path w="4093" h="1714" extrusionOk="0">
                  <a:moveTo>
                    <a:pt x="3761" y="0"/>
                  </a:moveTo>
                  <a:cubicBezTo>
                    <a:pt x="3666" y="0"/>
                    <a:pt x="3571" y="46"/>
                    <a:pt x="3516" y="131"/>
                  </a:cubicBezTo>
                  <a:cubicBezTo>
                    <a:pt x="3481" y="184"/>
                    <a:pt x="2845" y="1133"/>
                    <a:pt x="1727" y="1133"/>
                  </a:cubicBezTo>
                  <a:cubicBezTo>
                    <a:pt x="1361" y="1133"/>
                    <a:pt x="942" y="1031"/>
                    <a:pt x="476" y="762"/>
                  </a:cubicBezTo>
                  <a:cubicBezTo>
                    <a:pt x="431" y="735"/>
                    <a:pt x="380" y="722"/>
                    <a:pt x="331" y="722"/>
                  </a:cubicBezTo>
                  <a:cubicBezTo>
                    <a:pt x="231" y="722"/>
                    <a:pt x="133" y="774"/>
                    <a:pt x="80" y="866"/>
                  </a:cubicBezTo>
                  <a:cubicBezTo>
                    <a:pt x="0" y="1003"/>
                    <a:pt x="46" y="1183"/>
                    <a:pt x="185" y="1263"/>
                  </a:cubicBezTo>
                  <a:cubicBezTo>
                    <a:pt x="752" y="1592"/>
                    <a:pt x="1266" y="1714"/>
                    <a:pt x="1717" y="1714"/>
                  </a:cubicBezTo>
                  <a:cubicBezTo>
                    <a:pt x="3152" y="1714"/>
                    <a:pt x="3992" y="469"/>
                    <a:pt x="4004" y="452"/>
                  </a:cubicBezTo>
                  <a:cubicBezTo>
                    <a:pt x="4092" y="315"/>
                    <a:pt x="4054" y="136"/>
                    <a:pt x="3921" y="47"/>
                  </a:cubicBezTo>
                  <a:cubicBezTo>
                    <a:pt x="3872" y="16"/>
                    <a:pt x="3816" y="0"/>
                    <a:pt x="376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Google Shape;1948;p55">
              <a:extLst>
                <a:ext uri="{FF2B5EF4-FFF2-40B4-BE49-F238E27FC236}">
                  <a16:creationId xmlns:a16="http://schemas.microsoft.com/office/drawing/2014/main" id="{0C39D42C-423A-0A3D-573C-1CC382B239EF}"/>
                </a:ext>
              </a:extLst>
            </p:cNvPr>
            <p:cNvSpPr/>
            <p:nvPr/>
          </p:nvSpPr>
          <p:spPr>
            <a:xfrm>
              <a:off x="4176953" y="1438477"/>
              <a:ext cx="105825" cy="27316"/>
            </a:xfrm>
            <a:custGeom>
              <a:avLst/>
              <a:gdLst/>
              <a:ahLst/>
              <a:cxnLst/>
              <a:rect l="l" t="t" r="r" b="b"/>
              <a:pathLst>
                <a:path w="6401" h="1652" extrusionOk="0">
                  <a:moveTo>
                    <a:pt x="2983" y="0"/>
                  </a:moveTo>
                  <a:cubicBezTo>
                    <a:pt x="1543" y="0"/>
                    <a:pt x="200" y="1089"/>
                    <a:pt x="143" y="1137"/>
                  </a:cubicBezTo>
                  <a:cubicBezTo>
                    <a:pt x="18" y="1238"/>
                    <a:pt x="1" y="1422"/>
                    <a:pt x="105" y="1547"/>
                  </a:cubicBezTo>
                  <a:cubicBezTo>
                    <a:pt x="159" y="1618"/>
                    <a:pt x="243" y="1651"/>
                    <a:pt x="326" y="1651"/>
                  </a:cubicBezTo>
                  <a:cubicBezTo>
                    <a:pt x="393" y="1651"/>
                    <a:pt x="459" y="1630"/>
                    <a:pt x="515" y="1584"/>
                  </a:cubicBezTo>
                  <a:cubicBezTo>
                    <a:pt x="526" y="1577"/>
                    <a:pt x="1768" y="580"/>
                    <a:pt x="2968" y="580"/>
                  </a:cubicBezTo>
                  <a:cubicBezTo>
                    <a:pt x="2999" y="580"/>
                    <a:pt x="3030" y="581"/>
                    <a:pt x="3060" y="582"/>
                  </a:cubicBezTo>
                  <a:cubicBezTo>
                    <a:pt x="4359" y="632"/>
                    <a:pt x="5925" y="1418"/>
                    <a:pt x="5941" y="1426"/>
                  </a:cubicBezTo>
                  <a:cubicBezTo>
                    <a:pt x="5983" y="1448"/>
                    <a:pt x="6029" y="1459"/>
                    <a:pt x="6073" y="1459"/>
                  </a:cubicBezTo>
                  <a:cubicBezTo>
                    <a:pt x="6179" y="1459"/>
                    <a:pt x="6280" y="1401"/>
                    <a:pt x="6330" y="1301"/>
                  </a:cubicBezTo>
                  <a:cubicBezTo>
                    <a:pt x="6401" y="1155"/>
                    <a:pt x="6346" y="979"/>
                    <a:pt x="6204" y="908"/>
                  </a:cubicBezTo>
                  <a:cubicBezTo>
                    <a:pt x="6133" y="875"/>
                    <a:pt x="4509" y="56"/>
                    <a:pt x="3085" y="2"/>
                  </a:cubicBezTo>
                  <a:cubicBezTo>
                    <a:pt x="3051" y="1"/>
                    <a:pt x="3017" y="0"/>
                    <a:pt x="298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Google Shape;1949;p55">
              <a:extLst>
                <a:ext uri="{FF2B5EF4-FFF2-40B4-BE49-F238E27FC236}">
                  <a16:creationId xmlns:a16="http://schemas.microsoft.com/office/drawing/2014/main" id="{D0E143C5-73DC-0A46-E64A-4A2A1E3BE835}"/>
                </a:ext>
              </a:extLst>
            </p:cNvPr>
            <p:cNvSpPr/>
            <p:nvPr/>
          </p:nvSpPr>
          <p:spPr>
            <a:xfrm>
              <a:off x="4271922" y="1550114"/>
              <a:ext cx="65667" cy="29283"/>
            </a:xfrm>
            <a:custGeom>
              <a:avLst/>
              <a:gdLst/>
              <a:ahLst/>
              <a:cxnLst/>
              <a:rect l="l" t="t" r="r" b="b"/>
              <a:pathLst>
                <a:path w="3972" h="1771" extrusionOk="0">
                  <a:moveTo>
                    <a:pt x="3674" y="1"/>
                  </a:moveTo>
                  <a:cubicBezTo>
                    <a:pt x="3527" y="1"/>
                    <a:pt x="3390" y="111"/>
                    <a:pt x="3374" y="264"/>
                  </a:cubicBezTo>
                  <a:cubicBezTo>
                    <a:pt x="3370" y="301"/>
                    <a:pt x="3286" y="1188"/>
                    <a:pt x="2243" y="1188"/>
                  </a:cubicBezTo>
                  <a:cubicBezTo>
                    <a:pt x="2217" y="1188"/>
                    <a:pt x="2191" y="1188"/>
                    <a:pt x="2164" y="1187"/>
                  </a:cubicBezTo>
                  <a:cubicBezTo>
                    <a:pt x="986" y="1140"/>
                    <a:pt x="615" y="352"/>
                    <a:pt x="598" y="318"/>
                  </a:cubicBezTo>
                  <a:cubicBezTo>
                    <a:pt x="551" y="209"/>
                    <a:pt x="444" y="144"/>
                    <a:pt x="332" y="144"/>
                  </a:cubicBezTo>
                  <a:cubicBezTo>
                    <a:pt x="294" y="144"/>
                    <a:pt x="255" y="152"/>
                    <a:pt x="218" y="168"/>
                  </a:cubicBezTo>
                  <a:cubicBezTo>
                    <a:pt x="68" y="235"/>
                    <a:pt x="1" y="406"/>
                    <a:pt x="68" y="552"/>
                  </a:cubicBezTo>
                  <a:cubicBezTo>
                    <a:pt x="89" y="597"/>
                    <a:pt x="586" y="1709"/>
                    <a:pt x="2143" y="1771"/>
                  </a:cubicBezTo>
                  <a:lnTo>
                    <a:pt x="2243" y="1771"/>
                  </a:lnTo>
                  <a:cubicBezTo>
                    <a:pt x="3478" y="1771"/>
                    <a:pt x="3904" y="832"/>
                    <a:pt x="3954" y="322"/>
                  </a:cubicBezTo>
                  <a:cubicBezTo>
                    <a:pt x="3971" y="160"/>
                    <a:pt x="3854" y="17"/>
                    <a:pt x="3692" y="1"/>
                  </a:cubicBezTo>
                  <a:cubicBezTo>
                    <a:pt x="3686" y="1"/>
                    <a:pt x="3680" y="1"/>
                    <a:pt x="367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Google Shape;1950;p55">
              <a:extLst>
                <a:ext uri="{FF2B5EF4-FFF2-40B4-BE49-F238E27FC236}">
                  <a16:creationId xmlns:a16="http://schemas.microsoft.com/office/drawing/2014/main" id="{ACA6EB4D-7B83-D10B-88CB-62757C3373E9}"/>
                </a:ext>
              </a:extLst>
            </p:cNvPr>
            <p:cNvSpPr/>
            <p:nvPr/>
          </p:nvSpPr>
          <p:spPr>
            <a:xfrm>
              <a:off x="4260481" y="1601336"/>
              <a:ext cx="92136" cy="36526"/>
            </a:xfrm>
            <a:custGeom>
              <a:avLst/>
              <a:gdLst/>
              <a:ahLst/>
              <a:cxnLst/>
              <a:rect l="l" t="t" r="r" b="b"/>
              <a:pathLst>
                <a:path w="5573" h="2209" extrusionOk="0">
                  <a:moveTo>
                    <a:pt x="5573" y="0"/>
                  </a:moveTo>
                  <a:cubicBezTo>
                    <a:pt x="5573" y="0"/>
                    <a:pt x="3917" y="493"/>
                    <a:pt x="2176" y="493"/>
                  </a:cubicBezTo>
                  <a:cubicBezTo>
                    <a:pt x="1425" y="493"/>
                    <a:pt x="657" y="402"/>
                    <a:pt x="0" y="138"/>
                  </a:cubicBezTo>
                  <a:lnTo>
                    <a:pt x="0" y="138"/>
                  </a:lnTo>
                  <a:cubicBezTo>
                    <a:pt x="0" y="139"/>
                    <a:pt x="677" y="1632"/>
                    <a:pt x="2717" y="2175"/>
                  </a:cubicBezTo>
                  <a:cubicBezTo>
                    <a:pt x="2801" y="2198"/>
                    <a:pt x="2885" y="2208"/>
                    <a:pt x="2970" y="2208"/>
                  </a:cubicBezTo>
                  <a:cubicBezTo>
                    <a:pt x="4206" y="2208"/>
                    <a:pt x="5573" y="0"/>
                    <a:pt x="5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Google Shape;1951;p55">
              <a:extLst>
                <a:ext uri="{FF2B5EF4-FFF2-40B4-BE49-F238E27FC236}">
                  <a16:creationId xmlns:a16="http://schemas.microsoft.com/office/drawing/2014/main" id="{9D3C0E82-CA34-5DAF-CEE1-E235F77C9F80}"/>
                </a:ext>
              </a:extLst>
            </p:cNvPr>
            <p:cNvSpPr/>
            <p:nvPr/>
          </p:nvSpPr>
          <p:spPr>
            <a:xfrm>
              <a:off x="4316993" y="1426126"/>
              <a:ext cx="94086" cy="61692"/>
            </a:xfrm>
            <a:custGeom>
              <a:avLst/>
              <a:gdLst/>
              <a:ahLst/>
              <a:cxnLst/>
              <a:rect l="l" t="t" r="r" b="b"/>
              <a:pathLst>
                <a:path w="5691" h="3731" extrusionOk="0">
                  <a:moveTo>
                    <a:pt x="3097" y="1"/>
                  </a:moveTo>
                  <a:cubicBezTo>
                    <a:pt x="3033" y="1"/>
                    <a:pt x="2970" y="1"/>
                    <a:pt x="2906" y="2"/>
                  </a:cubicBezTo>
                  <a:cubicBezTo>
                    <a:pt x="1675" y="15"/>
                    <a:pt x="527" y="1484"/>
                    <a:pt x="481" y="1547"/>
                  </a:cubicBezTo>
                  <a:cubicBezTo>
                    <a:pt x="452" y="1580"/>
                    <a:pt x="436" y="1618"/>
                    <a:pt x="427" y="1659"/>
                  </a:cubicBezTo>
                  <a:lnTo>
                    <a:pt x="39" y="3375"/>
                  </a:lnTo>
                  <a:cubicBezTo>
                    <a:pt x="1" y="3534"/>
                    <a:pt x="101" y="3688"/>
                    <a:pt x="255" y="3722"/>
                  </a:cubicBezTo>
                  <a:cubicBezTo>
                    <a:pt x="280" y="3730"/>
                    <a:pt x="301" y="3730"/>
                    <a:pt x="322" y="3730"/>
                  </a:cubicBezTo>
                  <a:cubicBezTo>
                    <a:pt x="456" y="3730"/>
                    <a:pt x="573" y="3638"/>
                    <a:pt x="606" y="3505"/>
                  </a:cubicBezTo>
                  <a:lnTo>
                    <a:pt x="978" y="1851"/>
                  </a:lnTo>
                  <a:cubicBezTo>
                    <a:pt x="1295" y="1459"/>
                    <a:pt x="2159" y="591"/>
                    <a:pt x="2915" y="582"/>
                  </a:cubicBezTo>
                  <a:cubicBezTo>
                    <a:pt x="2994" y="581"/>
                    <a:pt x="3074" y="580"/>
                    <a:pt x="3153" y="580"/>
                  </a:cubicBezTo>
                  <a:cubicBezTo>
                    <a:pt x="4262" y="580"/>
                    <a:pt x="5350" y="678"/>
                    <a:pt x="5361" y="678"/>
                  </a:cubicBezTo>
                  <a:cubicBezTo>
                    <a:pt x="5371" y="679"/>
                    <a:pt x="5381" y="680"/>
                    <a:pt x="5390" y="680"/>
                  </a:cubicBezTo>
                  <a:cubicBezTo>
                    <a:pt x="5531" y="680"/>
                    <a:pt x="5667" y="567"/>
                    <a:pt x="5679" y="416"/>
                  </a:cubicBezTo>
                  <a:cubicBezTo>
                    <a:pt x="5691" y="256"/>
                    <a:pt x="5575" y="115"/>
                    <a:pt x="5415" y="102"/>
                  </a:cubicBezTo>
                  <a:cubicBezTo>
                    <a:pt x="5364" y="98"/>
                    <a:pt x="4241" y="1"/>
                    <a:pt x="309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Google Shape;1952;p55">
              <a:extLst>
                <a:ext uri="{FF2B5EF4-FFF2-40B4-BE49-F238E27FC236}">
                  <a16:creationId xmlns:a16="http://schemas.microsoft.com/office/drawing/2014/main" id="{7386CE44-DE54-C9FF-98D3-ECFF1E8DB1C2}"/>
                </a:ext>
              </a:extLst>
            </p:cNvPr>
            <p:cNvSpPr/>
            <p:nvPr/>
          </p:nvSpPr>
          <p:spPr>
            <a:xfrm>
              <a:off x="4047741" y="1118050"/>
              <a:ext cx="512904" cy="352807"/>
            </a:xfrm>
            <a:custGeom>
              <a:avLst/>
              <a:gdLst/>
              <a:ahLst/>
              <a:cxnLst/>
              <a:rect l="l" t="t" r="r" b="b"/>
              <a:pathLst>
                <a:path w="31024" h="21337" extrusionOk="0">
                  <a:moveTo>
                    <a:pt x="15134" y="0"/>
                  </a:moveTo>
                  <a:cubicBezTo>
                    <a:pt x="7601" y="0"/>
                    <a:pt x="5770" y="4746"/>
                    <a:pt x="5770" y="4746"/>
                  </a:cubicBezTo>
                  <a:cubicBezTo>
                    <a:pt x="5770" y="4746"/>
                    <a:pt x="5203" y="3202"/>
                    <a:pt x="4626" y="3202"/>
                  </a:cubicBezTo>
                  <a:cubicBezTo>
                    <a:pt x="4467" y="3202"/>
                    <a:pt x="4308" y="3319"/>
                    <a:pt x="4159" y="3619"/>
                  </a:cubicBezTo>
                  <a:cubicBezTo>
                    <a:pt x="3465" y="5009"/>
                    <a:pt x="3482" y="6070"/>
                    <a:pt x="3482" y="6070"/>
                  </a:cubicBezTo>
                  <a:cubicBezTo>
                    <a:pt x="3482" y="6070"/>
                    <a:pt x="1900" y="7247"/>
                    <a:pt x="1203" y="7923"/>
                  </a:cubicBezTo>
                  <a:cubicBezTo>
                    <a:pt x="501" y="8604"/>
                    <a:pt x="1399" y="9346"/>
                    <a:pt x="1399" y="9346"/>
                  </a:cubicBezTo>
                  <a:cubicBezTo>
                    <a:pt x="1399" y="9346"/>
                    <a:pt x="1" y="12845"/>
                    <a:pt x="748" y="15529"/>
                  </a:cubicBezTo>
                  <a:lnTo>
                    <a:pt x="4752" y="21336"/>
                  </a:lnTo>
                  <a:cubicBezTo>
                    <a:pt x="4752" y="21336"/>
                    <a:pt x="4760" y="21336"/>
                    <a:pt x="4777" y="21336"/>
                  </a:cubicBezTo>
                  <a:cubicBezTo>
                    <a:pt x="4971" y="21336"/>
                    <a:pt x="6252" y="21287"/>
                    <a:pt x="7218" y="20022"/>
                  </a:cubicBezTo>
                  <a:cubicBezTo>
                    <a:pt x="7701" y="19386"/>
                    <a:pt x="7796" y="18130"/>
                    <a:pt x="7759" y="16963"/>
                  </a:cubicBezTo>
                  <a:lnTo>
                    <a:pt x="7759" y="16963"/>
                  </a:lnTo>
                  <a:cubicBezTo>
                    <a:pt x="7901" y="17601"/>
                    <a:pt x="8119" y="18105"/>
                    <a:pt x="8452" y="18105"/>
                  </a:cubicBezTo>
                  <a:cubicBezTo>
                    <a:pt x="8552" y="18105"/>
                    <a:pt x="8663" y="18059"/>
                    <a:pt x="8784" y="17959"/>
                  </a:cubicBezTo>
                  <a:cubicBezTo>
                    <a:pt x="10012" y="16949"/>
                    <a:pt x="8179" y="12452"/>
                    <a:pt x="8179" y="12452"/>
                  </a:cubicBezTo>
                  <a:lnTo>
                    <a:pt x="8179" y="12452"/>
                  </a:lnTo>
                  <a:lnTo>
                    <a:pt x="11197" y="12749"/>
                  </a:lnTo>
                  <a:cubicBezTo>
                    <a:pt x="11197" y="12749"/>
                    <a:pt x="14787" y="15901"/>
                    <a:pt x="19785" y="18401"/>
                  </a:cubicBezTo>
                  <a:cubicBezTo>
                    <a:pt x="20771" y="18894"/>
                    <a:pt x="21711" y="19104"/>
                    <a:pt x="22568" y="19104"/>
                  </a:cubicBezTo>
                  <a:cubicBezTo>
                    <a:pt x="26057" y="19104"/>
                    <a:pt x="28157" y="15633"/>
                    <a:pt x="26280" y="13709"/>
                  </a:cubicBezTo>
                  <a:cubicBezTo>
                    <a:pt x="25798" y="13216"/>
                    <a:pt x="25645" y="13037"/>
                    <a:pt x="25712" y="13037"/>
                  </a:cubicBezTo>
                  <a:cubicBezTo>
                    <a:pt x="25892" y="13037"/>
                    <a:pt x="27642" y="14312"/>
                    <a:pt x="28925" y="14312"/>
                  </a:cubicBezTo>
                  <a:cubicBezTo>
                    <a:pt x="29495" y="14312"/>
                    <a:pt x="29973" y="14060"/>
                    <a:pt x="30180" y="13334"/>
                  </a:cubicBezTo>
                  <a:cubicBezTo>
                    <a:pt x="31023" y="10361"/>
                    <a:pt x="23262" y="141"/>
                    <a:pt x="15455" y="3"/>
                  </a:cubicBezTo>
                  <a:cubicBezTo>
                    <a:pt x="15347" y="1"/>
                    <a:pt x="15240" y="0"/>
                    <a:pt x="1513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Google Shape;1953;p55">
              <a:extLst>
                <a:ext uri="{FF2B5EF4-FFF2-40B4-BE49-F238E27FC236}">
                  <a16:creationId xmlns:a16="http://schemas.microsoft.com/office/drawing/2014/main" id="{B06DB7C7-851D-09BE-E790-DFCA06F14AD2}"/>
                </a:ext>
              </a:extLst>
            </p:cNvPr>
            <p:cNvSpPr/>
            <p:nvPr/>
          </p:nvSpPr>
          <p:spPr>
            <a:xfrm>
              <a:off x="4172621" y="1247808"/>
              <a:ext cx="234183" cy="139374"/>
            </a:xfrm>
            <a:custGeom>
              <a:avLst/>
              <a:gdLst/>
              <a:ahLst/>
              <a:cxnLst/>
              <a:rect l="l" t="t" r="r" b="b"/>
              <a:pathLst>
                <a:path w="14165" h="8429" extrusionOk="0">
                  <a:moveTo>
                    <a:pt x="162" y="0"/>
                  </a:moveTo>
                  <a:cubicBezTo>
                    <a:pt x="119" y="0"/>
                    <a:pt x="76" y="19"/>
                    <a:pt x="50" y="58"/>
                  </a:cubicBezTo>
                  <a:cubicBezTo>
                    <a:pt x="0" y="120"/>
                    <a:pt x="12" y="213"/>
                    <a:pt x="75" y="263"/>
                  </a:cubicBezTo>
                  <a:cubicBezTo>
                    <a:pt x="112" y="288"/>
                    <a:pt x="3665" y="2972"/>
                    <a:pt x="6212" y="5389"/>
                  </a:cubicBezTo>
                  <a:cubicBezTo>
                    <a:pt x="8291" y="7364"/>
                    <a:pt x="11363" y="8428"/>
                    <a:pt x="13112" y="8428"/>
                  </a:cubicBezTo>
                  <a:cubicBezTo>
                    <a:pt x="13501" y="8428"/>
                    <a:pt x="13827" y="8374"/>
                    <a:pt x="14060" y="8270"/>
                  </a:cubicBezTo>
                  <a:cubicBezTo>
                    <a:pt x="14131" y="8236"/>
                    <a:pt x="14164" y="8149"/>
                    <a:pt x="14131" y="8074"/>
                  </a:cubicBezTo>
                  <a:cubicBezTo>
                    <a:pt x="14106" y="8021"/>
                    <a:pt x="14050" y="7990"/>
                    <a:pt x="13996" y="7990"/>
                  </a:cubicBezTo>
                  <a:cubicBezTo>
                    <a:pt x="13976" y="7990"/>
                    <a:pt x="13957" y="7994"/>
                    <a:pt x="13939" y="8002"/>
                  </a:cubicBezTo>
                  <a:cubicBezTo>
                    <a:pt x="13752" y="8088"/>
                    <a:pt x="13477" y="8132"/>
                    <a:pt x="13135" y="8132"/>
                  </a:cubicBezTo>
                  <a:cubicBezTo>
                    <a:pt x="11548" y="8132"/>
                    <a:pt x="8535" y="7193"/>
                    <a:pt x="6412" y="5180"/>
                  </a:cubicBezTo>
                  <a:cubicBezTo>
                    <a:pt x="3852" y="2750"/>
                    <a:pt x="288" y="58"/>
                    <a:pt x="251" y="29"/>
                  </a:cubicBezTo>
                  <a:cubicBezTo>
                    <a:pt x="224" y="10"/>
                    <a:pt x="193" y="0"/>
                    <a:pt x="1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Google Shape;1954;p55">
              <a:extLst>
                <a:ext uri="{FF2B5EF4-FFF2-40B4-BE49-F238E27FC236}">
                  <a16:creationId xmlns:a16="http://schemas.microsoft.com/office/drawing/2014/main" id="{E7AF830F-2F87-40E8-B7A7-C515667E4896}"/>
                </a:ext>
              </a:extLst>
            </p:cNvPr>
            <p:cNvSpPr/>
            <p:nvPr/>
          </p:nvSpPr>
          <p:spPr>
            <a:xfrm>
              <a:off x="4165644" y="1183078"/>
              <a:ext cx="194637" cy="125418"/>
            </a:xfrm>
            <a:custGeom>
              <a:avLst/>
              <a:gdLst/>
              <a:ahLst/>
              <a:cxnLst/>
              <a:rect l="l" t="t" r="r" b="b"/>
              <a:pathLst>
                <a:path w="11773" h="7585" extrusionOk="0">
                  <a:moveTo>
                    <a:pt x="5365" y="0"/>
                  </a:moveTo>
                  <a:cubicBezTo>
                    <a:pt x="2212" y="0"/>
                    <a:pt x="280" y="1970"/>
                    <a:pt x="259" y="1994"/>
                  </a:cubicBezTo>
                  <a:lnTo>
                    <a:pt x="0" y="2266"/>
                  </a:lnTo>
                  <a:lnTo>
                    <a:pt x="0" y="2266"/>
                  </a:lnTo>
                  <a:lnTo>
                    <a:pt x="372" y="2241"/>
                  </a:lnTo>
                  <a:cubicBezTo>
                    <a:pt x="378" y="2240"/>
                    <a:pt x="490" y="2233"/>
                    <a:pt x="679" y="2233"/>
                  </a:cubicBezTo>
                  <a:cubicBezTo>
                    <a:pt x="1580" y="2233"/>
                    <a:pt x="4214" y="2390"/>
                    <a:pt x="5164" y="4124"/>
                  </a:cubicBezTo>
                  <a:cubicBezTo>
                    <a:pt x="6387" y="6357"/>
                    <a:pt x="11368" y="7530"/>
                    <a:pt x="11580" y="7580"/>
                  </a:cubicBezTo>
                  <a:cubicBezTo>
                    <a:pt x="11588" y="7584"/>
                    <a:pt x="11602" y="7584"/>
                    <a:pt x="11610" y="7584"/>
                  </a:cubicBezTo>
                  <a:cubicBezTo>
                    <a:pt x="11677" y="7584"/>
                    <a:pt x="11739" y="7538"/>
                    <a:pt x="11752" y="7472"/>
                  </a:cubicBezTo>
                  <a:cubicBezTo>
                    <a:pt x="11773" y="7392"/>
                    <a:pt x="11723" y="7313"/>
                    <a:pt x="11644" y="7297"/>
                  </a:cubicBezTo>
                  <a:cubicBezTo>
                    <a:pt x="11594" y="7284"/>
                    <a:pt x="6579" y="6102"/>
                    <a:pt x="5419" y="3985"/>
                  </a:cubicBezTo>
                  <a:cubicBezTo>
                    <a:pt x="4409" y="2141"/>
                    <a:pt x="1766" y="1944"/>
                    <a:pt x="752" y="1940"/>
                  </a:cubicBezTo>
                  <a:cubicBezTo>
                    <a:pt x="1382" y="1422"/>
                    <a:pt x="3020" y="293"/>
                    <a:pt x="5360" y="293"/>
                  </a:cubicBezTo>
                  <a:cubicBezTo>
                    <a:pt x="5979" y="293"/>
                    <a:pt x="6648" y="372"/>
                    <a:pt x="7360" y="563"/>
                  </a:cubicBezTo>
                  <a:cubicBezTo>
                    <a:pt x="7373" y="566"/>
                    <a:pt x="7386" y="568"/>
                    <a:pt x="7399" y="568"/>
                  </a:cubicBezTo>
                  <a:cubicBezTo>
                    <a:pt x="7464" y="568"/>
                    <a:pt x="7522" y="525"/>
                    <a:pt x="7540" y="458"/>
                  </a:cubicBezTo>
                  <a:cubicBezTo>
                    <a:pt x="7561" y="378"/>
                    <a:pt x="7515" y="299"/>
                    <a:pt x="7436" y="278"/>
                  </a:cubicBezTo>
                  <a:cubicBezTo>
                    <a:pt x="6698" y="82"/>
                    <a:pt x="6006" y="0"/>
                    <a:pt x="53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Google Shape;1955;p55">
              <a:extLst>
                <a:ext uri="{FF2B5EF4-FFF2-40B4-BE49-F238E27FC236}">
                  <a16:creationId xmlns:a16="http://schemas.microsoft.com/office/drawing/2014/main" id="{79D3599A-47E0-A2B6-9081-D65DFE543835}"/>
                </a:ext>
              </a:extLst>
            </p:cNvPr>
            <p:cNvSpPr/>
            <p:nvPr/>
          </p:nvSpPr>
          <p:spPr>
            <a:xfrm>
              <a:off x="4140446" y="1265913"/>
              <a:ext cx="71652" cy="135207"/>
            </a:xfrm>
            <a:custGeom>
              <a:avLst/>
              <a:gdLst/>
              <a:ahLst/>
              <a:cxnLst/>
              <a:rect l="l" t="t" r="r" b="b"/>
              <a:pathLst>
                <a:path w="4334" h="8177" extrusionOk="0">
                  <a:moveTo>
                    <a:pt x="164" y="1"/>
                  </a:moveTo>
                  <a:cubicBezTo>
                    <a:pt x="136" y="1"/>
                    <a:pt x="108" y="8"/>
                    <a:pt x="83" y="23"/>
                  </a:cubicBezTo>
                  <a:cubicBezTo>
                    <a:pt x="17" y="69"/>
                    <a:pt x="0" y="162"/>
                    <a:pt x="42" y="228"/>
                  </a:cubicBezTo>
                  <a:cubicBezTo>
                    <a:pt x="83" y="287"/>
                    <a:pt x="3941" y="6160"/>
                    <a:pt x="1557" y="7913"/>
                  </a:cubicBezTo>
                  <a:cubicBezTo>
                    <a:pt x="1490" y="7964"/>
                    <a:pt x="1478" y="8052"/>
                    <a:pt x="1524" y="8118"/>
                  </a:cubicBezTo>
                  <a:cubicBezTo>
                    <a:pt x="1553" y="8156"/>
                    <a:pt x="1599" y="8177"/>
                    <a:pt x="1645" y="8177"/>
                  </a:cubicBezTo>
                  <a:cubicBezTo>
                    <a:pt x="1675" y="8177"/>
                    <a:pt x="1704" y="8168"/>
                    <a:pt x="1729" y="8148"/>
                  </a:cubicBezTo>
                  <a:cubicBezTo>
                    <a:pt x="4334" y="6235"/>
                    <a:pt x="451" y="316"/>
                    <a:pt x="284" y="65"/>
                  </a:cubicBezTo>
                  <a:cubicBezTo>
                    <a:pt x="258" y="23"/>
                    <a:pt x="211" y="1"/>
                    <a:pt x="1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Google Shape;1956;p55">
              <a:extLst>
                <a:ext uri="{FF2B5EF4-FFF2-40B4-BE49-F238E27FC236}">
                  <a16:creationId xmlns:a16="http://schemas.microsoft.com/office/drawing/2014/main" id="{9DCD69BE-D600-A8FD-EE12-8D764863D655}"/>
                </a:ext>
              </a:extLst>
            </p:cNvPr>
            <p:cNvSpPr/>
            <p:nvPr/>
          </p:nvSpPr>
          <p:spPr>
            <a:xfrm>
              <a:off x="3737684" y="1823535"/>
              <a:ext cx="325310" cy="579916"/>
            </a:xfrm>
            <a:custGeom>
              <a:avLst/>
              <a:gdLst/>
              <a:ahLst/>
              <a:cxnLst/>
              <a:rect l="l" t="t" r="r" b="b"/>
              <a:pathLst>
                <a:path w="19677" h="35072" extrusionOk="0">
                  <a:moveTo>
                    <a:pt x="10855" y="0"/>
                  </a:moveTo>
                  <a:cubicBezTo>
                    <a:pt x="10855" y="0"/>
                    <a:pt x="0" y="29594"/>
                    <a:pt x="501" y="32892"/>
                  </a:cubicBezTo>
                  <a:cubicBezTo>
                    <a:pt x="760" y="34596"/>
                    <a:pt x="2401" y="35072"/>
                    <a:pt x="4176" y="35072"/>
                  </a:cubicBezTo>
                  <a:cubicBezTo>
                    <a:pt x="5842" y="35072"/>
                    <a:pt x="7626" y="34653"/>
                    <a:pt x="8497" y="34437"/>
                  </a:cubicBezTo>
                  <a:cubicBezTo>
                    <a:pt x="10295" y="33990"/>
                    <a:pt x="17193" y="22998"/>
                    <a:pt x="17264" y="20636"/>
                  </a:cubicBezTo>
                  <a:cubicBezTo>
                    <a:pt x="17264" y="20636"/>
                    <a:pt x="18536" y="19997"/>
                    <a:pt x="18958" y="18089"/>
                  </a:cubicBezTo>
                  <a:cubicBezTo>
                    <a:pt x="19384" y="16177"/>
                    <a:pt x="19676" y="9351"/>
                    <a:pt x="16917" y="4258"/>
                  </a:cubicBezTo>
                  <a:lnTo>
                    <a:pt x="10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Google Shape;1957;p55">
              <a:extLst>
                <a:ext uri="{FF2B5EF4-FFF2-40B4-BE49-F238E27FC236}">
                  <a16:creationId xmlns:a16="http://schemas.microsoft.com/office/drawing/2014/main" id="{34D43228-9392-10C1-42E4-ACE4BE8E1453}"/>
                </a:ext>
              </a:extLst>
            </p:cNvPr>
            <p:cNvSpPr/>
            <p:nvPr/>
          </p:nvSpPr>
          <p:spPr>
            <a:xfrm>
              <a:off x="3732856" y="1818756"/>
              <a:ext cx="335163" cy="589456"/>
            </a:xfrm>
            <a:custGeom>
              <a:avLst/>
              <a:gdLst/>
              <a:ahLst/>
              <a:cxnLst/>
              <a:rect l="l" t="t" r="r" b="b"/>
              <a:pathLst>
                <a:path w="20273" h="35649" extrusionOk="0">
                  <a:moveTo>
                    <a:pt x="11149" y="0"/>
                  </a:moveTo>
                  <a:cubicBezTo>
                    <a:pt x="11032" y="0"/>
                    <a:pt x="10918" y="72"/>
                    <a:pt x="10876" y="189"/>
                  </a:cubicBezTo>
                  <a:cubicBezTo>
                    <a:pt x="10433" y="1399"/>
                    <a:pt x="1" y="29892"/>
                    <a:pt x="506" y="33227"/>
                  </a:cubicBezTo>
                  <a:cubicBezTo>
                    <a:pt x="623" y="33979"/>
                    <a:pt x="990" y="34571"/>
                    <a:pt x="1604" y="34981"/>
                  </a:cubicBezTo>
                  <a:cubicBezTo>
                    <a:pt x="2271" y="35428"/>
                    <a:pt x="3228" y="35648"/>
                    <a:pt x="4459" y="35648"/>
                  </a:cubicBezTo>
                  <a:cubicBezTo>
                    <a:pt x="5662" y="35648"/>
                    <a:pt x="7131" y="35436"/>
                    <a:pt x="8859" y="35010"/>
                  </a:cubicBezTo>
                  <a:cubicBezTo>
                    <a:pt x="10880" y="34509"/>
                    <a:pt x="17471" y="23692"/>
                    <a:pt x="17831" y="21100"/>
                  </a:cubicBezTo>
                  <a:cubicBezTo>
                    <a:pt x="18202" y="20858"/>
                    <a:pt x="19167" y="20093"/>
                    <a:pt x="19534" y="18440"/>
                  </a:cubicBezTo>
                  <a:cubicBezTo>
                    <a:pt x="19964" y="16507"/>
                    <a:pt x="20273" y="9590"/>
                    <a:pt x="17463" y="4405"/>
                  </a:cubicBezTo>
                  <a:cubicBezTo>
                    <a:pt x="17412" y="4307"/>
                    <a:pt x="17313" y="4253"/>
                    <a:pt x="17210" y="4253"/>
                  </a:cubicBezTo>
                  <a:cubicBezTo>
                    <a:pt x="17163" y="4253"/>
                    <a:pt x="17115" y="4264"/>
                    <a:pt x="17071" y="4288"/>
                  </a:cubicBezTo>
                  <a:cubicBezTo>
                    <a:pt x="16929" y="4368"/>
                    <a:pt x="16879" y="4543"/>
                    <a:pt x="16954" y="4685"/>
                  </a:cubicBezTo>
                  <a:cubicBezTo>
                    <a:pt x="19685" y="9719"/>
                    <a:pt x="19384" y="16436"/>
                    <a:pt x="18966" y="18315"/>
                  </a:cubicBezTo>
                  <a:cubicBezTo>
                    <a:pt x="18583" y="20052"/>
                    <a:pt x="17467" y="20640"/>
                    <a:pt x="17421" y="20665"/>
                  </a:cubicBezTo>
                  <a:cubicBezTo>
                    <a:pt x="17325" y="20711"/>
                    <a:pt x="17267" y="20808"/>
                    <a:pt x="17263" y="20916"/>
                  </a:cubicBezTo>
                  <a:cubicBezTo>
                    <a:pt x="17200" y="23170"/>
                    <a:pt x="10329" y="34045"/>
                    <a:pt x="8718" y="34446"/>
                  </a:cubicBezTo>
                  <a:cubicBezTo>
                    <a:pt x="6886" y="34898"/>
                    <a:pt x="5505" y="35066"/>
                    <a:pt x="4464" y="35066"/>
                  </a:cubicBezTo>
                  <a:cubicBezTo>
                    <a:pt x="3151" y="35066"/>
                    <a:pt x="2379" y="34799"/>
                    <a:pt x="1926" y="34496"/>
                  </a:cubicBezTo>
                  <a:cubicBezTo>
                    <a:pt x="1450" y="34175"/>
                    <a:pt x="1174" y="33732"/>
                    <a:pt x="1082" y="33139"/>
                  </a:cubicBezTo>
                  <a:cubicBezTo>
                    <a:pt x="693" y="30584"/>
                    <a:pt x="7674" y="10600"/>
                    <a:pt x="11423" y="389"/>
                  </a:cubicBezTo>
                  <a:cubicBezTo>
                    <a:pt x="11477" y="239"/>
                    <a:pt x="11398" y="72"/>
                    <a:pt x="11248" y="18"/>
                  </a:cubicBezTo>
                  <a:cubicBezTo>
                    <a:pt x="11215" y="6"/>
                    <a:pt x="11182" y="0"/>
                    <a:pt x="1114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Google Shape;1958;p55">
              <a:extLst>
                <a:ext uri="{FF2B5EF4-FFF2-40B4-BE49-F238E27FC236}">
                  <a16:creationId xmlns:a16="http://schemas.microsoft.com/office/drawing/2014/main" id="{B60AAB95-D7A1-19FD-BC53-5D8A03F61001}"/>
                </a:ext>
              </a:extLst>
            </p:cNvPr>
            <p:cNvSpPr/>
            <p:nvPr/>
          </p:nvSpPr>
          <p:spPr>
            <a:xfrm>
              <a:off x="3758946" y="1826428"/>
              <a:ext cx="213699" cy="488742"/>
            </a:xfrm>
            <a:custGeom>
              <a:avLst/>
              <a:gdLst/>
              <a:ahLst/>
              <a:cxnLst/>
              <a:rect l="l" t="t" r="r" b="b"/>
              <a:pathLst>
                <a:path w="12926" h="29558" extrusionOk="0">
                  <a:moveTo>
                    <a:pt x="9816" y="0"/>
                  </a:moveTo>
                  <a:cubicBezTo>
                    <a:pt x="6772" y="8299"/>
                    <a:pt x="1629" y="22953"/>
                    <a:pt x="1" y="29557"/>
                  </a:cubicBezTo>
                  <a:cubicBezTo>
                    <a:pt x="539" y="29027"/>
                    <a:pt x="1215" y="28727"/>
                    <a:pt x="1876" y="28727"/>
                  </a:cubicBezTo>
                  <a:cubicBezTo>
                    <a:pt x="1934" y="28727"/>
                    <a:pt x="1992" y="28727"/>
                    <a:pt x="2051" y="28735"/>
                  </a:cubicBezTo>
                  <a:cubicBezTo>
                    <a:pt x="2427" y="28764"/>
                    <a:pt x="3357" y="28827"/>
                    <a:pt x="4585" y="28906"/>
                  </a:cubicBezTo>
                  <a:cubicBezTo>
                    <a:pt x="5082" y="25933"/>
                    <a:pt x="5495" y="22865"/>
                    <a:pt x="6063" y="20916"/>
                  </a:cubicBezTo>
                  <a:cubicBezTo>
                    <a:pt x="7165" y="17129"/>
                    <a:pt x="10747" y="7331"/>
                    <a:pt x="12926" y="2180"/>
                  </a:cubicBezTo>
                  <a:lnTo>
                    <a:pt x="9816" y="0"/>
                  </a:ln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Google Shape;1959;p55">
              <a:extLst>
                <a:ext uri="{FF2B5EF4-FFF2-40B4-BE49-F238E27FC236}">
                  <a16:creationId xmlns:a16="http://schemas.microsoft.com/office/drawing/2014/main" id="{336B4D2F-020C-B365-EDF4-246CCFD62DE4}"/>
                </a:ext>
              </a:extLst>
            </p:cNvPr>
            <p:cNvSpPr/>
            <p:nvPr/>
          </p:nvSpPr>
          <p:spPr>
            <a:xfrm>
              <a:off x="3752184" y="1823535"/>
              <a:ext cx="169045" cy="499506"/>
            </a:xfrm>
            <a:custGeom>
              <a:avLst/>
              <a:gdLst/>
              <a:ahLst/>
              <a:cxnLst/>
              <a:rect l="l" t="t" r="r" b="b"/>
              <a:pathLst>
                <a:path w="10225" h="30209" extrusionOk="0">
                  <a:moveTo>
                    <a:pt x="9978" y="0"/>
                  </a:moveTo>
                  <a:cubicBezTo>
                    <a:pt x="9978" y="0"/>
                    <a:pt x="1892" y="22054"/>
                    <a:pt x="0" y="30208"/>
                  </a:cubicBezTo>
                  <a:cubicBezTo>
                    <a:pt x="125" y="30033"/>
                    <a:pt x="264" y="29874"/>
                    <a:pt x="410" y="29732"/>
                  </a:cubicBezTo>
                  <a:cubicBezTo>
                    <a:pt x="2038" y="23128"/>
                    <a:pt x="7181" y="8474"/>
                    <a:pt x="10225" y="175"/>
                  </a:cubicBezTo>
                  <a:lnTo>
                    <a:pt x="9978" y="0"/>
                  </a:ln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Google Shape;1960;p55">
              <a:extLst>
                <a:ext uri="{FF2B5EF4-FFF2-40B4-BE49-F238E27FC236}">
                  <a16:creationId xmlns:a16="http://schemas.microsoft.com/office/drawing/2014/main" id="{0F096F3A-7510-021B-D7E3-4D043D58F9F6}"/>
                </a:ext>
              </a:extLst>
            </p:cNvPr>
            <p:cNvSpPr/>
            <p:nvPr/>
          </p:nvSpPr>
          <p:spPr>
            <a:xfrm>
              <a:off x="3728194" y="2306175"/>
              <a:ext cx="328302" cy="149146"/>
            </a:xfrm>
            <a:custGeom>
              <a:avLst/>
              <a:gdLst/>
              <a:ahLst/>
              <a:cxnLst/>
              <a:rect l="l" t="t" r="r" b="b"/>
              <a:pathLst>
                <a:path w="19858" h="9020" extrusionOk="0">
                  <a:moveTo>
                    <a:pt x="3740" y="0"/>
                  </a:moveTo>
                  <a:cubicBezTo>
                    <a:pt x="1991" y="0"/>
                    <a:pt x="0" y="2447"/>
                    <a:pt x="1640" y="5751"/>
                  </a:cubicBezTo>
                  <a:cubicBezTo>
                    <a:pt x="2876" y="8236"/>
                    <a:pt x="4637" y="9020"/>
                    <a:pt x="6783" y="9020"/>
                  </a:cubicBezTo>
                  <a:cubicBezTo>
                    <a:pt x="7571" y="9020"/>
                    <a:pt x="8411" y="8914"/>
                    <a:pt x="9296" y="8748"/>
                  </a:cubicBezTo>
                  <a:cubicBezTo>
                    <a:pt x="12586" y="8127"/>
                    <a:pt x="19858" y="3684"/>
                    <a:pt x="19858" y="3684"/>
                  </a:cubicBezTo>
                  <a:lnTo>
                    <a:pt x="19636" y="1000"/>
                  </a:lnTo>
                  <a:cubicBezTo>
                    <a:pt x="19636" y="1000"/>
                    <a:pt x="5668" y="153"/>
                    <a:pt x="3890" y="6"/>
                  </a:cubicBezTo>
                  <a:cubicBezTo>
                    <a:pt x="3840" y="2"/>
                    <a:pt x="3790" y="0"/>
                    <a:pt x="3740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Google Shape;1961;p55">
              <a:extLst>
                <a:ext uri="{FF2B5EF4-FFF2-40B4-BE49-F238E27FC236}">
                  <a16:creationId xmlns:a16="http://schemas.microsoft.com/office/drawing/2014/main" id="{6100A12C-47EC-35D9-BCDC-43CDDFEEAFA8}"/>
                </a:ext>
              </a:extLst>
            </p:cNvPr>
            <p:cNvSpPr/>
            <p:nvPr/>
          </p:nvSpPr>
          <p:spPr>
            <a:xfrm>
              <a:off x="3736659" y="2301397"/>
              <a:ext cx="324748" cy="158769"/>
            </a:xfrm>
            <a:custGeom>
              <a:avLst/>
              <a:gdLst/>
              <a:ahLst/>
              <a:cxnLst/>
              <a:rect l="l" t="t" r="r" b="b"/>
              <a:pathLst>
                <a:path w="19643" h="9602" extrusionOk="0">
                  <a:moveTo>
                    <a:pt x="3228" y="580"/>
                  </a:moveTo>
                  <a:cubicBezTo>
                    <a:pt x="3269" y="580"/>
                    <a:pt x="3311" y="584"/>
                    <a:pt x="3353" y="584"/>
                  </a:cubicBezTo>
                  <a:cubicBezTo>
                    <a:pt x="4985" y="717"/>
                    <a:pt x="16958" y="1447"/>
                    <a:pt x="18854" y="1565"/>
                  </a:cubicBezTo>
                  <a:lnTo>
                    <a:pt x="19041" y="3819"/>
                  </a:lnTo>
                  <a:cubicBezTo>
                    <a:pt x="17977" y="4458"/>
                    <a:pt x="11673" y="8198"/>
                    <a:pt x="8729" y="8749"/>
                  </a:cubicBezTo>
                  <a:cubicBezTo>
                    <a:pt x="7857" y="8914"/>
                    <a:pt x="7040" y="9016"/>
                    <a:pt x="6280" y="9016"/>
                  </a:cubicBezTo>
                  <a:cubicBezTo>
                    <a:pt x="4204" y="9016"/>
                    <a:pt x="2554" y="8254"/>
                    <a:pt x="1390" y="5911"/>
                  </a:cubicBezTo>
                  <a:cubicBezTo>
                    <a:pt x="619" y="4358"/>
                    <a:pt x="614" y="2821"/>
                    <a:pt x="1374" y="1698"/>
                  </a:cubicBezTo>
                  <a:cubicBezTo>
                    <a:pt x="1841" y="1010"/>
                    <a:pt x="2559" y="580"/>
                    <a:pt x="3228" y="580"/>
                  </a:cubicBezTo>
                  <a:close/>
                  <a:moveTo>
                    <a:pt x="3224" y="1"/>
                  </a:moveTo>
                  <a:cubicBezTo>
                    <a:pt x="2362" y="1"/>
                    <a:pt x="1476" y="513"/>
                    <a:pt x="894" y="1372"/>
                  </a:cubicBezTo>
                  <a:cubicBezTo>
                    <a:pt x="12" y="2675"/>
                    <a:pt x="0" y="4424"/>
                    <a:pt x="869" y="6170"/>
                  </a:cubicBezTo>
                  <a:cubicBezTo>
                    <a:pt x="2201" y="8850"/>
                    <a:pt x="4158" y="9601"/>
                    <a:pt x="6274" y="9601"/>
                  </a:cubicBezTo>
                  <a:cubicBezTo>
                    <a:pt x="7114" y="9601"/>
                    <a:pt x="7978" y="9484"/>
                    <a:pt x="8838" y="9322"/>
                  </a:cubicBezTo>
                  <a:cubicBezTo>
                    <a:pt x="12145" y="8699"/>
                    <a:pt x="19195" y="4403"/>
                    <a:pt x="19496" y="4224"/>
                  </a:cubicBezTo>
                  <a:cubicBezTo>
                    <a:pt x="19588" y="4166"/>
                    <a:pt x="19642" y="4061"/>
                    <a:pt x="19634" y="3952"/>
                  </a:cubicBezTo>
                  <a:lnTo>
                    <a:pt x="19413" y="1264"/>
                  </a:lnTo>
                  <a:cubicBezTo>
                    <a:pt x="19400" y="1122"/>
                    <a:pt x="19287" y="1010"/>
                    <a:pt x="19141" y="1002"/>
                  </a:cubicBezTo>
                  <a:cubicBezTo>
                    <a:pt x="19004" y="993"/>
                    <a:pt x="5160" y="150"/>
                    <a:pt x="3399" y="8"/>
                  </a:cubicBezTo>
                  <a:cubicBezTo>
                    <a:pt x="3341" y="3"/>
                    <a:pt x="3282" y="1"/>
                    <a:pt x="322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Google Shape;1962;p55">
              <a:extLst>
                <a:ext uri="{FF2B5EF4-FFF2-40B4-BE49-F238E27FC236}">
                  <a16:creationId xmlns:a16="http://schemas.microsoft.com/office/drawing/2014/main" id="{F5EA8652-00BF-133F-BC22-0FE854CB5406}"/>
                </a:ext>
              </a:extLst>
            </p:cNvPr>
            <p:cNvSpPr/>
            <p:nvPr/>
          </p:nvSpPr>
          <p:spPr>
            <a:xfrm>
              <a:off x="4015087" y="2235526"/>
              <a:ext cx="222610" cy="157413"/>
            </a:xfrm>
            <a:custGeom>
              <a:avLst/>
              <a:gdLst/>
              <a:ahLst/>
              <a:cxnLst/>
              <a:rect l="l" t="t" r="r" b="b"/>
              <a:pathLst>
                <a:path w="13465" h="9520" extrusionOk="0">
                  <a:moveTo>
                    <a:pt x="6766" y="0"/>
                  </a:moveTo>
                  <a:cubicBezTo>
                    <a:pt x="6273" y="0"/>
                    <a:pt x="4505" y="1871"/>
                    <a:pt x="4505" y="1871"/>
                  </a:cubicBezTo>
                  <a:cubicBezTo>
                    <a:pt x="1378" y="5570"/>
                    <a:pt x="1" y="9519"/>
                    <a:pt x="1" y="9519"/>
                  </a:cubicBezTo>
                  <a:cubicBezTo>
                    <a:pt x="1" y="9519"/>
                    <a:pt x="966" y="8965"/>
                    <a:pt x="2116" y="8965"/>
                  </a:cubicBezTo>
                  <a:cubicBezTo>
                    <a:pt x="2209" y="8965"/>
                    <a:pt x="2303" y="8968"/>
                    <a:pt x="2397" y="8976"/>
                  </a:cubicBezTo>
                  <a:cubicBezTo>
                    <a:pt x="2446" y="8980"/>
                    <a:pt x="2499" y="8982"/>
                    <a:pt x="2554" y="8982"/>
                  </a:cubicBezTo>
                  <a:cubicBezTo>
                    <a:pt x="3930" y="8982"/>
                    <a:pt x="7199" y="7786"/>
                    <a:pt x="7199" y="7786"/>
                  </a:cubicBezTo>
                  <a:cubicBezTo>
                    <a:pt x="7199" y="7786"/>
                    <a:pt x="8910" y="9034"/>
                    <a:pt x="9862" y="9114"/>
                  </a:cubicBezTo>
                  <a:cubicBezTo>
                    <a:pt x="9884" y="9115"/>
                    <a:pt x="9905" y="9116"/>
                    <a:pt x="9926" y="9116"/>
                  </a:cubicBezTo>
                  <a:cubicBezTo>
                    <a:pt x="10808" y="9116"/>
                    <a:pt x="10696" y="7599"/>
                    <a:pt x="10696" y="7599"/>
                  </a:cubicBezTo>
                  <a:lnTo>
                    <a:pt x="10696" y="7599"/>
                  </a:lnTo>
                  <a:cubicBezTo>
                    <a:pt x="10696" y="7599"/>
                    <a:pt x="10820" y="7609"/>
                    <a:pt x="10996" y="7609"/>
                  </a:cubicBezTo>
                  <a:cubicBezTo>
                    <a:pt x="11382" y="7609"/>
                    <a:pt x="12019" y="7559"/>
                    <a:pt x="12137" y="7244"/>
                  </a:cubicBezTo>
                  <a:cubicBezTo>
                    <a:pt x="12304" y="6801"/>
                    <a:pt x="11890" y="6318"/>
                    <a:pt x="12403" y="6318"/>
                  </a:cubicBezTo>
                  <a:cubicBezTo>
                    <a:pt x="12428" y="6318"/>
                    <a:pt x="12455" y="6319"/>
                    <a:pt x="12484" y="6321"/>
                  </a:cubicBezTo>
                  <a:cubicBezTo>
                    <a:pt x="12567" y="6328"/>
                    <a:pt x="12645" y="6331"/>
                    <a:pt x="12718" y="6331"/>
                  </a:cubicBezTo>
                  <a:cubicBezTo>
                    <a:pt x="13197" y="6331"/>
                    <a:pt x="13441" y="6179"/>
                    <a:pt x="13452" y="5766"/>
                  </a:cubicBezTo>
                  <a:cubicBezTo>
                    <a:pt x="13465" y="5294"/>
                    <a:pt x="10835" y="2865"/>
                    <a:pt x="10208" y="2497"/>
                  </a:cubicBezTo>
                  <a:cubicBezTo>
                    <a:pt x="9582" y="2130"/>
                    <a:pt x="7519" y="1959"/>
                    <a:pt x="7519" y="1959"/>
                  </a:cubicBezTo>
                  <a:cubicBezTo>
                    <a:pt x="7519" y="1959"/>
                    <a:pt x="9912" y="1679"/>
                    <a:pt x="10396" y="1404"/>
                  </a:cubicBezTo>
                  <a:cubicBezTo>
                    <a:pt x="10885" y="1128"/>
                    <a:pt x="11348" y="1483"/>
                    <a:pt x="11056" y="668"/>
                  </a:cubicBezTo>
                  <a:cubicBezTo>
                    <a:pt x="10816" y="9"/>
                    <a:pt x="8498" y="5"/>
                    <a:pt x="7355" y="5"/>
                  </a:cubicBezTo>
                  <a:cubicBezTo>
                    <a:pt x="7342" y="5"/>
                    <a:pt x="7328" y="5"/>
                    <a:pt x="7315" y="5"/>
                  </a:cubicBezTo>
                  <a:cubicBezTo>
                    <a:pt x="7209" y="7"/>
                    <a:pt x="7115" y="8"/>
                    <a:pt x="7034" y="8"/>
                  </a:cubicBezTo>
                  <a:cubicBezTo>
                    <a:pt x="6919" y="8"/>
                    <a:pt x="6832" y="6"/>
                    <a:pt x="6781" y="1"/>
                  </a:cubicBezTo>
                  <a:cubicBezTo>
                    <a:pt x="6776" y="1"/>
                    <a:pt x="6771" y="0"/>
                    <a:pt x="67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Google Shape;1963;p55">
              <a:extLst>
                <a:ext uri="{FF2B5EF4-FFF2-40B4-BE49-F238E27FC236}">
                  <a16:creationId xmlns:a16="http://schemas.microsoft.com/office/drawing/2014/main" id="{91D60FE4-7EE7-2A2C-1CA7-A0EE37E77E89}"/>
                </a:ext>
              </a:extLst>
            </p:cNvPr>
            <p:cNvSpPr/>
            <p:nvPr/>
          </p:nvSpPr>
          <p:spPr>
            <a:xfrm>
              <a:off x="4009929" y="2230748"/>
              <a:ext cx="232745" cy="167003"/>
            </a:xfrm>
            <a:custGeom>
              <a:avLst/>
              <a:gdLst/>
              <a:ahLst/>
              <a:cxnLst/>
              <a:rect l="l" t="t" r="r" b="b"/>
              <a:pathLst>
                <a:path w="14078" h="10100" extrusionOk="0">
                  <a:moveTo>
                    <a:pt x="7072" y="578"/>
                  </a:moveTo>
                  <a:cubicBezTo>
                    <a:pt x="7160" y="586"/>
                    <a:pt x="7355" y="586"/>
                    <a:pt x="7615" y="586"/>
                  </a:cubicBezTo>
                  <a:cubicBezTo>
                    <a:pt x="7723" y="585"/>
                    <a:pt x="7827" y="584"/>
                    <a:pt x="7928" y="584"/>
                  </a:cubicBezTo>
                  <a:cubicBezTo>
                    <a:pt x="10526" y="584"/>
                    <a:pt x="11032" y="885"/>
                    <a:pt x="11092" y="1053"/>
                  </a:cubicBezTo>
                  <a:cubicBezTo>
                    <a:pt x="11130" y="1154"/>
                    <a:pt x="11147" y="1221"/>
                    <a:pt x="11159" y="1267"/>
                  </a:cubicBezTo>
                  <a:cubicBezTo>
                    <a:pt x="11143" y="1271"/>
                    <a:pt x="11130" y="1271"/>
                    <a:pt x="11117" y="1275"/>
                  </a:cubicBezTo>
                  <a:cubicBezTo>
                    <a:pt x="10971" y="1292"/>
                    <a:pt x="10775" y="1321"/>
                    <a:pt x="10566" y="1442"/>
                  </a:cubicBezTo>
                  <a:cubicBezTo>
                    <a:pt x="10249" y="1622"/>
                    <a:pt x="8700" y="1855"/>
                    <a:pt x="7798" y="1959"/>
                  </a:cubicBezTo>
                  <a:cubicBezTo>
                    <a:pt x="7652" y="1976"/>
                    <a:pt x="7540" y="2105"/>
                    <a:pt x="7544" y="2252"/>
                  </a:cubicBezTo>
                  <a:cubicBezTo>
                    <a:pt x="7548" y="2402"/>
                    <a:pt x="7661" y="2527"/>
                    <a:pt x="7811" y="2539"/>
                  </a:cubicBezTo>
                  <a:cubicBezTo>
                    <a:pt x="8366" y="2581"/>
                    <a:pt x="9906" y="2761"/>
                    <a:pt x="10374" y="3036"/>
                  </a:cubicBezTo>
                  <a:cubicBezTo>
                    <a:pt x="11042" y="3429"/>
                    <a:pt x="13367" y="5650"/>
                    <a:pt x="13472" y="6046"/>
                  </a:cubicBezTo>
                  <a:cubicBezTo>
                    <a:pt x="13472" y="6196"/>
                    <a:pt x="13426" y="6238"/>
                    <a:pt x="13413" y="6251"/>
                  </a:cubicBezTo>
                  <a:cubicBezTo>
                    <a:pt x="13376" y="6281"/>
                    <a:pt x="13279" y="6331"/>
                    <a:pt x="13028" y="6331"/>
                  </a:cubicBezTo>
                  <a:cubicBezTo>
                    <a:pt x="12968" y="6331"/>
                    <a:pt x="12899" y="6328"/>
                    <a:pt x="12821" y="6322"/>
                  </a:cubicBezTo>
                  <a:cubicBezTo>
                    <a:pt x="12787" y="6319"/>
                    <a:pt x="12750" y="6317"/>
                    <a:pt x="12711" y="6317"/>
                  </a:cubicBezTo>
                  <a:cubicBezTo>
                    <a:pt x="12568" y="6317"/>
                    <a:pt x="12403" y="6344"/>
                    <a:pt x="12282" y="6472"/>
                  </a:cubicBezTo>
                  <a:cubicBezTo>
                    <a:pt x="12119" y="6647"/>
                    <a:pt x="12152" y="6873"/>
                    <a:pt x="12182" y="7057"/>
                  </a:cubicBezTo>
                  <a:cubicBezTo>
                    <a:pt x="12199" y="7186"/>
                    <a:pt x="12220" y="7324"/>
                    <a:pt x="12178" y="7429"/>
                  </a:cubicBezTo>
                  <a:cubicBezTo>
                    <a:pt x="12142" y="7523"/>
                    <a:pt x="11750" y="7609"/>
                    <a:pt x="11296" y="7609"/>
                  </a:cubicBezTo>
                  <a:cubicBezTo>
                    <a:pt x="11210" y="7609"/>
                    <a:pt x="11122" y="7606"/>
                    <a:pt x="11033" y="7599"/>
                  </a:cubicBezTo>
                  <a:cubicBezTo>
                    <a:pt x="11025" y="7598"/>
                    <a:pt x="11017" y="7598"/>
                    <a:pt x="11008" y="7598"/>
                  </a:cubicBezTo>
                  <a:cubicBezTo>
                    <a:pt x="10939" y="7598"/>
                    <a:pt x="10860" y="7627"/>
                    <a:pt x="10804" y="7683"/>
                  </a:cubicBezTo>
                  <a:cubicBezTo>
                    <a:pt x="10746" y="7741"/>
                    <a:pt x="10717" y="7824"/>
                    <a:pt x="10721" y="7909"/>
                  </a:cubicBezTo>
                  <a:cubicBezTo>
                    <a:pt x="10737" y="8117"/>
                    <a:pt x="10721" y="8772"/>
                    <a:pt x="10470" y="9023"/>
                  </a:cubicBezTo>
                  <a:cubicBezTo>
                    <a:pt x="10410" y="9084"/>
                    <a:pt x="10336" y="9114"/>
                    <a:pt x="10246" y="9114"/>
                  </a:cubicBezTo>
                  <a:cubicBezTo>
                    <a:pt x="10231" y="9114"/>
                    <a:pt x="10215" y="9113"/>
                    <a:pt x="10199" y="9111"/>
                  </a:cubicBezTo>
                  <a:cubicBezTo>
                    <a:pt x="9484" y="9052"/>
                    <a:pt x="8141" y="8175"/>
                    <a:pt x="7681" y="7842"/>
                  </a:cubicBezTo>
                  <a:cubicBezTo>
                    <a:pt x="7631" y="7805"/>
                    <a:pt x="7572" y="7786"/>
                    <a:pt x="7512" y="7786"/>
                  </a:cubicBezTo>
                  <a:cubicBezTo>
                    <a:pt x="7478" y="7786"/>
                    <a:pt x="7444" y="7792"/>
                    <a:pt x="7410" y="7804"/>
                  </a:cubicBezTo>
                  <a:cubicBezTo>
                    <a:pt x="6484" y="8140"/>
                    <a:pt x="3960" y="8978"/>
                    <a:pt x="2872" y="8978"/>
                  </a:cubicBezTo>
                  <a:cubicBezTo>
                    <a:pt x="2822" y="8978"/>
                    <a:pt x="2774" y="8976"/>
                    <a:pt x="2730" y="8973"/>
                  </a:cubicBezTo>
                  <a:cubicBezTo>
                    <a:pt x="2632" y="8965"/>
                    <a:pt x="2534" y="8961"/>
                    <a:pt x="2437" y="8961"/>
                  </a:cubicBezTo>
                  <a:cubicBezTo>
                    <a:pt x="1822" y="8961"/>
                    <a:pt x="1254" y="9109"/>
                    <a:pt x="843" y="9257"/>
                  </a:cubicBezTo>
                  <a:cubicBezTo>
                    <a:pt x="1369" y="7992"/>
                    <a:pt x="2721" y="5090"/>
                    <a:pt x="5035" y="2352"/>
                  </a:cubicBezTo>
                  <a:cubicBezTo>
                    <a:pt x="5815" y="1525"/>
                    <a:pt x="6825" y="616"/>
                    <a:pt x="7072" y="578"/>
                  </a:cubicBezTo>
                  <a:close/>
                  <a:moveTo>
                    <a:pt x="7098" y="1"/>
                  </a:moveTo>
                  <a:cubicBezTo>
                    <a:pt x="6594" y="1"/>
                    <a:pt x="5461" y="1054"/>
                    <a:pt x="4605" y="1959"/>
                  </a:cubicBezTo>
                  <a:cubicBezTo>
                    <a:pt x="4600" y="1963"/>
                    <a:pt x="4596" y="1968"/>
                    <a:pt x="4596" y="1972"/>
                  </a:cubicBezTo>
                  <a:cubicBezTo>
                    <a:pt x="1469" y="5670"/>
                    <a:pt x="54" y="9674"/>
                    <a:pt x="37" y="9712"/>
                  </a:cubicBezTo>
                  <a:cubicBezTo>
                    <a:pt x="0" y="9828"/>
                    <a:pt x="33" y="9954"/>
                    <a:pt x="129" y="10034"/>
                  </a:cubicBezTo>
                  <a:cubicBezTo>
                    <a:pt x="179" y="10075"/>
                    <a:pt x="247" y="10100"/>
                    <a:pt x="313" y="10100"/>
                  </a:cubicBezTo>
                  <a:cubicBezTo>
                    <a:pt x="363" y="10100"/>
                    <a:pt x="413" y="10088"/>
                    <a:pt x="459" y="10063"/>
                  </a:cubicBezTo>
                  <a:cubicBezTo>
                    <a:pt x="466" y="10054"/>
                    <a:pt x="1374" y="9543"/>
                    <a:pt x="2437" y="9543"/>
                  </a:cubicBezTo>
                  <a:cubicBezTo>
                    <a:pt x="2518" y="9543"/>
                    <a:pt x="2601" y="9546"/>
                    <a:pt x="2684" y="9553"/>
                  </a:cubicBezTo>
                  <a:cubicBezTo>
                    <a:pt x="2738" y="9557"/>
                    <a:pt x="2796" y="9559"/>
                    <a:pt x="2857" y="9559"/>
                  </a:cubicBezTo>
                  <a:cubicBezTo>
                    <a:pt x="4130" y="9559"/>
                    <a:pt x="6807" y="8636"/>
                    <a:pt x="7464" y="8401"/>
                  </a:cubicBezTo>
                  <a:cubicBezTo>
                    <a:pt x="7890" y="8697"/>
                    <a:pt x="9276" y="9620"/>
                    <a:pt x="10149" y="9691"/>
                  </a:cubicBezTo>
                  <a:cubicBezTo>
                    <a:pt x="10177" y="9693"/>
                    <a:pt x="10205" y="9694"/>
                    <a:pt x="10233" y="9694"/>
                  </a:cubicBezTo>
                  <a:cubicBezTo>
                    <a:pt x="10482" y="9694"/>
                    <a:pt x="10706" y="9609"/>
                    <a:pt x="10879" y="9437"/>
                  </a:cubicBezTo>
                  <a:cubicBezTo>
                    <a:pt x="11209" y="9111"/>
                    <a:pt x="11288" y="8551"/>
                    <a:pt x="11305" y="8192"/>
                  </a:cubicBezTo>
                  <a:cubicBezTo>
                    <a:pt x="11781" y="8192"/>
                    <a:pt x="12540" y="8121"/>
                    <a:pt x="12725" y="7633"/>
                  </a:cubicBezTo>
                  <a:cubicBezTo>
                    <a:pt x="12816" y="7387"/>
                    <a:pt x="12779" y="7148"/>
                    <a:pt x="12754" y="6973"/>
                  </a:cubicBezTo>
                  <a:cubicBezTo>
                    <a:pt x="12750" y="6948"/>
                    <a:pt x="12750" y="6923"/>
                    <a:pt x="12746" y="6898"/>
                  </a:cubicBezTo>
                  <a:cubicBezTo>
                    <a:pt x="12754" y="6898"/>
                    <a:pt x="12762" y="6898"/>
                    <a:pt x="12771" y="6903"/>
                  </a:cubicBezTo>
                  <a:cubicBezTo>
                    <a:pt x="12857" y="6909"/>
                    <a:pt x="12939" y="6912"/>
                    <a:pt x="13015" y="6912"/>
                  </a:cubicBezTo>
                  <a:cubicBezTo>
                    <a:pt x="13375" y="6912"/>
                    <a:pt x="13622" y="6839"/>
                    <a:pt x="13802" y="6681"/>
                  </a:cubicBezTo>
                  <a:cubicBezTo>
                    <a:pt x="13960" y="6539"/>
                    <a:pt x="14048" y="6331"/>
                    <a:pt x="14056" y="6063"/>
                  </a:cubicBezTo>
                  <a:cubicBezTo>
                    <a:pt x="14077" y="5354"/>
                    <a:pt x="11163" y="2824"/>
                    <a:pt x="10667" y="2535"/>
                  </a:cubicBezTo>
                  <a:cubicBezTo>
                    <a:pt x="10470" y="2419"/>
                    <a:pt x="10161" y="2323"/>
                    <a:pt x="9819" y="2244"/>
                  </a:cubicBezTo>
                  <a:cubicBezTo>
                    <a:pt x="10266" y="2156"/>
                    <a:pt x="10667" y="2051"/>
                    <a:pt x="10854" y="1947"/>
                  </a:cubicBezTo>
                  <a:cubicBezTo>
                    <a:pt x="10967" y="1880"/>
                    <a:pt x="11083" y="1863"/>
                    <a:pt x="11197" y="1847"/>
                  </a:cubicBezTo>
                  <a:cubicBezTo>
                    <a:pt x="11363" y="1826"/>
                    <a:pt x="11563" y="1797"/>
                    <a:pt x="11681" y="1601"/>
                  </a:cubicBezTo>
                  <a:cubicBezTo>
                    <a:pt x="11802" y="1404"/>
                    <a:pt x="11752" y="1162"/>
                    <a:pt x="11638" y="857"/>
                  </a:cubicBezTo>
                  <a:cubicBezTo>
                    <a:pt x="11384" y="152"/>
                    <a:pt x="9956" y="5"/>
                    <a:pt x="7727" y="5"/>
                  </a:cubicBezTo>
                  <a:lnTo>
                    <a:pt x="7615" y="5"/>
                  </a:lnTo>
                  <a:cubicBezTo>
                    <a:pt x="7376" y="5"/>
                    <a:pt x="7201" y="5"/>
                    <a:pt x="7118" y="1"/>
                  </a:cubicBezTo>
                  <a:cubicBezTo>
                    <a:pt x="7111" y="1"/>
                    <a:pt x="7105" y="1"/>
                    <a:pt x="709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Google Shape;1964;p55">
              <a:extLst>
                <a:ext uri="{FF2B5EF4-FFF2-40B4-BE49-F238E27FC236}">
                  <a16:creationId xmlns:a16="http://schemas.microsoft.com/office/drawing/2014/main" id="{59DF4019-3947-97A2-974B-B46FE88128B4}"/>
                </a:ext>
              </a:extLst>
            </p:cNvPr>
            <p:cNvSpPr/>
            <p:nvPr/>
          </p:nvSpPr>
          <p:spPr>
            <a:xfrm>
              <a:off x="4023850" y="2242900"/>
              <a:ext cx="98253" cy="140928"/>
            </a:xfrm>
            <a:custGeom>
              <a:avLst/>
              <a:gdLst/>
              <a:ahLst/>
              <a:cxnLst/>
              <a:rect l="l" t="t" r="r" b="b"/>
              <a:pathLst>
                <a:path w="5943" h="8523" extrusionOk="0">
                  <a:moveTo>
                    <a:pt x="5942" y="1"/>
                  </a:moveTo>
                  <a:lnTo>
                    <a:pt x="5942" y="1"/>
                  </a:lnTo>
                  <a:cubicBezTo>
                    <a:pt x="5524" y="301"/>
                    <a:pt x="4790" y="987"/>
                    <a:pt x="4193" y="1617"/>
                  </a:cubicBezTo>
                  <a:cubicBezTo>
                    <a:pt x="1879" y="4355"/>
                    <a:pt x="527" y="7257"/>
                    <a:pt x="1" y="8522"/>
                  </a:cubicBezTo>
                  <a:cubicBezTo>
                    <a:pt x="411" y="8372"/>
                    <a:pt x="974" y="8230"/>
                    <a:pt x="1588" y="8230"/>
                  </a:cubicBezTo>
                  <a:cubicBezTo>
                    <a:pt x="1688" y="8230"/>
                    <a:pt x="1788" y="8234"/>
                    <a:pt x="1888" y="8238"/>
                  </a:cubicBezTo>
                  <a:cubicBezTo>
                    <a:pt x="1934" y="8242"/>
                    <a:pt x="1980" y="8247"/>
                    <a:pt x="2030" y="8247"/>
                  </a:cubicBezTo>
                  <a:cubicBezTo>
                    <a:pt x="2322" y="8247"/>
                    <a:pt x="2723" y="8184"/>
                    <a:pt x="3170" y="8087"/>
                  </a:cubicBezTo>
                  <a:cubicBezTo>
                    <a:pt x="3349" y="7203"/>
                    <a:pt x="3550" y="5971"/>
                    <a:pt x="3550" y="5015"/>
                  </a:cubicBezTo>
                  <a:cubicBezTo>
                    <a:pt x="3550" y="3679"/>
                    <a:pt x="5232" y="1053"/>
                    <a:pt x="5942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Google Shape;1965;p55">
              <a:extLst>
                <a:ext uri="{FF2B5EF4-FFF2-40B4-BE49-F238E27FC236}">
                  <a16:creationId xmlns:a16="http://schemas.microsoft.com/office/drawing/2014/main" id="{E792B8D1-C40A-26DC-C733-4CE6A4C619A6}"/>
                </a:ext>
              </a:extLst>
            </p:cNvPr>
            <p:cNvSpPr/>
            <p:nvPr/>
          </p:nvSpPr>
          <p:spPr>
            <a:xfrm>
              <a:off x="4015087" y="2235526"/>
              <a:ext cx="112107" cy="157413"/>
            </a:xfrm>
            <a:custGeom>
              <a:avLst/>
              <a:gdLst/>
              <a:ahLst/>
              <a:cxnLst/>
              <a:rect l="l" t="t" r="r" b="b"/>
              <a:pathLst>
                <a:path w="6781" h="9520" extrusionOk="0">
                  <a:moveTo>
                    <a:pt x="6768" y="1"/>
                  </a:moveTo>
                  <a:cubicBezTo>
                    <a:pt x="6272" y="1"/>
                    <a:pt x="4505" y="1871"/>
                    <a:pt x="4505" y="1871"/>
                  </a:cubicBezTo>
                  <a:cubicBezTo>
                    <a:pt x="1378" y="5570"/>
                    <a:pt x="1" y="9519"/>
                    <a:pt x="1" y="9519"/>
                  </a:cubicBezTo>
                  <a:cubicBezTo>
                    <a:pt x="1" y="9519"/>
                    <a:pt x="966" y="8963"/>
                    <a:pt x="2118" y="8963"/>
                  </a:cubicBezTo>
                  <a:cubicBezTo>
                    <a:pt x="2209" y="8963"/>
                    <a:pt x="2301" y="8968"/>
                    <a:pt x="2397" y="8976"/>
                  </a:cubicBezTo>
                  <a:cubicBezTo>
                    <a:pt x="2443" y="8980"/>
                    <a:pt x="2498" y="8980"/>
                    <a:pt x="2552" y="8980"/>
                  </a:cubicBezTo>
                  <a:cubicBezTo>
                    <a:pt x="2844" y="8980"/>
                    <a:pt x="3224" y="8926"/>
                    <a:pt x="3637" y="8843"/>
                  </a:cubicBezTo>
                  <a:cubicBezTo>
                    <a:pt x="3658" y="8747"/>
                    <a:pt x="3679" y="8643"/>
                    <a:pt x="3700" y="8533"/>
                  </a:cubicBezTo>
                  <a:lnTo>
                    <a:pt x="3700" y="8533"/>
                  </a:lnTo>
                  <a:cubicBezTo>
                    <a:pt x="3253" y="8630"/>
                    <a:pt x="2852" y="8693"/>
                    <a:pt x="2560" y="8693"/>
                  </a:cubicBezTo>
                  <a:cubicBezTo>
                    <a:pt x="2510" y="8693"/>
                    <a:pt x="2464" y="8688"/>
                    <a:pt x="2418" y="8684"/>
                  </a:cubicBezTo>
                  <a:cubicBezTo>
                    <a:pt x="2318" y="8680"/>
                    <a:pt x="2218" y="8676"/>
                    <a:pt x="2118" y="8676"/>
                  </a:cubicBezTo>
                  <a:cubicBezTo>
                    <a:pt x="1504" y="8676"/>
                    <a:pt x="941" y="8818"/>
                    <a:pt x="531" y="8968"/>
                  </a:cubicBezTo>
                  <a:cubicBezTo>
                    <a:pt x="1057" y="7703"/>
                    <a:pt x="2409" y="4801"/>
                    <a:pt x="4723" y="2063"/>
                  </a:cubicBezTo>
                  <a:cubicBezTo>
                    <a:pt x="5320" y="1433"/>
                    <a:pt x="6054" y="747"/>
                    <a:pt x="6472" y="447"/>
                  </a:cubicBezTo>
                  <a:cubicBezTo>
                    <a:pt x="6664" y="167"/>
                    <a:pt x="6781" y="1"/>
                    <a:pt x="6781" y="1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Google Shape;1966;p55">
              <a:extLst>
                <a:ext uri="{FF2B5EF4-FFF2-40B4-BE49-F238E27FC236}">
                  <a16:creationId xmlns:a16="http://schemas.microsoft.com/office/drawing/2014/main" id="{3F63022B-AE9D-739B-7028-9DC9FCD73DD3}"/>
                </a:ext>
              </a:extLst>
            </p:cNvPr>
            <p:cNvSpPr/>
            <p:nvPr/>
          </p:nvSpPr>
          <p:spPr>
            <a:xfrm>
              <a:off x="4123053" y="2288335"/>
              <a:ext cx="103824" cy="56550"/>
            </a:xfrm>
            <a:custGeom>
              <a:avLst/>
              <a:gdLst/>
              <a:ahLst/>
              <a:cxnLst/>
              <a:rect l="l" t="t" r="r" b="b"/>
              <a:pathLst>
                <a:path w="6280" h="3420" extrusionOk="0">
                  <a:moveTo>
                    <a:pt x="311" y="1"/>
                  </a:moveTo>
                  <a:cubicBezTo>
                    <a:pt x="170" y="1"/>
                    <a:pt x="44" y="107"/>
                    <a:pt x="25" y="251"/>
                  </a:cubicBezTo>
                  <a:cubicBezTo>
                    <a:pt x="0" y="409"/>
                    <a:pt x="112" y="555"/>
                    <a:pt x="272" y="580"/>
                  </a:cubicBezTo>
                  <a:lnTo>
                    <a:pt x="2727" y="935"/>
                  </a:lnTo>
                  <a:lnTo>
                    <a:pt x="5773" y="3357"/>
                  </a:lnTo>
                  <a:cubicBezTo>
                    <a:pt x="5823" y="3399"/>
                    <a:pt x="5891" y="3420"/>
                    <a:pt x="5954" y="3420"/>
                  </a:cubicBezTo>
                  <a:cubicBezTo>
                    <a:pt x="6037" y="3420"/>
                    <a:pt x="6124" y="3382"/>
                    <a:pt x="6179" y="3306"/>
                  </a:cubicBezTo>
                  <a:cubicBezTo>
                    <a:pt x="6279" y="3181"/>
                    <a:pt x="6258" y="2998"/>
                    <a:pt x="6133" y="2902"/>
                  </a:cubicBezTo>
                  <a:lnTo>
                    <a:pt x="3027" y="430"/>
                  </a:lnTo>
                  <a:cubicBezTo>
                    <a:pt x="2985" y="397"/>
                    <a:pt x="2939" y="376"/>
                    <a:pt x="2885" y="372"/>
                  </a:cubicBezTo>
                  <a:lnTo>
                    <a:pt x="355" y="4"/>
                  </a:lnTo>
                  <a:cubicBezTo>
                    <a:pt x="340" y="2"/>
                    <a:pt x="325" y="1"/>
                    <a:pt x="31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Google Shape;1967;p55">
              <a:extLst>
                <a:ext uri="{FF2B5EF4-FFF2-40B4-BE49-F238E27FC236}">
                  <a16:creationId xmlns:a16="http://schemas.microsoft.com/office/drawing/2014/main" id="{F7EC7E4D-95F7-3D9B-AF10-C7CA8E10AC29}"/>
                </a:ext>
              </a:extLst>
            </p:cNvPr>
            <p:cNvSpPr/>
            <p:nvPr/>
          </p:nvSpPr>
          <p:spPr>
            <a:xfrm>
              <a:off x="4103725" y="2320758"/>
              <a:ext cx="93739" cy="45256"/>
            </a:xfrm>
            <a:custGeom>
              <a:avLst/>
              <a:gdLst/>
              <a:ahLst/>
              <a:cxnLst/>
              <a:rect l="l" t="t" r="r" b="b"/>
              <a:pathLst>
                <a:path w="5670" h="2737" extrusionOk="0">
                  <a:moveTo>
                    <a:pt x="313" y="1"/>
                  </a:moveTo>
                  <a:cubicBezTo>
                    <a:pt x="175" y="1"/>
                    <a:pt x="51" y="99"/>
                    <a:pt x="25" y="239"/>
                  </a:cubicBezTo>
                  <a:cubicBezTo>
                    <a:pt x="0" y="398"/>
                    <a:pt x="104" y="548"/>
                    <a:pt x="264" y="577"/>
                  </a:cubicBezTo>
                  <a:lnTo>
                    <a:pt x="1795" y="858"/>
                  </a:lnTo>
                  <a:lnTo>
                    <a:pt x="5198" y="2698"/>
                  </a:lnTo>
                  <a:cubicBezTo>
                    <a:pt x="5244" y="2723"/>
                    <a:pt x="5289" y="2736"/>
                    <a:pt x="5335" y="2736"/>
                  </a:cubicBezTo>
                  <a:cubicBezTo>
                    <a:pt x="5439" y="2736"/>
                    <a:pt x="5540" y="2681"/>
                    <a:pt x="5595" y="2581"/>
                  </a:cubicBezTo>
                  <a:cubicBezTo>
                    <a:pt x="5670" y="2440"/>
                    <a:pt x="5615" y="2264"/>
                    <a:pt x="5478" y="2189"/>
                  </a:cubicBezTo>
                  <a:lnTo>
                    <a:pt x="2033" y="323"/>
                  </a:lnTo>
                  <a:cubicBezTo>
                    <a:pt x="2004" y="311"/>
                    <a:pt x="1975" y="297"/>
                    <a:pt x="1946" y="293"/>
                  </a:cubicBezTo>
                  <a:lnTo>
                    <a:pt x="368" y="6"/>
                  </a:lnTo>
                  <a:cubicBezTo>
                    <a:pt x="350" y="2"/>
                    <a:pt x="331" y="1"/>
                    <a:pt x="3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Google Shape;1968;p55">
              <a:extLst>
                <a:ext uri="{FF2B5EF4-FFF2-40B4-BE49-F238E27FC236}">
                  <a16:creationId xmlns:a16="http://schemas.microsoft.com/office/drawing/2014/main" id="{865691EB-3D08-4D2A-B309-C65FB948E65E}"/>
                </a:ext>
              </a:extLst>
            </p:cNvPr>
            <p:cNvSpPr/>
            <p:nvPr/>
          </p:nvSpPr>
          <p:spPr>
            <a:xfrm>
              <a:off x="4573217" y="2196655"/>
              <a:ext cx="222594" cy="157413"/>
            </a:xfrm>
            <a:custGeom>
              <a:avLst/>
              <a:gdLst/>
              <a:ahLst/>
              <a:cxnLst/>
              <a:rect l="l" t="t" r="r" b="b"/>
              <a:pathLst>
                <a:path w="13464" h="9520" extrusionOk="0">
                  <a:moveTo>
                    <a:pt x="6700" y="1"/>
                  </a:moveTo>
                  <a:cubicBezTo>
                    <a:pt x="6695" y="1"/>
                    <a:pt x="6690" y="1"/>
                    <a:pt x="6684" y="1"/>
                  </a:cubicBezTo>
                  <a:cubicBezTo>
                    <a:pt x="6625" y="6"/>
                    <a:pt x="6517" y="7"/>
                    <a:pt x="6374" y="7"/>
                  </a:cubicBezTo>
                  <a:cubicBezTo>
                    <a:pt x="6243" y="7"/>
                    <a:pt x="6083" y="6"/>
                    <a:pt x="5902" y="6"/>
                  </a:cubicBezTo>
                  <a:cubicBezTo>
                    <a:pt x="4709" y="6"/>
                    <a:pt x="2635" y="47"/>
                    <a:pt x="2413" y="665"/>
                  </a:cubicBezTo>
                  <a:cubicBezTo>
                    <a:pt x="2117" y="1479"/>
                    <a:pt x="2585" y="1129"/>
                    <a:pt x="3068" y="1404"/>
                  </a:cubicBezTo>
                  <a:cubicBezTo>
                    <a:pt x="3553" y="1680"/>
                    <a:pt x="5945" y="1959"/>
                    <a:pt x="5945" y="1959"/>
                  </a:cubicBezTo>
                  <a:cubicBezTo>
                    <a:pt x="5945" y="1959"/>
                    <a:pt x="3883" y="2127"/>
                    <a:pt x="3257" y="2493"/>
                  </a:cubicBezTo>
                  <a:cubicBezTo>
                    <a:pt x="2635" y="2861"/>
                    <a:pt x="1" y="5295"/>
                    <a:pt x="13" y="5767"/>
                  </a:cubicBezTo>
                  <a:cubicBezTo>
                    <a:pt x="24" y="6180"/>
                    <a:pt x="271" y="6332"/>
                    <a:pt x="749" y="6332"/>
                  </a:cubicBezTo>
                  <a:cubicBezTo>
                    <a:pt x="821" y="6332"/>
                    <a:pt x="899" y="6328"/>
                    <a:pt x="981" y="6322"/>
                  </a:cubicBezTo>
                  <a:cubicBezTo>
                    <a:pt x="1013" y="6319"/>
                    <a:pt x="1041" y="6318"/>
                    <a:pt x="1067" y="6318"/>
                  </a:cubicBezTo>
                  <a:cubicBezTo>
                    <a:pt x="1572" y="6318"/>
                    <a:pt x="1165" y="6803"/>
                    <a:pt x="1328" y="7240"/>
                  </a:cubicBezTo>
                  <a:cubicBezTo>
                    <a:pt x="1446" y="7560"/>
                    <a:pt x="2086" y="7609"/>
                    <a:pt x="2472" y="7609"/>
                  </a:cubicBezTo>
                  <a:cubicBezTo>
                    <a:pt x="2646" y="7609"/>
                    <a:pt x="2768" y="7599"/>
                    <a:pt x="2768" y="7599"/>
                  </a:cubicBezTo>
                  <a:lnTo>
                    <a:pt x="2768" y="7599"/>
                  </a:lnTo>
                  <a:cubicBezTo>
                    <a:pt x="2768" y="7599"/>
                    <a:pt x="2661" y="9113"/>
                    <a:pt x="3539" y="9113"/>
                  </a:cubicBezTo>
                  <a:cubicBezTo>
                    <a:pt x="3561" y="9113"/>
                    <a:pt x="3584" y="9112"/>
                    <a:pt x="3608" y="9110"/>
                  </a:cubicBezTo>
                  <a:cubicBezTo>
                    <a:pt x="4555" y="9035"/>
                    <a:pt x="6271" y="7787"/>
                    <a:pt x="6271" y="7787"/>
                  </a:cubicBezTo>
                  <a:cubicBezTo>
                    <a:pt x="6271" y="7787"/>
                    <a:pt x="9543" y="8982"/>
                    <a:pt x="10920" y="8982"/>
                  </a:cubicBezTo>
                  <a:cubicBezTo>
                    <a:pt x="10974" y="8982"/>
                    <a:pt x="11024" y="8980"/>
                    <a:pt x="11072" y="8977"/>
                  </a:cubicBezTo>
                  <a:cubicBezTo>
                    <a:pt x="11166" y="8969"/>
                    <a:pt x="11260" y="8965"/>
                    <a:pt x="11353" y="8965"/>
                  </a:cubicBezTo>
                  <a:cubicBezTo>
                    <a:pt x="12502" y="8965"/>
                    <a:pt x="13463" y="9520"/>
                    <a:pt x="13463" y="9520"/>
                  </a:cubicBezTo>
                  <a:cubicBezTo>
                    <a:pt x="13463" y="9520"/>
                    <a:pt x="12086" y="5570"/>
                    <a:pt x="8964" y="1871"/>
                  </a:cubicBezTo>
                  <a:cubicBezTo>
                    <a:pt x="8964" y="1871"/>
                    <a:pt x="7199" y="1"/>
                    <a:pt x="67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Google Shape;1969;p55">
              <a:extLst>
                <a:ext uri="{FF2B5EF4-FFF2-40B4-BE49-F238E27FC236}">
                  <a16:creationId xmlns:a16="http://schemas.microsoft.com/office/drawing/2014/main" id="{FB375319-99DF-67C4-1EE2-4749B31C9739}"/>
                </a:ext>
              </a:extLst>
            </p:cNvPr>
            <p:cNvSpPr/>
            <p:nvPr/>
          </p:nvSpPr>
          <p:spPr>
            <a:xfrm>
              <a:off x="4568323" y="2191827"/>
              <a:ext cx="232745" cy="167003"/>
            </a:xfrm>
            <a:custGeom>
              <a:avLst/>
              <a:gdLst/>
              <a:ahLst/>
              <a:cxnLst/>
              <a:rect l="l" t="t" r="r" b="b"/>
              <a:pathLst>
                <a:path w="14078" h="10100" extrusionOk="0">
                  <a:moveTo>
                    <a:pt x="6988" y="581"/>
                  </a:moveTo>
                  <a:cubicBezTo>
                    <a:pt x="7247" y="619"/>
                    <a:pt x="8258" y="1529"/>
                    <a:pt x="9042" y="2355"/>
                  </a:cubicBezTo>
                  <a:cubicBezTo>
                    <a:pt x="11351" y="5090"/>
                    <a:pt x="12703" y="7995"/>
                    <a:pt x="13233" y="9257"/>
                  </a:cubicBezTo>
                  <a:cubicBezTo>
                    <a:pt x="12821" y="9110"/>
                    <a:pt x="12262" y="8964"/>
                    <a:pt x="11647" y="8964"/>
                  </a:cubicBezTo>
                  <a:cubicBezTo>
                    <a:pt x="11547" y="8964"/>
                    <a:pt x="11447" y="8968"/>
                    <a:pt x="11343" y="8976"/>
                  </a:cubicBezTo>
                  <a:cubicBezTo>
                    <a:pt x="11296" y="8981"/>
                    <a:pt x="11245" y="8983"/>
                    <a:pt x="11191" y="8983"/>
                  </a:cubicBezTo>
                  <a:cubicBezTo>
                    <a:pt x="10109" y="8983"/>
                    <a:pt x="7586" y="8142"/>
                    <a:pt x="6667" y="7804"/>
                  </a:cubicBezTo>
                  <a:cubicBezTo>
                    <a:pt x="6635" y="7792"/>
                    <a:pt x="6601" y="7786"/>
                    <a:pt x="6568" y="7786"/>
                  </a:cubicBezTo>
                  <a:cubicBezTo>
                    <a:pt x="6506" y="7786"/>
                    <a:pt x="6444" y="7806"/>
                    <a:pt x="6395" y="7841"/>
                  </a:cubicBezTo>
                  <a:cubicBezTo>
                    <a:pt x="5936" y="8175"/>
                    <a:pt x="4592" y="9056"/>
                    <a:pt x="3878" y="9114"/>
                  </a:cubicBezTo>
                  <a:cubicBezTo>
                    <a:pt x="3861" y="9116"/>
                    <a:pt x="3845" y="9117"/>
                    <a:pt x="3829" y="9117"/>
                  </a:cubicBezTo>
                  <a:cubicBezTo>
                    <a:pt x="3737" y="9117"/>
                    <a:pt x="3667" y="9087"/>
                    <a:pt x="3603" y="9026"/>
                  </a:cubicBezTo>
                  <a:cubicBezTo>
                    <a:pt x="3352" y="8781"/>
                    <a:pt x="3339" y="8121"/>
                    <a:pt x="3352" y="7912"/>
                  </a:cubicBezTo>
                  <a:cubicBezTo>
                    <a:pt x="3360" y="7824"/>
                    <a:pt x="3327" y="7745"/>
                    <a:pt x="3269" y="7683"/>
                  </a:cubicBezTo>
                  <a:cubicBezTo>
                    <a:pt x="3212" y="7629"/>
                    <a:pt x="3139" y="7597"/>
                    <a:pt x="3064" y="7597"/>
                  </a:cubicBezTo>
                  <a:cubicBezTo>
                    <a:pt x="3056" y="7597"/>
                    <a:pt x="3047" y="7598"/>
                    <a:pt x="3039" y="7599"/>
                  </a:cubicBezTo>
                  <a:cubicBezTo>
                    <a:pt x="2943" y="7606"/>
                    <a:pt x="2848" y="7610"/>
                    <a:pt x="2756" y="7610"/>
                  </a:cubicBezTo>
                  <a:cubicBezTo>
                    <a:pt x="2309" y="7610"/>
                    <a:pt x="1930" y="7525"/>
                    <a:pt x="1896" y="7432"/>
                  </a:cubicBezTo>
                  <a:cubicBezTo>
                    <a:pt x="1858" y="7328"/>
                    <a:pt x="1875" y="7190"/>
                    <a:pt x="1896" y="7060"/>
                  </a:cubicBezTo>
                  <a:cubicBezTo>
                    <a:pt x="1921" y="6877"/>
                    <a:pt x="1954" y="6647"/>
                    <a:pt x="1791" y="6476"/>
                  </a:cubicBezTo>
                  <a:cubicBezTo>
                    <a:pt x="1671" y="6345"/>
                    <a:pt x="1499" y="6317"/>
                    <a:pt x="1356" y="6317"/>
                  </a:cubicBezTo>
                  <a:cubicBezTo>
                    <a:pt x="1321" y="6317"/>
                    <a:pt x="1287" y="6319"/>
                    <a:pt x="1256" y="6321"/>
                  </a:cubicBezTo>
                  <a:cubicBezTo>
                    <a:pt x="1174" y="6328"/>
                    <a:pt x="1103" y="6331"/>
                    <a:pt x="1041" y="6331"/>
                  </a:cubicBezTo>
                  <a:cubicBezTo>
                    <a:pt x="794" y="6331"/>
                    <a:pt x="700" y="6284"/>
                    <a:pt x="664" y="6251"/>
                  </a:cubicBezTo>
                  <a:cubicBezTo>
                    <a:pt x="647" y="6238"/>
                    <a:pt x="605" y="6201"/>
                    <a:pt x="597" y="6080"/>
                  </a:cubicBezTo>
                  <a:cubicBezTo>
                    <a:pt x="709" y="5654"/>
                    <a:pt x="3035" y="3429"/>
                    <a:pt x="3703" y="3036"/>
                  </a:cubicBezTo>
                  <a:cubicBezTo>
                    <a:pt x="4166" y="2764"/>
                    <a:pt x="5711" y="2585"/>
                    <a:pt x="6266" y="2539"/>
                  </a:cubicBezTo>
                  <a:cubicBezTo>
                    <a:pt x="6412" y="2527"/>
                    <a:pt x="6530" y="2406"/>
                    <a:pt x="6530" y="2255"/>
                  </a:cubicBezTo>
                  <a:cubicBezTo>
                    <a:pt x="6534" y="2105"/>
                    <a:pt x="6420" y="1980"/>
                    <a:pt x="6275" y="1963"/>
                  </a:cubicBezTo>
                  <a:cubicBezTo>
                    <a:pt x="5373" y="1858"/>
                    <a:pt x="3824" y="1621"/>
                    <a:pt x="3507" y="1442"/>
                  </a:cubicBezTo>
                  <a:cubicBezTo>
                    <a:pt x="3302" y="1324"/>
                    <a:pt x="3102" y="1295"/>
                    <a:pt x="2960" y="1274"/>
                  </a:cubicBezTo>
                  <a:cubicBezTo>
                    <a:pt x="2948" y="1274"/>
                    <a:pt x="2931" y="1270"/>
                    <a:pt x="2919" y="1270"/>
                  </a:cubicBezTo>
                  <a:cubicBezTo>
                    <a:pt x="2927" y="1224"/>
                    <a:pt x="2944" y="1157"/>
                    <a:pt x="2981" y="1057"/>
                  </a:cubicBezTo>
                  <a:cubicBezTo>
                    <a:pt x="3044" y="882"/>
                    <a:pt x="3570" y="590"/>
                    <a:pt x="6370" y="590"/>
                  </a:cubicBezTo>
                  <a:lnTo>
                    <a:pt x="6458" y="590"/>
                  </a:lnTo>
                  <a:cubicBezTo>
                    <a:pt x="6721" y="590"/>
                    <a:pt x="6913" y="590"/>
                    <a:pt x="6988" y="581"/>
                  </a:cubicBezTo>
                  <a:close/>
                  <a:moveTo>
                    <a:pt x="6970" y="1"/>
                  </a:moveTo>
                  <a:cubicBezTo>
                    <a:pt x="6965" y="1"/>
                    <a:pt x="6960" y="1"/>
                    <a:pt x="6955" y="1"/>
                  </a:cubicBezTo>
                  <a:cubicBezTo>
                    <a:pt x="6906" y="6"/>
                    <a:pt x="6826" y="8"/>
                    <a:pt x="6720" y="8"/>
                  </a:cubicBezTo>
                  <a:cubicBezTo>
                    <a:pt x="6646" y="8"/>
                    <a:pt x="6559" y="7"/>
                    <a:pt x="6462" y="5"/>
                  </a:cubicBezTo>
                  <a:cubicBezTo>
                    <a:pt x="6381" y="4"/>
                    <a:pt x="6301" y="4"/>
                    <a:pt x="6222" y="4"/>
                  </a:cubicBezTo>
                  <a:cubicBezTo>
                    <a:pt x="4068" y="4"/>
                    <a:pt x="2684" y="169"/>
                    <a:pt x="2434" y="861"/>
                  </a:cubicBezTo>
                  <a:cubicBezTo>
                    <a:pt x="2325" y="1166"/>
                    <a:pt x="2275" y="1408"/>
                    <a:pt x="2393" y="1604"/>
                  </a:cubicBezTo>
                  <a:cubicBezTo>
                    <a:pt x="2509" y="1796"/>
                    <a:pt x="2713" y="1825"/>
                    <a:pt x="2877" y="1850"/>
                  </a:cubicBezTo>
                  <a:cubicBezTo>
                    <a:pt x="2989" y="1868"/>
                    <a:pt x="3110" y="1884"/>
                    <a:pt x="3219" y="1947"/>
                  </a:cubicBezTo>
                  <a:cubicBezTo>
                    <a:pt x="3407" y="2055"/>
                    <a:pt x="3807" y="2155"/>
                    <a:pt x="4258" y="2247"/>
                  </a:cubicBezTo>
                  <a:cubicBezTo>
                    <a:pt x="3912" y="2322"/>
                    <a:pt x="3603" y="2423"/>
                    <a:pt x="3407" y="2535"/>
                  </a:cubicBezTo>
                  <a:cubicBezTo>
                    <a:pt x="2914" y="2827"/>
                    <a:pt x="0" y="5353"/>
                    <a:pt x="21" y="6067"/>
                  </a:cubicBezTo>
                  <a:cubicBezTo>
                    <a:pt x="25" y="6334"/>
                    <a:pt x="113" y="6538"/>
                    <a:pt x="276" y="6685"/>
                  </a:cubicBezTo>
                  <a:cubicBezTo>
                    <a:pt x="449" y="6841"/>
                    <a:pt x="690" y="6914"/>
                    <a:pt x="1040" y="6914"/>
                  </a:cubicBezTo>
                  <a:cubicBezTo>
                    <a:pt x="1122" y="6914"/>
                    <a:pt x="1209" y="6910"/>
                    <a:pt x="1303" y="6902"/>
                  </a:cubicBezTo>
                  <a:lnTo>
                    <a:pt x="1332" y="6902"/>
                  </a:lnTo>
                  <a:cubicBezTo>
                    <a:pt x="1328" y="6927"/>
                    <a:pt x="1324" y="6952"/>
                    <a:pt x="1320" y="6977"/>
                  </a:cubicBezTo>
                  <a:cubicBezTo>
                    <a:pt x="1295" y="7148"/>
                    <a:pt x="1260" y="7390"/>
                    <a:pt x="1353" y="7637"/>
                  </a:cubicBezTo>
                  <a:cubicBezTo>
                    <a:pt x="1532" y="8121"/>
                    <a:pt x="2296" y="8192"/>
                    <a:pt x="2772" y="8196"/>
                  </a:cubicBezTo>
                  <a:cubicBezTo>
                    <a:pt x="2784" y="8550"/>
                    <a:pt x="2864" y="9110"/>
                    <a:pt x="3194" y="9440"/>
                  </a:cubicBezTo>
                  <a:cubicBezTo>
                    <a:pt x="3367" y="9609"/>
                    <a:pt x="3588" y="9698"/>
                    <a:pt x="3842" y="9698"/>
                  </a:cubicBezTo>
                  <a:cubicBezTo>
                    <a:pt x="3869" y="9698"/>
                    <a:pt x="3897" y="9697"/>
                    <a:pt x="3925" y="9695"/>
                  </a:cubicBezTo>
                  <a:cubicBezTo>
                    <a:pt x="4801" y="9623"/>
                    <a:pt x="6183" y="8701"/>
                    <a:pt x="6609" y="8405"/>
                  </a:cubicBezTo>
                  <a:cubicBezTo>
                    <a:pt x="7271" y="8639"/>
                    <a:pt x="9957" y="9564"/>
                    <a:pt x="11220" y="9564"/>
                  </a:cubicBezTo>
                  <a:cubicBezTo>
                    <a:pt x="11280" y="9564"/>
                    <a:pt x="11336" y="9562"/>
                    <a:pt x="11389" y="9557"/>
                  </a:cubicBezTo>
                  <a:cubicBezTo>
                    <a:pt x="11473" y="9551"/>
                    <a:pt x="11556" y="9548"/>
                    <a:pt x="11638" y="9548"/>
                  </a:cubicBezTo>
                  <a:cubicBezTo>
                    <a:pt x="12696" y="9548"/>
                    <a:pt x="13606" y="10059"/>
                    <a:pt x="13618" y="10062"/>
                  </a:cubicBezTo>
                  <a:cubicBezTo>
                    <a:pt x="13659" y="10087"/>
                    <a:pt x="13709" y="10099"/>
                    <a:pt x="13759" y="10099"/>
                  </a:cubicBezTo>
                  <a:cubicBezTo>
                    <a:pt x="13827" y="10099"/>
                    <a:pt x="13894" y="10078"/>
                    <a:pt x="13948" y="10033"/>
                  </a:cubicBezTo>
                  <a:cubicBezTo>
                    <a:pt x="14040" y="9958"/>
                    <a:pt x="14077" y="9828"/>
                    <a:pt x="14035" y="9716"/>
                  </a:cubicBezTo>
                  <a:cubicBezTo>
                    <a:pt x="14023" y="9674"/>
                    <a:pt x="12603" y="5670"/>
                    <a:pt x="9481" y="1976"/>
                  </a:cubicBezTo>
                  <a:cubicBezTo>
                    <a:pt x="9476" y="1972"/>
                    <a:pt x="9472" y="1968"/>
                    <a:pt x="9468" y="1963"/>
                  </a:cubicBezTo>
                  <a:cubicBezTo>
                    <a:pt x="8613" y="1054"/>
                    <a:pt x="7479" y="1"/>
                    <a:pt x="697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Google Shape;1970;p55">
              <a:extLst>
                <a:ext uri="{FF2B5EF4-FFF2-40B4-BE49-F238E27FC236}">
                  <a16:creationId xmlns:a16="http://schemas.microsoft.com/office/drawing/2014/main" id="{A982BE1C-D4F2-5118-BB3C-75AF1832864F}"/>
                </a:ext>
              </a:extLst>
            </p:cNvPr>
            <p:cNvSpPr/>
            <p:nvPr/>
          </p:nvSpPr>
          <p:spPr>
            <a:xfrm>
              <a:off x="4584047" y="2249464"/>
              <a:ext cx="103824" cy="56500"/>
            </a:xfrm>
            <a:custGeom>
              <a:avLst/>
              <a:gdLst/>
              <a:ahLst/>
              <a:cxnLst/>
              <a:rect l="l" t="t" r="r" b="b"/>
              <a:pathLst>
                <a:path w="6280" h="3417" extrusionOk="0">
                  <a:moveTo>
                    <a:pt x="5978" y="0"/>
                  </a:moveTo>
                  <a:cubicBezTo>
                    <a:pt x="5962" y="0"/>
                    <a:pt x="5946" y="2"/>
                    <a:pt x="5929" y="5"/>
                  </a:cubicBezTo>
                  <a:lnTo>
                    <a:pt x="3395" y="368"/>
                  </a:lnTo>
                  <a:cubicBezTo>
                    <a:pt x="3345" y="376"/>
                    <a:pt x="3295" y="397"/>
                    <a:pt x="3257" y="430"/>
                  </a:cubicBezTo>
                  <a:lnTo>
                    <a:pt x="147" y="2898"/>
                  </a:lnTo>
                  <a:cubicBezTo>
                    <a:pt x="22" y="2998"/>
                    <a:pt x="1" y="3182"/>
                    <a:pt x="101" y="3307"/>
                  </a:cubicBezTo>
                  <a:cubicBezTo>
                    <a:pt x="159" y="3378"/>
                    <a:pt x="243" y="3416"/>
                    <a:pt x="326" y="3416"/>
                  </a:cubicBezTo>
                  <a:cubicBezTo>
                    <a:pt x="394" y="3416"/>
                    <a:pt x="456" y="3395"/>
                    <a:pt x="510" y="3353"/>
                  </a:cubicBezTo>
                  <a:lnTo>
                    <a:pt x="3554" y="931"/>
                  </a:lnTo>
                  <a:lnTo>
                    <a:pt x="6008" y="577"/>
                  </a:lnTo>
                  <a:cubicBezTo>
                    <a:pt x="6171" y="556"/>
                    <a:pt x="6280" y="410"/>
                    <a:pt x="6255" y="251"/>
                  </a:cubicBezTo>
                  <a:cubicBezTo>
                    <a:pt x="6236" y="106"/>
                    <a:pt x="6114" y="0"/>
                    <a:pt x="59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Google Shape;1971;p55">
              <a:extLst>
                <a:ext uri="{FF2B5EF4-FFF2-40B4-BE49-F238E27FC236}">
                  <a16:creationId xmlns:a16="http://schemas.microsoft.com/office/drawing/2014/main" id="{712528F6-2FF9-7A82-A62C-37B89C83EF52}"/>
                </a:ext>
              </a:extLst>
            </p:cNvPr>
            <p:cNvSpPr/>
            <p:nvPr/>
          </p:nvSpPr>
          <p:spPr>
            <a:xfrm>
              <a:off x="4613460" y="2281887"/>
              <a:ext cx="93822" cy="45190"/>
            </a:xfrm>
            <a:custGeom>
              <a:avLst/>
              <a:gdLst/>
              <a:ahLst/>
              <a:cxnLst/>
              <a:rect l="l" t="t" r="r" b="b"/>
              <a:pathLst>
                <a:path w="5675" h="2733" extrusionOk="0">
                  <a:moveTo>
                    <a:pt x="5362" y="0"/>
                  </a:moveTo>
                  <a:cubicBezTo>
                    <a:pt x="5344" y="0"/>
                    <a:pt x="5325" y="2"/>
                    <a:pt x="5306" y="6"/>
                  </a:cubicBezTo>
                  <a:lnTo>
                    <a:pt x="3724" y="294"/>
                  </a:lnTo>
                  <a:cubicBezTo>
                    <a:pt x="3695" y="298"/>
                    <a:pt x="3665" y="307"/>
                    <a:pt x="3636" y="323"/>
                  </a:cubicBezTo>
                  <a:lnTo>
                    <a:pt x="197" y="2190"/>
                  </a:lnTo>
                  <a:cubicBezTo>
                    <a:pt x="54" y="2265"/>
                    <a:pt x="0" y="2440"/>
                    <a:pt x="79" y="2582"/>
                  </a:cubicBezTo>
                  <a:cubicBezTo>
                    <a:pt x="130" y="2678"/>
                    <a:pt x="230" y="2733"/>
                    <a:pt x="334" y="2733"/>
                  </a:cubicBezTo>
                  <a:cubicBezTo>
                    <a:pt x="380" y="2733"/>
                    <a:pt x="426" y="2724"/>
                    <a:pt x="472" y="2699"/>
                  </a:cubicBezTo>
                  <a:lnTo>
                    <a:pt x="3875" y="858"/>
                  </a:lnTo>
                  <a:lnTo>
                    <a:pt x="5411" y="578"/>
                  </a:lnTo>
                  <a:cubicBezTo>
                    <a:pt x="5569" y="548"/>
                    <a:pt x="5674" y="398"/>
                    <a:pt x="5644" y="240"/>
                  </a:cubicBezTo>
                  <a:cubicBezTo>
                    <a:pt x="5619" y="101"/>
                    <a:pt x="5494" y="0"/>
                    <a:pt x="536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Google Shape;1972;p55">
              <a:extLst>
                <a:ext uri="{FF2B5EF4-FFF2-40B4-BE49-F238E27FC236}">
                  <a16:creationId xmlns:a16="http://schemas.microsoft.com/office/drawing/2014/main" id="{1F496ACD-3DF6-8B6B-8BCC-8055DD9B7232}"/>
                </a:ext>
              </a:extLst>
            </p:cNvPr>
            <p:cNvSpPr/>
            <p:nvPr/>
          </p:nvSpPr>
          <p:spPr>
            <a:xfrm>
              <a:off x="4750674" y="2268032"/>
              <a:ext cx="176352" cy="116754"/>
            </a:xfrm>
            <a:custGeom>
              <a:avLst/>
              <a:gdLst/>
              <a:ahLst/>
              <a:cxnLst/>
              <a:rect l="l" t="t" r="r" b="b"/>
              <a:pathLst>
                <a:path w="10667" h="7061" extrusionOk="0">
                  <a:moveTo>
                    <a:pt x="3223" y="1"/>
                  </a:moveTo>
                  <a:cubicBezTo>
                    <a:pt x="1664" y="1"/>
                    <a:pt x="386" y="142"/>
                    <a:pt x="272" y="155"/>
                  </a:cubicBezTo>
                  <a:cubicBezTo>
                    <a:pt x="113" y="176"/>
                    <a:pt x="0" y="318"/>
                    <a:pt x="17" y="477"/>
                  </a:cubicBezTo>
                  <a:cubicBezTo>
                    <a:pt x="33" y="629"/>
                    <a:pt x="165" y="737"/>
                    <a:pt x="308" y="737"/>
                  </a:cubicBezTo>
                  <a:cubicBezTo>
                    <a:pt x="318" y="737"/>
                    <a:pt x="328" y="736"/>
                    <a:pt x="339" y="735"/>
                  </a:cubicBezTo>
                  <a:cubicBezTo>
                    <a:pt x="366" y="731"/>
                    <a:pt x="1685" y="585"/>
                    <a:pt x="3273" y="585"/>
                  </a:cubicBezTo>
                  <a:cubicBezTo>
                    <a:pt x="5042" y="585"/>
                    <a:pt x="7145" y="767"/>
                    <a:pt x="8166" y="1533"/>
                  </a:cubicBezTo>
                  <a:cubicBezTo>
                    <a:pt x="10062" y="2956"/>
                    <a:pt x="9761" y="6706"/>
                    <a:pt x="9757" y="6743"/>
                  </a:cubicBezTo>
                  <a:cubicBezTo>
                    <a:pt x="9744" y="6906"/>
                    <a:pt x="9861" y="7043"/>
                    <a:pt x="10024" y="7060"/>
                  </a:cubicBezTo>
                  <a:lnTo>
                    <a:pt x="10050" y="7060"/>
                  </a:lnTo>
                  <a:cubicBezTo>
                    <a:pt x="10200" y="7060"/>
                    <a:pt x="10325" y="6947"/>
                    <a:pt x="10337" y="6793"/>
                  </a:cubicBezTo>
                  <a:cubicBezTo>
                    <a:pt x="10354" y="6627"/>
                    <a:pt x="10667" y="2685"/>
                    <a:pt x="8513" y="1070"/>
                  </a:cubicBezTo>
                  <a:cubicBezTo>
                    <a:pt x="7358" y="203"/>
                    <a:pt x="5089" y="1"/>
                    <a:pt x="322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Google Shape;1973;p55">
              <a:extLst>
                <a:ext uri="{FF2B5EF4-FFF2-40B4-BE49-F238E27FC236}">
                  <a16:creationId xmlns:a16="http://schemas.microsoft.com/office/drawing/2014/main" id="{E6E7E8BB-970B-E835-14BE-5D1A9F42C8FF}"/>
                </a:ext>
              </a:extLst>
            </p:cNvPr>
            <p:cNvSpPr/>
            <p:nvPr/>
          </p:nvSpPr>
          <p:spPr>
            <a:xfrm>
              <a:off x="3126497" y="4444073"/>
              <a:ext cx="96153" cy="96201"/>
            </a:xfrm>
            <a:custGeom>
              <a:avLst/>
              <a:gdLst/>
              <a:ahLst/>
              <a:cxnLst/>
              <a:rect l="l" t="t" r="r" b="b"/>
              <a:pathLst>
                <a:path w="5816" h="5818" extrusionOk="0">
                  <a:moveTo>
                    <a:pt x="2906" y="1"/>
                  </a:moveTo>
                  <a:cubicBezTo>
                    <a:pt x="1303" y="1"/>
                    <a:pt x="0" y="1303"/>
                    <a:pt x="0" y="2906"/>
                  </a:cubicBezTo>
                  <a:cubicBezTo>
                    <a:pt x="0" y="4515"/>
                    <a:pt x="1303" y="5817"/>
                    <a:pt x="2906" y="5817"/>
                  </a:cubicBezTo>
                  <a:cubicBezTo>
                    <a:pt x="4513" y="5817"/>
                    <a:pt x="5816" y="4515"/>
                    <a:pt x="5816" y="2906"/>
                  </a:cubicBezTo>
                  <a:cubicBezTo>
                    <a:pt x="5816" y="1303"/>
                    <a:pt x="4513" y="1"/>
                    <a:pt x="290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Google Shape;1974;p55">
              <a:extLst>
                <a:ext uri="{FF2B5EF4-FFF2-40B4-BE49-F238E27FC236}">
                  <a16:creationId xmlns:a16="http://schemas.microsoft.com/office/drawing/2014/main" id="{6E2BA0DC-5174-E71B-8DD3-A9DC46BACD5B}"/>
                </a:ext>
              </a:extLst>
            </p:cNvPr>
            <p:cNvSpPr/>
            <p:nvPr/>
          </p:nvSpPr>
          <p:spPr>
            <a:xfrm>
              <a:off x="3121653" y="4439261"/>
              <a:ext cx="105825" cy="105824"/>
            </a:xfrm>
            <a:custGeom>
              <a:avLst/>
              <a:gdLst/>
              <a:ahLst/>
              <a:cxnLst/>
              <a:rect l="l" t="t" r="r" b="b"/>
              <a:pathLst>
                <a:path w="6401" h="6400" extrusionOk="0">
                  <a:moveTo>
                    <a:pt x="3199" y="580"/>
                  </a:moveTo>
                  <a:cubicBezTo>
                    <a:pt x="4643" y="580"/>
                    <a:pt x="5816" y="1758"/>
                    <a:pt x="5816" y="3197"/>
                  </a:cubicBezTo>
                  <a:cubicBezTo>
                    <a:pt x="5816" y="4642"/>
                    <a:pt x="4643" y="5816"/>
                    <a:pt x="3199" y="5816"/>
                  </a:cubicBezTo>
                  <a:cubicBezTo>
                    <a:pt x="1758" y="5816"/>
                    <a:pt x="581" y="4642"/>
                    <a:pt x="581" y="3197"/>
                  </a:cubicBezTo>
                  <a:cubicBezTo>
                    <a:pt x="581" y="1758"/>
                    <a:pt x="1758" y="580"/>
                    <a:pt x="3199" y="580"/>
                  </a:cubicBezTo>
                  <a:close/>
                  <a:moveTo>
                    <a:pt x="3199" y="0"/>
                  </a:moveTo>
                  <a:cubicBezTo>
                    <a:pt x="1437" y="0"/>
                    <a:pt x="1" y="1436"/>
                    <a:pt x="1" y="3197"/>
                  </a:cubicBezTo>
                  <a:cubicBezTo>
                    <a:pt x="1" y="4964"/>
                    <a:pt x="1437" y="6400"/>
                    <a:pt x="3199" y="6400"/>
                  </a:cubicBezTo>
                  <a:cubicBezTo>
                    <a:pt x="4964" y="6400"/>
                    <a:pt x="6400" y="4964"/>
                    <a:pt x="6400" y="3197"/>
                  </a:cubicBezTo>
                  <a:cubicBezTo>
                    <a:pt x="6400" y="1436"/>
                    <a:pt x="4964" y="0"/>
                    <a:pt x="319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Google Shape;1975;p55">
              <a:extLst>
                <a:ext uri="{FF2B5EF4-FFF2-40B4-BE49-F238E27FC236}">
                  <a16:creationId xmlns:a16="http://schemas.microsoft.com/office/drawing/2014/main" id="{C4BFED58-8E17-A017-B120-55BA4ECD07FB}"/>
                </a:ext>
              </a:extLst>
            </p:cNvPr>
            <p:cNvSpPr/>
            <p:nvPr/>
          </p:nvSpPr>
          <p:spPr>
            <a:xfrm>
              <a:off x="3150521" y="4468097"/>
              <a:ext cx="48110" cy="48150"/>
            </a:xfrm>
            <a:custGeom>
              <a:avLst/>
              <a:gdLst/>
              <a:ahLst/>
              <a:cxnLst/>
              <a:rect l="l" t="t" r="r" b="b"/>
              <a:pathLst>
                <a:path w="2910" h="2912" extrusionOk="0">
                  <a:moveTo>
                    <a:pt x="1453" y="1"/>
                  </a:moveTo>
                  <a:cubicBezTo>
                    <a:pt x="651" y="1"/>
                    <a:pt x="0" y="652"/>
                    <a:pt x="0" y="1453"/>
                  </a:cubicBezTo>
                  <a:cubicBezTo>
                    <a:pt x="0" y="2260"/>
                    <a:pt x="651" y="2911"/>
                    <a:pt x="1453" y="2911"/>
                  </a:cubicBezTo>
                  <a:cubicBezTo>
                    <a:pt x="2259" y="2911"/>
                    <a:pt x="2910" y="2260"/>
                    <a:pt x="2910" y="1453"/>
                  </a:cubicBezTo>
                  <a:cubicBezTo>
                    <a:pt x="2910" y="652"/>
                    <a:pt x="2259" y="1"/>
                    <a:pt x="1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Google Shape;1976;p55">
              <a:extLst>
                <a:ext uri="{FF2B5EF4-FFF2-40B4-BE49-F238E27FC236}">
                  <a16:creationId xmlns:a16="http://schemas.microsoft.com/office/drawing/2014/main" id="{C8506695-28B8-9409-07FE-09EE411D9F51}"/>
                </a:ext>
              </a:extLst>
            </p:cNvPr>
            <p:cNvSpPr/>
            <p:nvPr/>
          </p:nvSpPr>
          <p:spPr>
            <a:xfrm>
              <a:off x="3145677" y="4463285"/>
              <a:ext cx="57715" cy="57707"/>
            </a:xfrm>
            <a:custGeom>
              <a:avLst/>
              <a:gdLst/>
              <a:ahLst/>
              <a:cxnLst/>
              <a:rect l="l" t="t" r="r" b="b"/>
              <a:pathLst>
                <a:path w="3491" h="3490" extrusionOk="0">
                  <a:moveTo>
                    <a:pt x="1746" y="584"/>
                  </a:moveTo>
                  <a:cubicBezTo>
                    <a:pt x="2388" y="584"/>
                    <a:pt x="2910" y="1106"/>
                    <a:pt x="2910" y="1744"/>
                  </a:cubicBezTo>
                  <a:cubicBezTo>
                    <a:pt x="2910" y="2388"/>
                    <a:pt x="2388" y="2910"/>
                    <a:pt x="1746" y="2910"/>
                  </a:cubicBezTo>
                  <a:cubicBezTo>
                    <a:pt x="1107" y="2910"/>
                    <a:pt x="585" y="2388"/>
                    <a:pt x="585" y="1744"/>
                  </a:cubicBezTo>
                  <a:cubicBezTo>
                    <a:pt x="585" y="1106"/>
                    <a:pt x="1107" y="584"/>
                    <a:pt x="1746" y="584"/>
                  </a:cubicBezTo>
                  <a:close/>
                  <a:moveTo>
                    <a:pt x="1746" y="0"/>
                  </a:moveTo>
                  <a:cubicBezTo>
                    <a:pt x="785" y="0"/>
                    <a:pt x="1" y="785"/>
                    <a:pt x="1" y="1744"/>
                  </a:cubicBezTo>
                  <a:cubicBezTo>
                    <a:pt x="1" y="2709"/>
                    <a:pt x="785" y="3490"/>
                    <a:pt x="1746" y="3490"/>
                  </a:cubicBezTo>
                  <a:cubicBezTo>
                    <a:pt x="2710" y="3490"/>
                    <a:pt x="3490" y="2709"/>
                    <a:pt x="3490" y="1744"/>
                  </a:cubicBezTo>
                  <a:cubicBezTo>
                    <a:pt x="3490" y="785"/>
                    <a:pt x="2710" y="0"/>
                    <a:pt x="17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Google Shape;1977;p55">
              <a:extLst>
                <a:ext uri="{FF2B5EF4-FFF2-40B4-BE49-F238E27FC236}">
                  <a16:creationId xmlns:a16="http://schemas.microsoft.com/office/drawing/2014/main" id="{1EC9EE07-E054-0B67-95C1-20B14FDFD0DA}"/>
                </a:ext>
              </a:extLst>
            </p:cNvPr>
            <p:cNvSpPr/>
            <p:nvPr/>
          </p:nvSpPr>
          <p:spPr>
            <a:xfrm>
              <a:off x="3641540" y="4444073"/>
              <a:ext cx="96153" cy="96201"/>
            </a:xfrm>
            <a:custGeom>
              <a:avLst/>
              <a:gdLst/>
              <a:ahLst/>
              <a:cxnLst/>
              <a:rect l="l" t="t" r="r" b="b"/>
              <a:pathLst>
                <a:path w="5816" h="5818" extrusionOk="0">
                  <a:moveTo>
                    <a:pt x="2906" y="1"/>
                  </a:moveTo>
                  <a:cubicBezTo>
                    <a:pt x="1303" y="1"/>
                    <a:pt x="0" y="1303"/>
                    <a:pt x="0" y="2906"/>
                  </a:cubicBezTo>
                  <a:cubicBezTo>
                    <a:pt x="0" y="4515"/>
                    <a:pt x="1303" y="5817"/>
                    <a:pt x="2906" y="5817"/>
                  </a:cubicBezTo>
                  <a:cubicBezTo>
                    <a:pt x="4513" y="5817"/>
                    <a:pt x="5815" y="4515"/>
                    <a:pt x="5815" y="2906"/>
                  </a:cubicBezTo>
                  <a:cubicBezTo>
                    <a:pt x="5815" y="1303"/>
                    <a:pt x="4513" y="1"/>
                    <a:pt x="290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Google Shape;1978;p55">
              <a:extLst>
                <a:ext uri="{FF2B5EF4-FFF2-40B4-BE49-F238E27FC236}">
                  <a16:creationId xmlns:a16="http://schemas.microsoft.com/office/drawing/2014/main" id="{B2CC3D46-0E37-F079-70D9-6B1777561DC1}"/>
                </a:ext>
              </a:extLst>
            </p:cNvPr>
            <p:cNvSpPr/>
            <p:nvPr/>
          </p:nvSpPr>
          <p:spPr>
            <a:xfrm>
              <a:off x="3636712" y="4439261"/>
              <a:ext cx="105825" cy="105824"/>
            </a:xfrm>
            <a:custGeom>
              <a:avLst/>
              <a:gdLst/>
              <a:ahLst/>
              <a:cxnLst/>
              <a:rect l="l" t="t" r="r" b="b"/>
              <a:pathLst>
                <a:path w="6401" h="6400" extrusionOk="0">
                  <a:moveTo>
                    <a:pt x="3198" y="580"/>
                  </a:moveTo>
                  <a:cubicBezTo>
                    <a:pt x="4643" y="580"/>
                    <a:pt x="5816" y="1758"/>
                    <a:pt x="5816" y="3197"/>
                  </a:cubicBezTo>
                  <a:cubicBezTo>
                    <a:pt x="5816" y="4642"/>
                    <a:pt x="4643" y="5816"/>
                    <a:pt x="3198" y="5816"/>
                  </a:cubicBezTo>
                  <a:cubicBezTo>
                    <a:pt x="1758" y="5816"/>
                    <a:pt x="581" y="4642"/>
                    <a:pt x="581" y="3197"/>
                  </a:cubicBezTo>
                  <a:cubicBezTo>
                    <a:pt x="581" y="1758"/>
                    <a:pt x="1758" y="580"/>
                    <a:pt x="3198" y="580"/>
                  </a:cubicBezTo>
                  <a:close/>
                  <a:moveTo>
                    <a:pt x="3198" y="0"/>
                  </a:moveTo>
                  <a:cubicBezTo>
                    <a:pt x="1437" y="0"/>
                    <a:pt x="1" y="1436"/>
                    <a:pt x="1" y="3197"/>
                  </a:cubicBezTo>
                  <a:cubicBezTo>
                    <a:pt x="1" y="4964"/>
                    <a:pt x="1437" y="6400"/>
                    <a:pt x="3198" y="6400"/>
                  </a:cubicBezTo>
                  <a:cubicBezTo>
                    <a:pt x="4964" y="6400"/>
                    <a:pt x="6400" y="4964"/>
                    <a:pt x="6400" y="3197"/>
                  </a:cubicBezTo>
                  <a:cubicBezTo>
                    <a:pt x="6400" y="1436"/>
                    <a:pt x="4964" y="0"/>
                    <a:pt x="319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Google Shape;1979;p55">
              <a:extLst>
                <a:ext uri="{FF2B5EF4-FFF2-40B4-BE49-F238E27FC236}">
                  <a16:creationId xmlns:a16="http://schemas.microsoft.com/office/drawing/2014/main" id="{A591E32D-8A19-5E2C-2297-8F178A1AF788}"/>
                </a:ext>
              </a:extLst>
            </p:cNvPr>
            <p:cNvSpPr/>
            <p:nvPr/>
          </p:nvSpPr>
          <p:spPr>
            <a:xfrm>
              <a:off x="3665564" y="4468097"/>
              <a:ext cx="48110" cy="48150"/>
            </a:xfrm>
            <a:custGeom>
              <a:avLst/>
              <a:gdLst/>
              <a:ahLst/>
              <a:cxnLst/>
              <a:rect l="l" t="t" r="r" b="b"/>
              <a:pathLst>
                <a:path w="2910" h="2912" extrusionOk="0">
                  <a:moveTo>
                    <a:pt x="1453" y="1"/>
                  </a:moveTo>
                  <a:cubicBezTo>
                    <a:pt x="651" y="1"/>
                    <a:pt x="0" y="652"/>
                    <a:pt x="0" y="1453"/>
                  </a:cubicBezTo>
                  <a:cubicBezTo>
                    <a:pt x="0" y="2260"/>
                    <a:pt x="651" y="2911"/>
                    <a:pt x="1453" y="2911"/>
                  </a:cubicBezTo>
                  <a:cubicBezTo>
                    <a:pt x="2258" y="2911"/>
                    <a:pt x="2910" y="2260"/>
                    <a:pt x="2910" y="1453"/>
                  </a:cubicBezTo>
                  <a:cubicBezTo>
                    <a:pt x="2910" y="652"/>
                    <a:pt x="2258" y="1"/>
                    <a:pt x="1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Google Shape;1980;p55">
              <a:extLst>
                <a:ext uri="{FF2B5EF4-FFF2-40B4-BE49-F238E27FC236}">
                  <a16:creationId xmlns:a16="http://schemas.microsoft.com/office/drawing/2014/main" id="{B19608E2-08B8-4058-B253-0BBA8DA69716}"/>
                </a:ext>
              </a:extLst>
            </p:cNvPr>
            <p:cNvSpPr/>
            <p:nvPr/>
          </p:nvSpPr>
          <p:spPr>
            <a:xfrm>
              <a:off x="3660736" y="4463285"/>
              <a:ext cx="57715" cy="57707"/>
            </a:xfrm>
            <a:custGeom>
              <a:avLst/>
              <a:gdLst/>
              <a:ahLst/>
              <a:cxnLst/>
              <a:rect l="l" t="t" r="r" b="b"/>
              <a:pathLst>
                <a:path w="3491" h="3490" extrusionOk="0">
                  <a:moveTo>
                    <a:pt x="1745" y="584"/>
                  </a:moveTo>
                  <a:cubicBezTo>
                    <a:pt x="2388" y="584"/>
                    <a:pt x="2910" y="1106"/>
                    <a:pt x="2910" y="1744"/>
                  </a:cubicBezTo>
                  <a:cubicBezTo>
                    <a:pt x="2910" y="2388"/>
                    <a:pt x="2388" y="2910"/>
                    <a:pt x="1745" y="2910"/>
                  </a:cubicBezTo>
                  <a:cubicBezTo>
                    <a:pt x="1107" y="2910"/>
                    <a:pt x="585" y="2388"/>
                    <a:pt x="585" y="1744"/>
                  </a:cubicBezTo>
                  <a:cubicBezTo>
                    <a:pt x="585" y="1106"/>
                    <a:pt x="1107" y="584"/>
                    <a:pt x="1745" y="584"/>
                  </a:cubicBezTo>
                  <a:close/>
                  <a:moveTo>
                    <a:pt x="1745" y="0"/>
                  </a:moveTo>
                  <a:cubicBezTo>
                    <a:pt x="785" y="0"/>
                    <a:pt x="1" y="785"/>
                    <a:pt x="1" y="1744"/>
                  </a:cubicBezTo>
                  <a:cubicBezTo>
                    <a:pt x="1" y="2709"/>
                    <a:pt x="785" y="3490"/>
                    <a:pt x="1745" y="3490"/>
                  </a:cubicBezTo>
                  <a:cubicBezTo>
                    <a:pt x="2710" y="3490"/>
                    <a:pt x="3490" y="2709"/>
                    <a:pt x="3490" y="1744"/>
                  </a:cubicBezTo>
                  <a:cubicBezTo>
                    <a:pt x="3490" y="785"/>
                    <a:pt x="2710" y="0"/>
                    <a:pt x="174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Google Shape;1981;p55">
              <a:extLst>
                <a:ext uri="{FF2B5EF4-FFF2-40B4-BE49-F238E27FC236}">
                  <a16:creationId xmlns:a16="http://schemas.microsoft.com/office/drawing/2014/main" id="{85BC8F84-5E19-9B73-B7B4-EE64B914B58E}"/>
                </a:ext>
              </a:extLst>
            </p:cNvPr>
            <p:cNvSpPr/>
            <p:nvPr/>
          </p:nvSpPr>
          <p:spPr>
            <a:xfrm>
              <a:off x="3809821" y="4444073"/>
              <a:ext cx="96170" cy="96201"/>
            </a:xfrm>
            <a:custGeom>
              <a:avLst/>
              <a:gdLst/>
              <a:ahLst/>
              <a:cxnLst/>
              <a:rect l="l" t="t" r="r" b="b"/>
              <a:pathLst>
                <a:path w="5817" h="5818" extrusionOk="0">
                  <a:moveTo>
                    <a:pt x="2910" y="1"/>
                  </a:moveTo>
                  <a:cubicBezTo>
                    <a:pt x="1303" y="1"/>
                    <a:pt x="1" y="1303"/>
                    <a:pt x="1" y="2906"/>
                  </a:cubicBezTo>
                  <a:cubicBezTo>
                    <a:pt x="1" y="4515"/>
                    <a:pt x="1303" y="5817"/>
                    <a:pt x="2910" y="5817"/>
                  </a:cubicBezTo>
                  <a:cubicBezTo>
                    <a:pt x="4518" y="5817"/>
                    <a:pt x="5816" y="4515"/>
                    <a:pt x="5816" y="2906"/>
                  </a:cubicBezTo>
                  <a:cubicBezTo>
                    <a:pt x="5816" y="1303"/>
                    <a:pt x="4518" y="1"/>
                    <a:pt x="291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Google Shape;1982;p55">
              <a:extLst>
                <a:ext uri="{FF2B5EF4-FFF2-40B4-BE49-F238E27FC236}">
                  <a16:creationId xmlns:a16="http://schemas.microsoft.com/office/drawing/2014/main" id="{A8CF9A07-1AC0-4707-4CE9-8567AE0DAE9D}"/>
                </a:ext>
              </a:extLst>
            </p:cNvPr>
            <p:cNvSpPr/>
            <p:nvPr/>
          </p:nvSpPr>
          <p:spPr>
            <a:xfrm>
              <a:off x="3804993" y="4439261"/>
              <a:ext cx="105808" cy="105824"/>
            </a:xfrm>
            <a:custGeom>
              <a:avLst/>
              <a:gdLst/>
              <a:ahLst/>
              <a:cxnLst/>
              <a:rect l="l" t="t" r="r" b="b"/>
              <a:pathLst>
                <a:path w="6400" h="6400" extrusionOk="0">
                  <a:moveTo>
                    <a:pt x="3202" y="580"/>
                  </a:moveTo>
                  <a:cubicBezTo>
                    <a:pt x="4646" y="580"/>
                    <a:pt x="5819" y="1758"/>
                    <a:pt x="5819" y="3197"/>
                  </a:cubicBezTo>
                  <a:cubicBezTo>
                    <a:pt x="5819" y="4642"/>
                    <a:pt x="4646" y="5816"/>
                    <a:pt x="3202" y="5816"/>
                  </a:cubicBezTo>
                  <a:cubicBezTo>
                    <a:pt x="1758" y="5816"/>
                    <a:pt x="584" y="4642"/>
                    <a:pt x="584" y="3197"/>
                  </a:cubicBezTo>
                  <a:cubicBezTo>
                    <a:pt x="584" y="1758"/>
                    <a:pt x="1758" y="580"/>
                    <a:pt x="3202" y="580"/>
                  </a:cubicBezTo>
                  <a:close/>
                  <a:moveTo>
                    <a:pt x="3202" y="0"/>
                  </a:moveTo>
                  <a:cubicBezTo>
                    <a:pt x="1436" y="0"/>
                    <a:pt x="0" y="1436"/>
                    <a:pt x="0" y="3197"/>
                  </a:cubicBezTo>
                  <a:cubicBezTo>
                    <a:pt x="0" y="4964"/>
                    <a:pt x="1436" y="6400"/>
                    <a:pt x="3202" y="6400"/>
                  </a:cubicBezTo>
                  <a:cubicBezTo>
                    <a:pt x="4964" y="6400"/>
                    <a:pt x="6400" y="4964"/>
                    <a:pt x="6400" y="3197"/>
                  </a:cubicBezTo>
                  <a:cubicBezTo>
                    <a:pt x="6400" y="1436"/>
                    <a:pt x="4964" y="0"/>
                    <a:pt x="320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Google Shape;1983;p55">
              <a:extLst>
                <a:ext uri="{FF2B5EF4-FFF2-40B4-BE49-F238E27FC236}">
                  <a16:creationId xmlns:a16="http://schemas.microsoft.com/office/drawing/2014/main" id="{7EE4D347-CF4C-DF43-4F08-0BE776BADF36}"/>
                </a:ext>
              </a:extLst>
            </p:cNvPr>
            <p:cNvSpPr/>
            <p:nvPr/>
          </p:nvSpPr>
          <p:spPr>
            <a:xfrm>
              <a:off x="3833844" y="4468097"/>
              <a:ext cx="48126" cy="48150"/>
            </a:xfrm>
            <a:custGeom>
              <a:avLst/>
              <a:gdLst/>
              <a:ahLst/>
              <a:cxnLst/>
              <a:rect l="l" t="t" r="r" b="b"/>
              <a:pathLst>
                <a:path w="2911" h="2912" extrusionOk="0">
                  <a:moveTo>
                    <a:pt x="1457" y="1"/>
                  </a:moveTo>
                  <a:cubicBezTo>
                    <a:pt x="652" y="1"/>
                    <a:pt x="1" y="652"/>
                    <a:pt x="1" y="1453"/>
                  </a:cubicBezTo>
                  <a:cubicBezTo>
                    <a:pt x="1" y="2260"/>
                    <a:pt x="652" y="2911"/>
                    <a:pt x="1457" y="2911"/>
                  </a:cubicBezTo>
                  <a:cubicBezTo>
                    <a:pt x="2259" y="2911"/>
                    <a:pt x="2910" y="2260"/>
                    <a:pt x="2910" y="1453"/>
                  </a:cubicBezTo>
                  <a:cubicBezTo>
                    <a:pt x="2910" y="652"/>
                    <a:pt x="2259" y="1"/>
                    <a:pt x="14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Google Shape;1984;p55">
              <a:extLst>
                <a:ext uri="{FF2B5EF4-FFF2-40B4-BE49-F238E27FC236}">
                  <a16:creationId xmlns:a16="http://schemas.microsoft.com/office/drawing/2014/main" id="{86AC3B35-21F9-9571-8F01-1B3EE7F3A468}"/>
                </a:ext>
              </a:extLst>
            </p:cNvPr>
            <p:cNvSpPr/>
            <p:nvPr/>
          </p:nvSpPr>
          <p:spPr>
            <a:xfrm>
              <a:off x="3829083" y="4463285"/>
              <a:ext cx="57698" cy="57707"/>
            </a:xfrm>
            <a:custGeom>
              <a:avLst/>
              <a:gdLst/>
              <a:ahLst/>
              <a:cxnLst/>
              <a:rect l="l" t="t" r="r" b="b"/>
              <a:pathLst>
                <a:path w="3490" h="3490" extrusionOk="0">
                  <a:moveTo>
                    <a:pt x="1745" y="584"/>
                  </a:moveTo>
                  <a:cubicBezTo>
                    <a:pt x="2384" y="584"/>
                    <a:pt x="2910" y="1106"/>
                    <a:pt x="2910" y="1744"/>
                  </a:cubicBezTo>
                  <a:cubicBezTo>
                    <a:pt x="2910" y="2388"/>
                    <a:pt x="2384" y="2910"/>
                    <a:pt x="1745" y="2910"/>
                  </a:cubicBezTo>
                  <a:cubicBezTo>
                    <a:pt x="1102" y="2910"/>
                    <a:pt x="580" y="2388"/>
                    <a:pt x="580" y="1744"/>
                  </a:cubicBezTo>
                  <a:cubicBezTo>
                    <a:pt x="580" y="1106"/>
                    <a:pt x="1102" y="584"/>
                    <a:pt x="1745" y="584"/>
                  </a:cubicBezTo>
                  <a:close/>
                  <a:moveTo>
                    <a:pt x="1745" y="0"/>
                  </a:moveTo>
                  <a:cubicBezTo>
                    <a:pt x="781" y="0"/>
                    <a:pt x="0" y="785"/>
                    <a:pt x="0" y="1744"/>
                  </a:cubicBezTo>
                  <a:cubicBezTo>
                    <a:pt x="0" y="2709"/>
                    <a:pt x="781" y="3490"/>
                    <a:pt x="1745" y="3490"/>
                  </a:cubicBezTo>
                  <a:cubicBezTo>
                    <a:pt x="2705" y="3490"/>
                    <a:pt x="3490" y="2709"/>
                    <a:pt x="3490" y="1744"/>
                  </a:cubicBezTo>
                  <a:cubicBezTo>
                    <a:pt x="3490" y="785"/>
                    <a:pt x="2705" y="0"/>
                    <a:pt x="174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Google Shape;1985;p55">
              <a:extLst>
                <a:ext uri="{FF2B5EF4-FFF2-40B4-BE49-F238E27FC236}">
                  <a16:creationId xmlns:a16="http://schemas.microsoft.com/office/drawing/2014/main" id="{A17EDF8E-FA06-6A60-7656-3F71389B715E}"/>
                </a:ext>
              </a:extLst>
            </p:cNvPr>
            <p:cNvSpPr/>
            <p:nvPr/>
          </p:nvSpPr>
          <p:spPr>
            <a:xfrm>
              <a:off x="3513371" y="3667079"/>
              <a:ext cx="101675" cy="770184"/>
            </a:xfrm>
            <a:custGeom>
              <a:avLst/>
              <a:gdLst/>
              <a:ahLst/>
              <a:cxnLst/>
              <a:rect l="l" t="t" r="r" b="b"/>
              <a:pathLst>
                <a:path w="6150" h="46579" extrusionOk="0">
                  <a:moveTo>
                    <a:pt x="0" y="1"/>
                  </a:moveTo>
                  <a:lnTo>
                    <a:pt x="0" y="46578"/>
                  </a:lnTo>
                  <a:lnTo>
                    <a:pt x="6149" y="46578"/>
                  </a:lnTo>
                  <a:lnTo>
                    <a:pt x="6149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Google Shape;1986;p55">
              <a:extLst>
                <a:ext uri="{FF2B5EF4-FFF2-40B4-BE49-F238E27FC236}">
                  <a16:creationId xmlns:a16="http://schemas.microsoft.com/office/drawing/2014/main" id="{43FE4F20-B68C-5C05-D600-19979FFCEA64}"/>
                </a:ext>
              </a:extLst>
            </p:cNvPr>
            <p:cNvSpPr/>
            <p:nvPr/>
          </p:nvSpPr>
          <p:spPr>
            <a:xfrm>
              <a:off x="3508526" y="3662251"/>
              <a:ext cx="111346" cy="779758"/>
            </a:xfrm>
            <a:custGeom>
              <a:avLst/>
              <a:gdLst/>
              <a:ahLst/>
              <a:cxnLst/>
              <a:rect l="l" t="t" r="r" b="b"/>
              <a:pathLst>
                <a:path w="6735" h="47158" extrusionOk="0">
                  <a:moveTo>
                    <a:pt x="6155" y="581"/>
                  </a:moveTo>
                  <a:lnTo>
                    <a:pt x="6155" y="46578"/>
                  </a:lnTo>
                  <a:lnTo>
                    <a:pt x="581" y="46578"/>
                  </a:lnTo>
                  <a:lnTo>
                    <a:pt x="581" y="581"/>
                  </a:lnTo>
                  <a:close/>
                  <a:moveTo>
                    <a:pt x="293" y="1"/>
                  </a:moveTo>
                  <a:cubicBezTo>
                    <a:pt x="130" y="1"/>
                    <a:pt x="1" y="130"/>
                    <a:pt x="1" y="293"/>
                  </a:cubicBezTo>
                  <a:lnTo>
                    <a:pt x="1" y="46870"/>
                  </a:lnTo>
                  <a:cubicBezTo>
                    <a:pt x="1" y="47028"/>
                    <a:pt x="130" y="47158"/>
                    <a:pt x="293" y="47158"/>
                  </a:cubicBezTo>
                  <a:lnTo>
                    <a:pt x="6442" y="47158"/>
                  </a:lnTo>
                  <a:cubicBezTo>
                    <a:pt x="6606" y="47158"/>
                    <a:pt x="6735" y="47028"/>
                    <a:pt x="6735" y="46870"/>
                  </a:cubicBezTo>
                  <a:lnTo>
                    <a:pt x="6735" y="293"/>
                  </a:lnTo>
                  <a:cubicBezTo>
                    <a:pt x="6735" y="130"/>
                    <a:pt x="6606" y="1"/>
                    <a:pt x="644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Google Shape;1987;p55">
              <a:extLst>
                <a:ext uri="{FF2B5EF4-FFF2-40B4-BE49-F238E27FC236}">
                  <a16:creationId xmlns:a16="http://schemas.microsoft.com/office/drawing/2014/main" id="{3F7F94C1-1F61-CC94-E60D-DDD8E27611AA}"/>
                </a:ext>
              </a:extLst>
            </p:cNvPr>
            <p:cNvSpPr/>
            <p:nvPr/>
          </p:nvSpPr>
          <p:spPr>
            <a:xfrm>
              <a:off x="3486239" y="4069431"/>
              <a:ext cx="155935" cy="367805"/>
            </a:xfrm>
            <a:custGeom>
              <a:avLst/>
              <a:gdLst/>
              <a:ahLst/>
              <a:cxnLst/>
              <a:rect l="l" t="t" r="r" b="b"/>
              <a:pathLst>
                <a:path w="9432" h="22244" extrusionOk="0">
                  <a:moveTo>
                    <a:pt x="0" y="0"/>
                  </a:moveTo>
                  <a:lnTo>
                    <a:pt x="0" y="22243"/>
                  </a:lnTo>
                  <a:lnTo>
                    <a:pt x="9431" y="22243"/>
                  </a:lnTo>
                  <a:lnTo>
                    <a:pt x="943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Google Shape;1988;p55">
              <a:extLst>
                <a:ext uri="{FF2B5EF4-FFF2-40B4-BE49-F238E27FC236}">
                  <a16:creationId xmlns:a16="http://schemas.microsoft.com/office/drawing/2014/main" id="{E11D040A-AC5E-3A31-17EB-2A4C451C104D}"/>
                </a:ext>
              </a:extLst>
            </p:cNvPr>
            <p:cNvSpPr/>
            <p:nvPr/>
          </p:nvSpPr>
          <p:spPr>
            <a:xfrm>
              <a:off x="3481477" y="4064653"/>
              <a:ext cx="165441" cy="377329"/>
            </a:xfrm>
            <a:custGeom>
              <a:avLst/>
              <a:gdLst/>
              <a:ahLst/>
              <a:cxnLst/>
              <a:rect l="l" t="t" r="r" b="b"/>
              <a:pathLst>
                <a:path w="10007" h="22820" extrusionOk="0">
                  <a:moveTo>
                    <a:pt x="9427" y="581"/>
                  </a:moveTo>
                  <a:lnTo>
                    <a:pt x="9427" y="22240"/>
                  </a:lnTo>
                  <a:lnTo>
                    <a:pt x="581" y="22240"/>
                  </a:lnTo>
                  <a:lnTo>
                    <a:pt x="581" y="581"/>
                  </a:lnTo>
                  <a:close/>
                  <a:moveTo>
                    <a:pt x="288" y="1"/>
                  </a:moveTo>
                  <a:cubicBezTo>
                    <a:pt x="130" y="1"/>
                    <a:pt x="1" y="130"/>
                    <a:pt x="1" y="289"/>
                  </a:cubicBezTo>
                  <a:lnTo>
                    <a:pt x="1" y="22532"/>
                  </a:lnTo>
                  <a:cubicBezTo>
                    <a:pt x="1" y="22690"/>
                    <a:pt x="130" y="22820"/>
                    <a:pt x="288" y="22820"/>
                  </a:cubicBezTo>
                  <a:lnTo>
                    <a:pt x="9719" y="22820"/>
                  </a:lnTo>
                  <a:cubicBezTo>
                    <a:pt x="9878" y="22820"/>
                    <a:pt x="10007" y="22690"/>
                    <a:pt x="10007" y="22532"/>
                  </a:cubicBezTo>
                  <a:lnTo>
                    <a:pt x="10007" y="289"/>
                  </a:lnTo>
                  <a:cubicBezTo>
                    <a:pt x="10007" y="130"/>
                    <a:pt x="9878" y="1"/>
                    <a:pt x="971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Google Shape;1989;p55">
              <a:extLst>
                <a:ext uri="{FF2B5EF4-FFF2-40B4-BE49-F238E27FC236}">
                  <a16:creationId xmlns:a16="http://schemas.microsoft.com/office/drawing/2014/main" id="{25151CF5-4DE2-75C6-0F61-812808B4E255}"/>
                </a:ext>
              </a:extLst>
            </p:cNvPr>
            <p:cNvSpPr/>
            <p:nvPr/>
          </p:nvSpPr>
          <p:spPr>
            <a:xfrm>
              <a:off x="3329631" y="3369172"/>
              <a:ext cx="130739" cy="210772"/>
            </a:xfrm>
            <a:custGeom>
              <a:avLst/>
              <a:gdLst/>
              <a:ahLst/>
              <a:cxnLst/>
              <a:rect l="l" t="t" r="r" b="b"/>
              <a:pathLst>
                <a:path w="7908" h="12747" extrusionOk="0">
                  <a:moveTo>
                    <a:pt x="0" y="1"/>
                  </a:moveTo>
                  <a:lnTo>
                    <a:pt x="0" y="12746"/>
                  </a:lnTo>
                  <a:lnTo>
                    <a:pt x="7907" y="12746"/>
                  </a:lnTo>
                  <a:lnTo>
                    <a:pt x="7907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Google Shape;1990;p55">
              <a:extLst>
                <a:ext uri="{FF2B5EF4-FFF2-40B4-BE49-F238E27FC236}">
                  <a16:creationId xmlns:a16="http://schemas.microsoft.com/office/drawing/2014/main" id="{B11B0B39-5B8E-1852-007B-91AA0C80644F}"/>
                </a:ext>
              </a:extLst>
            </p:cNvPr>
            <p:cNvSpPr/>
            <p:nvPr/>
          </p:nvSpPr>
          <p:spPr>
            <a:xfrm>
              <a:off x="3324787" y="3364410"/>
              <a:ext cx="140394" cy="220279"/>
            </a:xfrm>
            <a:custGeom>
              <a:avLst/>
              <a:gdLst/>
              <a:ahLst/>
              <a:cxnLst/>
              <a:rect l="l" t="t" r="r" b="b"/>
              <a:pathLst>
                <a:path w="8492" h="13322" extrusionOk="0">
                  <a:moveTo>
                    <a:pt x="7912" y="581"/>
                  </a:moveTo>
                  <a:lnTo>
                    <a:pt x="7912" y="12742"/>
                  </a:lnTo>
                  <a:lnTo>
                    <a:pt x="582" y="12742"/>
                  </a:lnTo>
                  <a:lnTo>
                    <a:pt x="582" y="581"/>
                  </a:lnTo>
                  <a:close/>
                  <a:moveTo>
                    <a:pt x="293" y="0"/>
                  </a:moveTo>
                  <a:cubicBezTo>
                    <a:pt x="131" y="0"/>
                    <a:pt x="0" y="131"/>
                    <a:pt x="0" y="289"/>
                  </a:cubicBezTo>
                  <a:lnTo>
                    <a:pt x="0" y="13034"/>
                  </a:lnTo>
                  <a:cubicBezTo>
                    <a:pt x="0" y="13193"/>
                    <a:pt x="131" y="13322"/>
                    <a:pt x="293" y="13322"/>
                  </a:cubicBezTo>
                  <a:lnTo>
                    <a:pt x="8200" y="13322"/>
                  </a:lnTo>
                  <a:cubicBezTo>
                    <a:pt x="8363" y="13322"/>
                    <a:pt x="8492" y="13193"/>
                    <a:pt x="8492" y="13034"/>
                  </a:cubicBezTo>
                  <a:lnTo>
                    <a:pt x="8492" y="289"/>
                  </a:lnTo>
                  <a:cubicBezTo>
                    <a:pt x="8492" y="131"/>
                    <a:pt x="8363" y="0"/>
                    <a:pt x="820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Google Shape;1991;p55">
              <a:extLst>
                <a:ext uri="{FF2B5EF4-FFF2-40B4-BE49-F238E27FC236}">
                  <a16:creationId xmlns:a16="http://schemas.microsoft.com/office/drawing/2014/main" id="{9E1A5159-2F77-4653-F8AE-B3971BC44D01}"/>
                </a:ext>
              </a:extLst>
            </p:cNvPr>
            <p:cNvSpPr/>
            <p:nvPr/>
          </p:nvSpPr>
          <p:spPr>
            <a:xfrm>
              <a:off x="3052840" y="2693647"/>
              <a:ext cx="696134" cy="675719"/>
            </a:xfrm>
            <a:custGeom>
              <a:avLst/>
              <a:gdLst/>
              <a:ahLst/>
              <a:cxnLst/>
              <a:rect l="l" t="t" r="r" b="b"/>
              <a:pathLst>
                <a:path w="42107" h="40866" extrusionOk="0">
                  <a:moveTo>
                    <a:pt x="6217" y="0"/>
                  </a:moveTo>
                  <a:cubicBezTo>
                    <a:pt x="3286" y="0"/>
                    <a:pt x="890" y="2338"/>
                    <a:pt x="818" y="5268"/>
                  </a:cubicBezTo>
                  <a:lnTo>
                    <a:pt x="76" y="35334"/>
                  </a:lnTo>
                  <a:cubicBezTo>
                    <a:pt x="1" y="38365"/>
                    <a:pt x="2439" y="40866"/>
                    <a:pt x="5473" y="40866"/>
                  </a:cubicBezTo>
                  <a:lnTo>
                    <a:pt x="36271" y="40866"/>
                  </a:lnTo>
                  <a:cubicBezTo>
                    <a:pt x="39577" y="40866"/>
                    <a:pt x="42107" y="37919"/>
                    <a:pt x="41606" y="34646"/>
                  </a:cubicBezTo>
                  <a:lnTo>
                    <a:pt x="36980" y="4580"/>
                  </a:lnTo>
                  <a:cubicBezTo>
                    <a:pt x="36575" y="1945"/>
                    <a:pt x="34308" y="0"/>
                    <a:pt x="31645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Google Shape;1992;p55">
              <a:extLst>
                <a:ext uri="{FF2B5EF4-FFF2-40B4-BE49-F238E27FC236}">
                  <a16:creationId xmlns:a16="http://schemas.microsoft.com/office/drawing/2014/main" id="{72DD9286-EC63-C9E7-4F3A-748CD1FB4E15}"/>
                </a:ext>
              </a:extLst>
            </p:cNvPr>
            <p:cNvSpPr/>
            <p:nvPr/>
          </p:nvSpPr>
          <p:spPr>
            <a:xfrm>
              <a:off x="3048640" y="2688869"/>
              <a:ext cx="700945" cy="685343"/>
            </a:xfrm>
            <a:custGeom>
              <a:avLst/>
              <a:gdLst/>
              <a:ahLst/>
              <a:cxnLst/>
              <a:rect l="l" t="t" r="r" b="b"/>
              <a:pathLst>
                <a:path w="42398" h="41448" extrusionOk="0">
                  <a:moveTo>
                    <a:pt x="31899" y="581"/>
                  </a:moveTo>
                  <a:cubicBezTo>
                    <a:pt x="34442" y="581"/>
                    <a:pt x="36562" y="2401"/>
                    <a:pt x="36950" y="4914"/>
                  </a:cubicBezTo>
                  <a:lnTo>
                    <a:pt x="41571" y="34981"/>
                  </a:lnTo>
                  <a:cubicBezTo>
                    <a:pt x="41797" y="36455"/>
                    <a:pt x="41371" y="37949"/>
                    <a:pt x="40398" y="39085"/>
                  </a:cubicBezTo>
                  <a:cubicBezTo>
                    <a:pt x="39426" y="40216"/>
                    <a:pt x="38014" y="40863"/>
                    <a:pt x="36525" y="40863"/>
                  </a:cubicBezTo>
                  <a:lnTo>
                    <a:pt x="5727" y="40863"/>
                  </a:lnTo>
                  <a:cubicBezTo>
                    <a:pt x="4338" y="40863"/>
                    <a:pt x="3039" y="40316"/>
                    <a:pt x="2070" y="39322"/>
                  </a:cubicBezTo>
                  <a:cubicBezTo>
                    <a:pt x="1103" y="38328"/>
                    <a:pt x="585" y="37018"/>
                    <a:pt x="618" y="35628"/>
                  </a:cubicBezTo>
                  <a:lnTo>
                    <a:pt x="1365" y="5561"/>
                  </a:lnTo>
                  <a:cubicBezTo>
                    <a:pt x="1432" y="2769"/>
                    <a:pt x="3677" y="581"/>
                    <a:pt x="6471" y="581"/>
                  </a:cubicBezTo>
                  <a:close/>
                  <a:moveTo>
                    <a:pt x="6471" y="1"/>
                  </a:moveTo>
                  <a:cubicBezTo>
                    <a:pt x="3357" y="1"/>
                    <a:pt x="860" y="2434"/>
                    <a:pt x="781" y="5549"/>
                  </a:cubicBezTo>
                  <a:lnTo>
                    <a:pt x="37" y="35615"/>
                  </a:lnTo>
                  <a:cubicBezTo>
                    <a:pt x="0" y="37160"/>
                    <a:pt x="571" y="38621"/>
                    <a:pt x="1654" y="39727"/>
                  </a:cubicBezTo>
                  <a:cubicBezTo>
                    <a:pt x="2735" y="40838"/>
                    <a:pt x="4178" y="41447"/>
                    <a:pt x="5727" y="41447"/>
                  </a:cubicBezTo>
                  <a:lnTo>
                    <a:pt x="36525" y="41447"/>
                  </a:lnTo>
                  <a:cubicBezTo>
                    <a:pt x="38186" y="41447"/>
                    <a:pt x="39760" y="40721"/>
                    <a:pt x="40841" y="39461"/>
                  </a:cubicBezTo>
                  <a:cubicBezTo>
                    <a:pt x="41922" y="38199"/>
                    <a:pt x="42398" y="36534"/>
                    <a:pt x="42147" y="34893"/>
                  </a:cubicBezTo>
                  <a:lnTo>
                    <a:pt x="37523" y="4823"/>
                  </a:lnTo>
                  <a:cubicBezTo>
                    <a:pt x="37092" y="2030"/>
                    <a:pt x="34729" y="1"/>
                    <a:pt x="318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Google Shape;1993;p55">
              <a:extLst>
                <a:ext uri="{FF2B5EF4-FFF2-40B4-BE49-F238E27FC236}">
                  <a16:creationId xmlns:a16="http://schemas.microsoft.com/office/drawing/2014/main" id="{AAB3F7B0-2ADF-9313-76D5-1D291CB360C6}"/>
                </a:ext>
              </a:extLst>
            </p:cNvPr>
            <p:cNvSpPr/>
            <p:nvPr/>
          </p:nvSpPr>
          <p:spPr>
            <a:xfrm>
              <a:off x="3257213" y="3680422"/>
              <a:ext cx="234332" cy="156768"/>
            </a:xfrm>
            <a:custGeom>
              <a:avLst/>
              <a:gdLst/>
              <a:ahLst/>
              <a:cxnLst/>
              <a:rect l="l" t="t" r="r" b="b"/>
              <a:pathLst>
                <a:path w="14174" h="9481" extrusionOk="0">
                  <a:moveTo>
                    <a:pt x="13847" y="1"/>
                  </a:moveTo>
                  <a:cubicBezTo>
                    <a:pt x="13792" y="1"/>
                    <a:pt x="13736" y="17"/>
                    <a:pt x="13686" y="49"/>
                  </a:cubicBezTo>
                  <a:lnTo>
                    <a:pt x="172" y="8946"/>
                  </a:lnTo>
                  <a:cubicBezTo>
                    <a:pt x="39" y="9033"/>
                    <a:pt x="1" y="9213"/>
                    <a:pt x="89" y="9347"/>
                  </a:cubicBezTo>
                  <a:cubicBezTo>
                    <a:pt x="147" y="9434"/>
                    <a:pt x="239" y="9480"/>
                    <a:pt x="335" y="9480"/>
                  </a:cubicBezTo>
                  <a:cubicBezTo>
                    <a:pt x="389" y="9480"/>
                    <a:pt x="443" y="9463"/>
                    <a:pt x="494" y="9430"/>
                  </a:cubicBezTo>
                  <a:lnTo>
                    <a:pt x="14007" y="534"/>
                  </a:lnTo>
                  <a:cubicBezTo>
                    <a:pt x="14141" y="446"/>
                    <a:pt x="14174" y="267"/>
                    <a:pt x="14087" y="129"/>
                  </a:cubicBezTo>
                  <a:cubicBezTo>
                    <a:pt x="14031" y="45"/>
                    <a:pt x="13940" y="1"/>
                    <a:pt x="1384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Google Shape;1994;p55">
              <a:extLst>
                <a:ext uri="{FF2B5EF4-FFF2-40B4-BE49-F238E27FC236}">
                  <a16:creationId xmlns:a16="http://schemas.microsoft.com/office/drawing/2014/main" id="{F7590C0D-1FA5-9F8D-92C9-43FE5C2990BF}"/>
                </a:ext>
              </a:extLst>
            </p:cNvPr>
            <p:cNvSpPr/>
            <p:nvPr/>
          </p:nvSpPr>
          <p:spPr>
            <a:xfrm>
              <a:off x="3201247" y="3805865"/>
              <a:ext cx="94368" cy="78194"/>
            </a:xfrm>
            <a:custGeom>
              <a:avLst/>
              <a:gdLst/>
              <a:ahLst/>
              <a:cxnLst/>
              <a:rect l="l" t="t" r="r" b="b"/>
              <a:pathLst>
                <a:path w="5708" h="4729" extrusionOk="0">
                  <a:moveTo>
                    <a:pt x="4037" y="1"/>
                  </a:moveTo>
                  <a:cubicBezTo>
                    <a:pt x="3750" y="1"/>
                    <a:pt x="3460" y="85"/>
                    <a:pt x="3206" y="257"/>
                  </a:cubicBezTo>
                  <a:lnTo>
                    <a:pt x="881" y="1822"/>
                  </a:lnTo>
                  <a:cubicBezTo>
                    <a:pt x="100" y="2348"/>
                    <a:pt x="0" y="3454"/>
                    <a:pt x="672" y="4115"/>
                  </a:cubicBezTo>
                  <a:lnTo>
                    <a:pt x="869" y="4306"/>
                  </a:lnTo>
                  <a:cubicBezTo>
                    <a:pt x="1156" y="4586"/>
                    <a:pt x="1531" y="4728"/>
                    <a:pt x="1907" y="4728"/>
                  </a:cubicBezTo>
                  <a:cubicBezTo>
                    <a:pt x="2241" y="4728"/>
                    <a:pt x="2577" y="4616"/>
                    <a:pt x="2852" y="4390"/>
                  </a:cubicBezTo>
                  <a:lnTo>
                    <a:pt x="4981" y="2632"/>
                  </a:lnTo>
                  <a:cubicBezTo>
                    <a:pt x="5649" y="2081"/>
                    <a:pt x="5707" y="1075"/>
                    <a:pt x="5102" y="453"/>
                  </a:cubicBezTo>
                  <a:cubicBezTo>
                    <a:pt x="4814" y="155"/>
                    <a:pt x="4427" y="1"/>
                    <a:pt x="40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Google Shape;1995;p55">
              <a:extLst>
                <a:ext uri="{FF2B5EF4-FFF2-40B4-BE49-F238E27FC236}">
                  <a16:creationId xmlns:a16="http://schemas.microsoft.com/office/drawing/2014/main" id="{3D461BDC-8C5B-A64E-7F0C-B06BFC8BC513}"/>
                </a:ext>
              </a:extLst>
            </p:cNvPr>
            <p:cNvSpPr/>
            <p:nvPr/>
          </p:nvSpPr>
          <p:spPr>
            <a:xfrm>
              <a:off x="3199510" y="3801053"/>
              <a:ext cx="98236" cy="87834"/>
            </a:xfrm>
            <a:custGeom>
              <a:avLst/>
              <a:gdLst/>
              <a:ahLst/>
              <a:cxnLst/>
              <a:rect l="l" t="t" r="r" b="b"/>
              <a:pathLst>
                <a:path w="5942" h="5312" extrusionOk="0">
                  <a:moveTo>
                    <a:pt x="4139" y="583"/>
                  </a:moveTo>
                  <a:cubicBezTo>
                    <a:pt x="4454" y="583"/>
                    <a:pt x="4766" y="708"/>
                    <a:pt x="4998" y="949"/>
                  </a:cubicBezTo>
                  <a:cubicBezTo>
                    <a:pt x="5236" y="1190"/>
                    <a:pt x="5353" y="1508"/>
                    <a:pt x="5332" y="1842"/>
                  </a:cubicBezTo>
                  <a:cubicBezTo>
                    <a:pt x="5315" y="2180"/>
                    <a:pt x="5161" y="2485"/>
                    <a:pt x="4902" y="2697"/>
                  </a:cubicBezTo>
                  <a:lnTo>
                    <a:pt x="2773" y="4456"/>
                  </a:lnTo>
                  <a:cubicBezTo>
                    <a:pt x="2549" y="4638"/>
                    <a:pt x="2279" y="4728"/>
                    <a:pt x="2010" y="4728"/>
                  </a:cubicBezTo>
                  <a:cubicBezTo>
                    <a:pt x="1707" y="4728"/>
                    <a:pt x="1406" y="4614"/>
                    <a:pt x="1174" y="4389"/>
                  </a:cubicBezTo>
                  <a:lnTo>
                    <a:pt x="982" y="4196"/>
                  </a:lnTo>
                  <a:cubicBezTo>
                    <a:pt x="723" y="3946"/>
                    <a:pt x="594" y="3595"/>
                    <a:pt x="627" y="3236"/>
                  </a:cubicBezTo>
                  <a:cubicBezTo>
                    <a:pt x="660" y="2878"/>
                    <a:pt x="853" y="2556"/>
                    <a:pt x="1149" y="2356"/>
                  </a:cubicBezTo>
                  <a:lnTo>
                    <a:pt x="3475" y="786"/>
                  </a:lnTo>
                  <a:cubicBezTo>
                    <a:pt x="3677" y="650"/>
                    <a:pt x="3909" y="583"/>
                    <a:pt x="4139" y="583"/>
                  </a:cubicBezTo>
                  <a:close/>
                  <a:moveTo>
                    <a:pt x="4141" y="0"/>
                  </a:moveTo>
                  <a:cubicBezTo>
                    <a:pt x="3797" y="0"/>
                    <a:pt x="3451" y="101"/>
                    <a:pt x="3149" y="306"/>
                  </a:cubicBezTo>
                  <a:lnTo>
                    <a:pt x="824" y="1871"/>
                  </a:lnTo>
                  <a:cubicBezTo>
                    <a:pt x="381" y="2171"/>
                    <a:pt x="97" y="2647"/>
                    <a:pt x="47" y="3182"/>
                  </a:cubicBezTo>
                  <a:cubicBezTo>
                    <a:pt x="1" y="3716"/>
                    <a:pt x="193" y="4238"/>
                    <a:pt x="577" y="4614"/>
                  </a:cubicBezTo>
                  <a:lnTo>
                    <a:pt x="769" y="4801"/>
                  </a:lnTo>
                  <a:cubicBezTo>
                    <a:pt x="1111" y="5140"/>
                    <a:pt x="1562" y="5311"/>
                    <a:pt x="2013" y="5311"/>
                  </a:cubicBezTo>
                  <a:cubicBezTo>
                    <a:pt x="2410" y="5311"/>
                    <a:pt x="2810" y="5177"/>
                    <a:pt x="3140" y="4907"/>
                  </a:cubicBezTo>
                  <a:lnTo>
                    <a:pt x="5269" y="3148"/>
                  </a:lnTo>
                  <a:cubicBezTo>
                    <a:pt x="5654" y="2832"/>
                    <a:pt x="5887" y="2368"/>
                    <a:pt x="5916" y="1876"/>
                  </a:cubicBezTo>
                  <a:cubicBezTo>
                    <a:pt x="5941" y="1383"/>
                    <a:pt x="5762" y="899"/>
                    <a:pt x="5415" y="543"/>
                  </a:cubicBezTo>
                  <a:cubicBezTo>
                    <a:pt x="5071" y="185"/>
                    <a:pt x="4608" y="0"/>
                    <a:pt x="41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Google Shape;1996;p55">
              <a:extLst>
                <a:ext uri="{FF2B5EF4-FFF2-40B4-BE49-F238E27FC236}">
                  <a16:creationId xmlns:a16="http://schemas.microsoft.com/office/drawing/2014/main" id="{D3258B13-8185-1453-D294-8E71224C59C4}"/>
                </a:ext>
              </a:extLst>
            </p:cNvPr>
            <p:cNvSpPr/>
            <p:nvPr/>
          </p:nvSpPr>
          <p:spPr>
            <a:xfrm>
              <a:off x="3070167" y="3550846"/>
              <a:ext cx="987999" cy="159811"/>
            </a:xfrm>
            <a:custGeom>
              <a:avLst/>
              <a:gdLst/>
              <a:ahLst/>
              <a:cxnLst/>
              <a:rect l="l" t="t" r="r" b="b"/>
              <a:pathLst>
                <a:path w="59761" h="9665" extrusionOk="0">
                  <a:moveTo>
                    <a:pt x="4184" y="1"/>
                  </a:moveTo>
                  <a:cubicBezTo>
                    <a:pt x="1875" y="1"/>
                    <a:pt x="1" y="1871"/>
                    <a:pt x="1" y="4184"/>
                  </a:cubicBezTo>
                  <a:lnTo>
                    <a:pt x="1" y="5482"/>
                  </a:lnTo>
                  <a:cubicBezTo>
                    <a:pt x="1" y="7791"/>
                    <a:pt x="1875" y="9665"/>
                    <a:pt x="4184" y="9665"/>
                  </a:cubicBezTo>
                  <a:lnTo>
                    <a:pt x="59641" y="9665"/>
                  </a:lnTo>
                  <a:cubicBezTo>
                    <a:pt x="59707" y="9665"/>
                    <a:pt x="59761" y="9610"/>
                    <a:pt x="59761" y="9544"/>
                  </a:cubicBezTo>
                  <a:lnTo>
                    <a:pt x="59761" y="121"/>
                  </a:lnTo>
                  <a:cubicBezTo>
                    <a:pt x="59761" y="55"/>
                    <a:pt x="59707" y="1"/>
                    <a:pt x="59641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Google Shape;1997;p55">
              <a:extLst>
                <a:ext uri="{FF2B5EF4-FFF2-40B4-BE49-F238E27FC236}">
                  <a16:creationId xmlns:a16="http://schemas.microsoft.com/office/drawing/2014/main" id="{5C338648-21ED-42FC-6997-1E46ABE4A42D}"/>
                </a:ext>
              </a:extLst>
            </p:cNvPr>
            <p:cNvSpPr/>
            <p:nvPr/>
          </p:nvSpPr>
          <p:spPr>
            <a:xfrm>
              <a:off x="3065405" y="3546018"/>
              <a:ext cx="997604" cy="169484"/>
            </a:xfrm>
            <a:custGeom>
              <a:avLst/>
              <a:gdLst/>
              <a:ahLst/>
              <a:cxnLst/>
              <a:rect l="l" t="t" r="r" b="b"/>
              <a:pathLst>
                <a:path w="60342" h="10250" extrusionOk="0">
                  <a:moveTo>
                    <a:pt x="55787" y="581"/>
                  </a:moveTo>
                  <a:cubicBezTo>
                    <a:pt x="57975" y="581"/>
                    <a:pt x="59757" y="2363"/>
                    <a:pt x="59757" y="4555"/>
                  </a:cubicBezTo>
                  <a:lnTo>
                    <a:pt x="59757" y="5694"/>
                  </a:lnTo>
                  <a:cubicBezTo>
                    <a:pt x="59757" y="7887"/>
                    <a:pt x="57975" y="9669"/>
                    <a:pt x="55787" y="9669"/>
                  </a:cubicBezTo>
                  <a:lnTo>
                    <a:pt x="4555" y="9669"/>
                  </a:lnTo>
                  <a:cubicBezTo>
                    <a:pt x="2363" y="9669"/>
                    <a:pt x="580" y="7887"/>
                    <a:pt x="580" y="5694"/>
                  </a:cubicBezTo>
                  <a:lnTo>
                    <a:pt x="580" y="4555"/>
                  </a:lnTo>
                  <a:cubicBezTo>
                    <a:pt x="580" y="2363"/>
                    <a:pt x="2363" y="581"/>
                    <a:pt x="4555" y="581"/>
                  </a:cubicBezTo>
                  <a:close/>
                  <a:moveTo>
                    <a:pt x="4555" y="0"/>
                  </a:moveTo>
                  <a:cubicBezTo>
                    <a:pt x="2042" y="0"/>
                    <a:pt x="0" y="2041"/>
                    <a:pt x="0" y="4555"/>
                  </a:cubicBezTo>
                  <a:lnTo>
                    <a:pt x="0" y="5694"/>
                  </a:lnTo>
                  <a:cubicBezTo>
                    <a:pt x="0" y="8203"/>
                    <a:pt x="2042" y="10249"/>
                    <a:pt x="4555" y="10249"/>
                  </a:cubicBezTo>
                  <a:lnTo>
                    <a:pt x="55787" y="10249"/>
                  </a:lnTo>
                  <a:cubicBezTo>
                    <a:pt x="58295" y="10249"/>
                    <a:pt x="60341" y="8203"/>
                    <a:pt x="60341" y="5694"/>
                  </a:cubicBezTo>
                  <a:lnTo>
                    <a:pt x="60341" y="4555"/>
                  </a:lnTo>
                  <a:cubicBezTo>
                    <a:pt x="60341" y="2041"/>
                    <a:pt x="58295" y="0"/>
                    <a:pt x="5578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Google Shape;1998;p55">
              <a:extLst>
                <a:ext uri="{FF2B5EF4-FFF2-40B4-BE49-F238E27FC236}">
                  <a16:creationId xmlns:a16="http://schemas.microsoft.com/office/drawing/2014/main" id="{397E4424-5217-E4F9-AFE2-8AD062B806FB}"/>
                </a:ext>
              </a:extLst>
            </p:cNvPr>
            <p:cNvSpPr/>
            <p:nvPr/>
          </p:nvSpPr>
          <p:spPr>
            <a:xfrm>
              <a:off x="3462496" y="3550846"/>
              <a:ext cx="595699" cy="159811"/>
            </a:xfrm>
            <a:custGeom>
              <a:avLst/>
              <a:gdLst/>
              <a:ahLst/>
              <a:cxnLst/>
              <a:rect l="l" t="t" r="r" b="b"/>
              <a:pathLst>
                <a:path w="36032" h="9665" extrusionOk="0">
                  <a:moveTo>
                    <a:pt x="4835" y="1"/>
                  </a:moveTo>
                  <a:cubicBezTo>
                    <a:pt x="2163" y="1"/>
                    <a:pt x="0" y="2163"/>
                    <a:pt x="0" y="4830"/>
                  </a:cubicBezTo>
                  <a:cubicBezTo>
                    <a:pt x="0" y="7502"/>
                    <a:pt x="2163" y="9665"/>
                    <a:pt x="4835" y="9665"/>
                  </a:cubicBezTo>
                  <a:lnTo>
                    <a:pt x="31197" y="9665"/>
                  </a:lnTo>
                  <a:cubicBezTo>
                    <a:pt x="33870" y="9665"/>
                    <a:pt x="36032" y="7502"/>
                    <a:pt x="36032" y="4830"/>
                  </a:cubicBezTo>
                  <a:cubicBezTo>
                    <a:pt x="36032" y="2163"/>
                    <a:pt x="33870" y="1"/>
                    <a:pt x="31197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Google Shape;1999;p55">
              <a:extLst>
                <a:ext uri="{FF2B5EF4-FFF2-40B4-BE49-F238E27FC236}">
                  <a16:creationId xmlns:a16="http://schemas.microsoft.com/office/drawing/2014/main" id="{A1DD199E-33D3-079B-444E-9B9D33E70647}"/>
                </a:ext>
              </a:extLst>
            </p:cNvPr>
            <p:cNvSpPr/>
            <p:nvPr/>
          </p:nvSpPr>
          <p:spPr>
            <a:xfrm>
              <a:off x="3457652" y="3546018"/>
              <a:ext cx="605387" cy="169484"/>
            </a:xfrm>
            <a:custGeom>
              <a:avLst/>
              <a:gdLst/>
              <a:ahLst/>
              <a:cxnLst/>
              <a:rect l="l" t="t" r="r" b="b"/>
              <a:pathLst>
                <a:path w="36618" h="10250" extrusionOk="0">
                  <a:moveTo>
                    <a:pt x="31490" y="581"/>
                  </a:moveTo>
                  <a:cubicBezTo>
                    <a:pt x="33995" y="581"/>
                    <a:pt x="36033" y="2617"/>
                    <a:pt x="36033" y="5122"/>
                  </a:cubicBezTo>
                  <a:cubicBezTo>
                    <a:pt x="36033" y="7627"/>
                    <a:pt x="33995" y="9669"/>
                    <a:pt x="31490" y="9669"/>
                  </a:cubicBezTo>
                  <a:lnTo>
                    <a:pt x="5128" y="9669"/>
                  </a:lnTo>
                  <a:cubicBezTo>
                    <a:pt x="2623" y="9669"/>
                    <a:pt x="586" y="7627"/>
                    <a:pt x="586" y="5122"/>
                  </a:cubicBezTo>
                  <a:cubicBezTo>
                    <a:pt x="586" y="2617"/>
                    <a:pt x="2623" y="581"/>
                    <a:pt x="5128" y="581"/>
                  </a:cubicBezTo>
                  <a:close/>
                  <a:moveTo>
                    <a:pt x="5128" y="0"/>
                  </a:moveTo>
                  <a:cubicBezTo>
                    <a:pt x="2301" y="0"/>
                    <a:pt x="1" y="2301"/>
                    <a:pt x="1" y="5122"/>
                  </a:cubicBezTo>
                  <a:cubicBezTo>
                    <a:pt x="1" y="7949"/>
                    <a:pt x="2301" y="10249"/>
                    <a:pt x="5128" y="10249"/>
                  </a:cubicBezTo>
                  <a:lnTo>
                    <a:pt x="31490" y="10249"/>
                  </a:lnTo>
                  <a:cubicBezTo>
                    <a:pt x="34317" y="10249"/>
                    <a:pt x="36617" y="7949"/>
                    <a:pt x="36617" y="5122"/>
                  </a:cubicBezTo>
                  <a:cubicBezTo>
                    <a:pt x="36617" y="2301"/>
                    <a:pt x="34317" y="0"/>
                    <a:pt x="3149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Google Shape;2000;p55">
              <a:extLst>
                <a:ext uri="{FF2B5EF4-FFF2-40B4-BE49-F238E27FC236}">
                  <a16:creationId xmlns:a16="http://schemas.microsoft.com/office/drawing/2014/main" id="{5A41AE19-FCA4-AB29-C151-FF9557E5BAB1}"/>
                </a:ext>
              </a:extLst>
            </p:cNvPr>
            <p:cNvSpPr/>
            <p:nvPr/>
          </p:nvSpPr>
          <p:spPr>
            <a:xfrm>
              <a:off x="3126216" y="4422694"/>
              <a:ext cx="795164" cy="43570"/>
            </a:xfrm>
            <a:custGeom>
              <a:avLst/>
              <a:gdLst/>
              <a:ahLst/>
              <a:cxnLst/>
              <a:rect l="l" t="t" r="r" b="b"/>
              <a:pathLst>
                <a:path w="48097" h="2635" extrusionOk="0">
                  <a:moveTo>
                    <a:pt x="68" y="0"/>
                  </a:moveTo>
                  <a:cubicBezTo>
                    <a:pt x="29" y="0"/>
                    <a:pt x="0" y="29"/>
                    <a:pt x="0" y="67"/>
                  </a:cubicBezTo>
                  <a:lnTo>
                    <a:pt x="0" y="2634"/>
                  </a:lnTo>
                  <a:lnTo>
                    <a:pt x="48097" y="2634"/>
                  </a:lnTo>
                  <a:lnTo>
                    <a:pt x="48097" y="67"/>
                  </a:lnTo>
                  <a:cubicBezTo>
                    <a:pt x="48097" y="29"/>
                    <a:pt x="48068" y="0"/>
                    <a:pt x="4803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Google Shape;2001;p55">
              <a:extLst>
                <a:ext uri="{FF2B5EF4-FFF2-40B4-BE49-F238E27FC236}">
                  <a16:creationId xmlns:a16="http://schemas.microsoft.com/office/drawing/2014/main" id="{0D30B0D5-A7F9-8AA5-D671-697C1DF96E5B}"/>
                </a:ext>
              </a:extLst>
            </p:cNvPr>
            <p:cNvSpPr/>
            <p:nvPr/>
          </p:nvSpPr>
          <p:spPr>
            <a:xfrm>
              <a:off x="3121372" y="4417850"/>
              <a:ext cx="804852" cy="53177"/>
            </a:xfrm>
            <a:custGeom>
              <a:avLst/>
              <a:gdLst/>
              <a:ahLst/>
              <a:cxnLst/>
              <a:rect l="l" t="t" r="r" b="b"/>
              <a:pathLst>
                <a:path w="48683" h="3216" extrusionOk="0">
                  <a:moveTo>
                    <a:pt x="46068" y="585"/>
                  </a:moveTo>
                  <a:cubicBezTo>
                    <a:pt x="47188" y="585"/>
                    <a:pt x="48097" y="1496"/>
                    <a:pt x="48097" y="2614"/>
                  </a:cubicBezTo>
                  <a:lnTo>
                    <a:pt x="48097" y="2635"/>
                  </a:lnTo>
                  <a:lnTo>
                    <a:pt x="586" y="2635"/>
                  </a:lnTo>
                  <a:lnTo>
                    <a:pt x="586" y="2614"/>
                  </a:lnTo>
                  <a:cubicBezTo>
                    <a:pt x="586" y="1496"/>
                    <a:pt x="1496" y="585"/>
                    <a:pt x="2615" y="585"/>
                  </a:cubicBezTo>
                  <a:close/>
                  <a:moveTo>
                    <a:pt x="2615" y="1"/>
                  </a:moveTo>
                  <a:cubicBezTo>
                    <a:pt x="1174" y="1"/>
                    <a:pt x="1" y="1174"/>
                    <a:pt x="1" y="2614"/>
                  </a:cubicBezTo>
                  <a:lnTo>
                    <a:pt x="1" y="2927"/>
                  </a:lnTo>
                  <a:cubicBezTo>
                    <a:pt x="1" y="3086"/>
                    <a:pt x="130" y="3215"/>
                    <a:pt x="293" y="3215"/>
                  </a:cubicBezTo>
                  <a:lnTo>
                    <a:pt x="48390" y="3215"/>
                  </a:lnTo>
                  <a:cubicBezTo>
                    <a:pt x="48553" y="3215"/>
                    <a:pt x="48682" y="3086"/>
                    <a:pt x="48682" y="2927"/>
                  </a:cubicBezTo>
                  <a:lnTo>
                    <a:pt x="48682" y="2614"/>
                  </a:lnTo>
                  <a:cubicBezTo>
                    <a:pt x="48682" y="1174"/>
                    <a:pt x="47509" y="1"/>
                    <a:pt x="4606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Google Shape;2002;p55">
              <a:extLst>
                <a:ext uri="{FF2B5EF4-FFF2-40B4-BE49-F238E27FC236}">
                  <a16:creationId xmlns:a16="http://schemas.microsoft.com/office/drawing/2014/main" id="{BB330785-DCAC-76D1-1A9C-031B6C9EBB42}"/>
                </a:ext>
              </a:extLst>
            </p:cNvPr>
            <p:cNvSpPr/>
            <p:nvPr/>
          </p:nvSpPr>
          <p:spPr>
            <a:xfrm>
              <a:off x="3521026" y="4422694"/>
              <a:ext cx="258833" cy="43570"/>
            </a:xfrm>
            <a:custGeom>
              <a:avLst/>
              <a:gdLst/>
              <a:ahLst/>
              <a:cxnLst/>
              <a:rect l="l" t="t" r="r" b="b"/>
              <a:pathLst>
                <a:path w="15656" h="2635" extrusionOk="0">
                  <a:moveTo>
                    <a:pt x="0" y="0"/>
                  </a:moveTo>
                  <a:lnTo>
                    <a:pt x="0" y="2634"/>
                  </a:lnTo>
                  <a:lnTo>
                    <a:pt x="15655" y="2634"/>
                  </a:lnTo>
                  <a:lnTo>
                    <a:pt x="15655" y="67"/>
                  </a:lnTo>
                  <a:cubicBezTo>
                    <a:pt x="15655" y="29"/>
                    <a:pt x="15626" y="0"/>
                    <a:pt x="1558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Google Shape;2003;p55">
              <a:extLst>
                <a:ext uri="{FF2B5EF4-FFF2-40B4-BE49-F238E27FC236}">
                  <a16:creationId xmlns:a16="http://schemas.microsoft.com/office/drawing/2014/main" id="{FBB4152E-9363-C842-A487-8EE42741ECAA}"/>
                </a:ext>
              </a:extLst>
            </p:cNvPr>
            <p:cNvSpPr/>
            <p:nvPr/>
          </p:nvSpPr>
          <p:spPr>
            <a:xfrm>
              <a:off x="3516198" y="4417850"/>
              <a:ext cx="268422" cy="53177"/>
            </a:xfrm>
            <a:custGeom>
              <a:avLst/>
              <a:gdLst/>
              <a:ahLst/>
              <a:cxnLst/>
              <a:rect l="l" t="t" r="r" b="b"/>
              <a:pathLst>
                <a:path w="16236" h="3216" extrusionOk="0">
                  <a:moveTo>
                    <a:pt x="13622" y="585"/>
                  </a:moveTo>
                  <a:cubicBezTo>
                    <a:pt x="14745" y="585"/>
                    <a:pt x="15656" y="1496"/>
                    <a:pt x="15656" y="2614"/>
                  </a:cubicBezTo>
                  <a:lnTo>
                    <a:pt x="585" y="2635"/>
                  </a:lnTo>
                  <a:lnTo>
                    <a:pt x="585" y="585"/>
                  </a:lnTo>
                  <a:close/>
                  <a:moveTo>
                    <a:pt x="292" y="1"/>
                  </a:moveTo>
                  <a:cubicBezTo>
                    <a:pt x="134" y="1"/>
                    <a:pt x="1" y="134"/>
                    <a:pt x="1" y="293"/>
                  </a:cubicBezTo>
                  <a:lnTo>
                    <a:pt x="1" y="2927"/>
                  </a:lnTo>
                  <a:cubicBezTo>
                    <a:pt x="1" y="3086"/>
                    <a:pt x="134" y="3215"/>
                    <a:pt x="292" y="3215"/>
                  </a:cubicBezTo>
                  <a:lnTo>
                    <a:pt x="15947" y="3215"/>
                  </a:lnTo>
                  <a:cubicBezTo>
                    <a:pt x="16107" y="3215"/>
                    <a:pt x="16236" y="3086"/>
                    <a:pt x="16236" y="2927"/>
                  </a:cubicBezTo>
                  <a:lnTo>
                    <a:pt x="16236" y="2614"/>
                  </a:lnTo>
                  <a:cubicBezTo>
                    <a:pt x="16236" y="1174"/>
                    <a:pt x="15067" y="1"/>
                    <a:pt x="1362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Google Shape;2004;p55">
              <a:extLst>
                <a:ext uri="{FF2B5EF4-FFF2-40B4-BE49-F238E27FC236}">
                  <a16:creationId xmlns:a16="http://schemas.microsoft.com/office/drawing/2014/main" id="{F17A52F0-0A05-003B-50E9-97B7128751C2}"/>
                </a:ext>
              </a:extLst>
            </p:cNvPr>
            <p:cNvSpPr/>
            <p:nvPr/>
          </p:nvSpPr>
          <p:spPr>
            <a:xfrm>
              <a:off x="3974298" y="4350276"/>
              <a:ext cx="99195" cy="59476"/>
            </a:xfrm>
            <a:custGeom>
              <a:avLst/>
              <a:gdLst/>
              <a:ahLst/>
              <a:cxnLst/>
              <a:rect l="l" t="t" r="r" b="b"/>
              <a:pathLst>
                <a:path w="6000" h="3597" extrusionOk="0">
                  <a:moveTo>
                    <a:pt x="2159" y="0"/>
                  </a:moveTo>
                  <a:cubicBezTo>
                    <a:pt x="529" y="0"/>
                    <a:pt x="1" y="1053"/>
                    <a:pt x="1" y="1053"/>
                  </a:cubicBezTo>
                  <a:cubicBezTo>
                    <a:pt x="1" y="1053"/>
                    <a:pt x="2545" y="3597"/>
                    <a:pt x="4088" y="3597"/>
                  </a:cubicBezTo>
                  <a:cubicBezTo>
                    <a:pt x="4272" y="3597"/>
                    <a:pt x="4443" y="3560"/>
                    <a:pt x="4593" y="3479"/>
                  </a:cubicBezTo>
                  <a:cubicBezTo>
                    <a:pt x="6000" y="2714"/>
                    <a:pt x="4722" y="289"/>
                    <a:pt x="2681" y="34"/>
                  </a:cubicBezTo>
                  <a:cubicBezTo>
                    <a:pt x="2496" y="11"/>
                    <a:pt x="2322" y="0"/>
                    <a:pt x="2159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Google Shape;2005;p55">
              <a:extLst>
                <a:ext uri="{FF2B5EF4-FFF2-40B4-BE49-F238E27FC236}">
                  <a16:creationId xmlns:a16="http://schemas.microsoft.com/office/drawing/2014/main" id="{2EAD2597-66CE-3539-7CE2-4BCE9F093730}"/>
                </a:ext>
              </a:extLst>
            </p:cNvPr>
            <p:cNvSpPr/>
            <p:nvPr/>
          </p:nvSpPr>
          <p:spPr>
            <a:xfrm>
              <a:off x="3969057" y="4345465"/>
              <a:ext cx="97459" cy="69034"/>
            </a:xfrm>
            <a:custGeom>
              <a:avLst/>
              <a:gdLst/>
              <a:ahLst/>
              <a:cxnLst/>
              <a:rect l="l" t="t" r="r" b="b"/>
              <a:pathLst>
                <a:path w="5895" h="4175" extrusionOk="0">
                  <a:moveTo>
                    <a:pt x="2475" y="582"/>
                  </a:moveTo>
                  <a:cubicBezTo>
                    <a:pt x="2626" y="582"/>
                    <a:pt x="2787" y="592"/>
                    <a:pt x="2960" y="614"/>
                  </a:cubicBezTo>
                  <a:cubicBezTo>
                    <a:pt x="4141" y="760"/>
                    <a:pt x="5035" y="1724"/>
                    <a:pt x="5189" y="2529"/>
                  </a:cubicBezTo>
                  <a:cubicBezTo>
                    <a:pt x="5248" y="2843"/>
                    <a:pt x="5223" y="3269"/>
                    <a:pt x="4773" y="3515"/>
                  </a:cubicBezTo>
                  <a:cubicBezTo>
                    <a:pt x="4666" y="3573"/>
                    <a:pt x="4541" y="3600"/>
                    <a:pt x="4401" y="3600"/>
                  </a:cubicBezTo>
                  <a:cubicBezTo>
                    <a:pt x="3430" y="3600"/>
                    <a:pt x="1748" y="2321"/>
                    <a:pt x="694" y="1306"/>
                  </a:cubicBezTo>
                  <a:cubicBezTo>
                    <a:pt x="909" y="1048"/>
                    <a:pt x="1439" y="582"/>
                    <a:pt x="2475" y="582"/>
                  </a:cubicBezTo>
                  <a:close/>
                  <a:moveTo>
                    <a:pt x="2467" y="1"/>
                  </a:moveTo>
                  <a:cubicBezTo>
                    <a:pt x="689" y="1"/>
                    <a:pt x="86" y="1161"/>
                    <a:pt x="58" y="1215"/>
                  </a:cubicBezTo>
                  <a:cubicBezTo>
                    <a:pt x="0" y="1327"/>
                    <a:pt x="25" y="1461"/>
                    <a:pt x="114" y="1552"/>
                  </a:cubicBezTo>
                  <a:cubicBezTo>
                    <a:pt x="414" y="1849"/>
                    <a:pt x="2789" y="4174"/>
                    <a:pt x="4417" y="4174"/>
                  </a:cubicBezTo>
                  <a:cubicBezTo>
                    <a:pt x="4647" y="4174"/>
                    <a:pt x="4860" y="4128"/>
                    <a:pt x="5052" y="4024"/>
                  </a:cubicBezTo>
                  <a:cubicBezTo>
                    <a:pt x="5636" y="3707"/>
                    <a:pt x="5895" y="3122"/>
                    <a:pt x="5761" y="2421"/>
                  </a:cubicBezTo>
                  <a:cubicBezTo>
                    <a:pt x="5565" y="1394"/>
                    <a:pt x="4492" y="217"/>
                    <a:pt x="3035" y="37"/>
                  </a:cubicBezTo>
                  <a:cubicBezTo>
                    <a:pt x="2834" y="12"/>
                    <a:pt x="2645" y="1"/>
                    <a:pt x="246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Google Shape;2006;p55">
              <a:extLst>
                <a:ext uri="{FF2B5EF4-FFF2-40B4-BE49-F238E27FC236}">
                  <a16:creationId xmlns:a16="http://schemas.microsoft.com/office/drawing/2014/main" id="{069F49A5-4698-848D-8ACA-DDB5E3F1DB85}"/>
                </a:ext>
              </a:extLst>
            </p:cNvPr>
            <p:cNvSpPr/>
            <p:nvPr/>
          </p:nvSpPr>
          <p:spPr>
            <a:xfrm>
              <a:off x="3972166" y="4370620"/>
              <a:ext cx="235125" cy="157959"/>
            </a:xfrm>
            <a:custGeom>
              <a:avLst/>
              <a:gdLst/>
              <a:ahLst/>
              <a:cxnLst/>
              <a:rect l="l" t="t" r="r" b="b"/>
              <a:pathLst>
                <a:path w="14222" h="9553" extrusionOk="0">
                  <a:moveTo>
                    <a:pt x="292" y="0"/>
                  </a:moveTo>
                  <a:cubicBezTo>
                    <a:pt x="202" y="0"/>
                    <a:pt x="145" y="39"/>
                    <a:pt x="130" y="125"/>
                  </a:cubicBezTo>
                  <a:cubicBezTo>
                    <a:pt x="1" y="893"/>
                    <a:pt x="1" y="6888"/>
                    <a:pt x="259" y="7526"/>
                  </a:cubicBezTo>
                  <a:cubicBezTo>
                    <a:pt x="514" y="8165"/>
                    <a:pt x="7402" y="8804"/>
                    <a:pt x="10976" y="9443"/>
                  </a:cubicBezTo>
                  <a:cubicBezTo>
                    <a:pt x="11404" y="9519"/>
                    <a:pt x="11760" y="9553"/>
                    <a:pt x="12055" y="9553"/>
                  </a:cubicBezTo>
                  <a:cubicBezTo>
                    <a:pt x="14222" y="9553"/>
                    <a:pt x="13054" y="7721"/>
                    <a:pt x="12379" y="7272"/>
                  </a:cubicBezTo>
                  <a:cubicBezTo>
                    <a:pt x="11614" y="6763"/>
                    <a:pt x="3724" y="2358"/>
                    <a:pt x="3724" y="2358"/>
                  </a:cubicBezTo>
                  <a:cubicBezTo>
                    <a:pt x="3724" y="2358"/>
                    <a:pt x="999" y="0"/>
                    <a:pt x="292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Google Shape;2007;p55">
              <a:extLst>
                <a:ext uri="{FF2B5EF4-FFF2-40B4-BE49-F238E27FC236}">
                  <a16:creationId xmlns:a16="http://schemas.microsoft.com/office/drawing/2014/main" id="{0F0C2271-28AC-45A8-C1DE-C818843E947F}"/>
                </a:ext>
              </a:extLst>
            </p:cNvPr>
            <p:cNvSpPr/>
            <p:nvPr/>
          </p:nvSpPr>
          <p:spPr>
            <a:xfrm>
              <a:off x="3967057" y="4364698"/>
              <a:ext cx="233852" cy="167351"/>
            </a:xfrm>
            <a:custGeom>
              <a:avLst/>
              <a:gdLst/>
              <a:ahLst/>
              <a:cxnLst/>
              <a:rect l="l" t="t" r="r" b="b"/>
              <a:pathLst>
                <a:path w="14145" h="10121" extrusionOk="0">
                  <a:moveTo>
                    <a:pt x="711" y="593"/>
                  </a:moveTo>
                  <a:cubicBezTo>
                    <a:pt x="1202" y="753"/>
                    <a:pt x="2659" y="1834"/>
                    <a:pt x="3842" y="2857"/>
                  </a:cubicBezTo>
                  <a:cubicBezTo>
                    <a:pt x="3858" y="2869"/>
                    <a:pt x="3875" y="2882"/>
                    <a:pt x="3892" y="2890"/>
                  </a:cubicBezTo>
                  <a:cubicBezTo>
                    <a:pt x="3971" y="2936"/>
                    <a:pt x="11782" y="7298"/>
                    <a:pt x="12528" y="7795"/>
                  </a:cubicBezTo>
                  <a:cubicBezTo>
                    <a:pt x="12925" y="8063"/>
                    <a:pt x="13451" y="8839"/>
                    <a:pt x="13297" y="9223"/>
                  </a:cubicBezTo>
                  <a:cubicBezTo>
                    <a:pt x="13212" y="9433"/>
                    <a:pt x="12882" y="9542"/>
                    <a:pt x="12371" y="9542"/>
                  </a:cubicBezTo>
                  <a:cubicBezTo>
                    <a:pt x="12080" y="9542"/>
                    <a:pt x="11731" y="9507"/>
                    <a:pt x="11335" y="9435"/>
                  </a:cubicBezTo>
                  <a:cubicBezTo>
                    <a:pt x="10141" y="9223"/>
                    <a:pt x="8551" y="9006"/>
                    <a:pt x="7014" y="8797"/>
                  </a:cubicBezTo>
                  <a:cubicBezTo>
                    <a:pt x="4547" y="8458"/>
                    <a:pt x="1165" y="8000"/>
                    <a:pt x="836" y="7699"/>
                  </a:cubicBezTo>
                  <a:cubicBezTo>
                    <a:pt x="639" y="7206"/>
                    <a:pt x="593" y="1792"/>
                    <a:pt x="711" y="593"/>
                  </a:cubicBezTo>
                  <a:close/>
                  <a:moveTo>
                    <a:pt x="566" y="0"/>
                  </a:moveTo>
                  <a:cubicBezTo>
                    <a:pt x="514" y="0"/>
                    <a:pt x="467" y="7"/>
                    <a:pt x="426" y="22"/>
                  </a:cubicBezTo>
                  <a:cubicBezTo>
                    <a:pt x="280" y="72"/>
                    <a:pt x="179" y="198"/>
                    <a:pt x="150" y="360"/>
                  </a:cubicBezTo>
                  <a:cubicBezTo>
                    <a:pt x="38" y="1053"/>
                    <a:pt x="0" y="7177"/>
                    <a:pt x="297" y="7916"/>
                  </a:cubicBezTo>
                  <a:cubicBezTo>
                    <a:pt x="497" y="8421"/>
                    <a:pt x="1971" y="8697"/>
                    <a:pt x="6934" y="9373"/>
                  </a:cubicBezTo>
                  <a:cubicBezTo>
                    <a:pt x="8466" y="9582"/>
                    <a:pt x="10048" y="9799"/>
                    <a:pt x="11235" y="10007"/>
                  </a:cubicBezTo>
                  <a:cubicBezTo>
                    <a:pt x="11661" y="10083"/>
                    <a:pt x="12036" y="10121"/>
                    <a:pt x="12362" y="10121"/>
                  </a:cubicBezTo>
                  <a:cubicBezTo>
                    <a:pt x="13159" y="10121"/>
                    <a:pt x="13651" y="9895"/>
                    <a:pt x="13836" y="9440"/>
                  </a:cubicBezTo>
                  <a:cubicBezTo>
                    <a:pt x="14144" y="8680"/>
                    <a:pt x="13360" y="7649"/>
                    <a:pt x="12850" y="7311"/>
                  </a:cubicBezTo>
                  <a:cubicBezTo>
                    <a:pt x="12098" y="6810"/>
                    <a:pt x="4780" y="2722"/>
                    <a:pt x="4200" y="2397"/>
                  </a:cubicBezTo>
                  <a:cubicBezTo>
                    <a:pt x="2899" y="1274"/>
                    <a:pt x="1262" y="0"/>
                    <a:pt x="56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Google Shape;2008;p55">
              <a:extLst>
                <a:ext uri="{FF2B5EF4-FFF2-40B4-BE49-F238E27FC236}">
                  <a16:creationId xmlns:a16="http://schemas.microsoft.com/office/drawing/2014/main" id="{FAE33BDF-A4E0-A877-2183-9FE347129732}"/>
                </a:ext>
              </a:extLst>
            </p:cNvPr>
            <p:cNvSpPr/>
            <p:nvPr/>
          </p:nvSpPr>
          <p:spPr>
            <a:xfrm>
              <a:off x="3835250" y="3383639"/>
              <a:ext cx="369915" cy="1125504"/>
            </a:xfrm>
            <a:custGeom>
              <a:avLst/>
              <a:gdLst/>
              <a:ahLst/>
              <a:cxnLst/>
              <a:rect l="l" t="t" r="r" b="b"/>
              <a:pathLst>
                <a:path w="22375" h="68068" extrusionOk="0">
                  <a:moveTo>
                    <a:pt x="9030" y="0"/>
                  </a:moveTo>
                  <a:cubicBezTo>
                    <a:pt x="2379" y="0"/>
                    <a:pt x="1" y="7005"/>
                    <a:pt x="2591" y="8731"/>
                  </a:cubicBezTo>
                  <a:cubicBezTo>
                    <a:pt x="4033" y="9695"/>
                    <a:pt x="6632" y="9936"/>
                    <a:pt x="8867" y="9936"/>
                  </a:cubicBezTo>
                  <a:cubicBezTo>
                    <a:pt x="11097" y="9936"/>
                    <a:pt x="12966" y="9696"/>
                    <a:pt x="12966" y="9696"/>
                  </a:cubicBezTo>
                  <a:lnTo>
                    <a:pt x="12966" y="9696"/>
                  </a:lnTo>
                  <a:cubicBezTo>
                    <a:pt x="12966" y="9696"/>
                    <a:pt x="10080" y="20066"/>
                    <a:pt x="10080" y="24483"/>
                  </a:cubicBezTo>
                  <a:cubicBezTo>
                    <a:pt x="10080" y="28904"/>
                    <a:pt x="12197" y="39082"/>
                    <a:pt x="12390" y="43695"/>
                  </a:cubicBezTo>
                  <a:cubicBezTo>
                    <a:pt x="12581" y="48303"/>
                    <a:pt x="12966" y="53681"/>
                    <a:pt x="12966" y="53681"/>
                  </a:cubicBezTo>
                  <a:cubicBezTo>
                    <a:pt x="12966" y="53681"/>
                    <a:pt x="9889" y="57330"/>
                    <a:pt x="9889" y="58290"/>
                  </a:cubicBezTo>
                  <a:cubicBezTo>
                    <a:pt x="9889" y="59249"/>
                    <a:pt x="10661" y="60598"/>
                    <a:pt x="12005" y="61750"/>
                  </a:cubicBezTo>
                  <a:cubicBezTo>
                    <a:pt x="13349" y="62903"/>
                    <a:pt x="14118" y="66743"/>
                    <a:pt x="15654" y="67511"/>
                  </a:cubicBezTo>
                  <a:cubicBezTo>
                    <a:pt x="16503" y="67936"/>
                    <a:pt x="16941" y="68067"/>
                    <a:pt x="17455" y="68067"/>
                  </a:cubicBezTo>
                  <a:cubicBezTo>
                    <a:pt x="17871" y="68067"/>
                    <a:pt x="18337" y="67981"/>
                    <a:pt x="19111" y="67895"/>
                  </a:cubicBezTo>
                  <a:cubicBezTo>
                    <a:pt x="20839" y="67704"/>
                    <a:pt x="19494" y="66743"/>
                    <a:pt x="19494" y="66743"/>
                  </a:cubicBezTo>
                  <a:cubicBezTo>
                    <a:pt x="19494" y="66743"/>
                    <a:pt x="18918" y="65015"/>
                    <a:pt x="19111" y="63479"/>
                  </a:cubicBezTo>
                  <a:cubicBezTo>
                    <a:pt x="19303" y="61943"/>
                    <a:pt x="17190" y="57521"/>
                    <a:pt x="17190" y="55409"/>
                  </a:cubicBezTo>
                  <a:cubicBezTo>
                    <a:pt x="17190" y="53297"/>
                    <a:pt x="20263" y="27560"/>
                    <a:pt x="20263" y="23330"/>
                  </a:cubicBezTo>
                  <a:cubicBezTo>
                    <a:pt x="20263" y="19106"/>
                    <a:pt x="22375" y="10848"/>
                    <a:pt x="21799" y="7771"/>
                  </a:cubicBezTo>
                  <a:cubicBezTo>
                    <a:pt x="21223" y="4699"/>
                    <a:pt x="20839" y="4315"/>
                    <a:pt x="18534" y="2779"/>
                  </a:cubicBezTo>
                  <a:cubicBezTo>
                    <a:pt x="16230" y="1242"/>
                    <a:pt x="11429" y="282"/>
                    <a:pt x="11429" y="282"/>
                  </a:cubicBezTo>
                  <a:cubicBezTo>
                    <a:pt x="10576" y="88"/>
                    <a:pt x="9776" y="0"/>
                    <a:pt x="90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Google Shape;2009;p55">
              <a:extLst>
                <a:ext uri="{FF2B5EF4-FFF2-40B4-BE49-F238E27FC236}">
                  <a16:creationId xmlns:a16="http://schemas.microsoft.com/office/drawing/2014/main" id="{6509B16F-F30E-8834-1FA5-4B30371B2DF0}"/>
                </a:ext>
              </a:extLst>
            </p:cNvPr>
            <p:cNvSpPr/>
            <p:nvPr/>
          </p:nvSpPr>
          <p:spPr>
            <a:xfrm>
              <a:off x="3850477" y="3378761"/>
              <a:ext cx="355383" cy="1135194"/>
            </a:xfrm>
            <a:custGeom>
              <a:avLst/>
              <a:gdLst/>
              <a:ahLst/>
              <a:cxnLst/>
              <a:rect l="l" t="t" r="r" b="b"/>
              <a:pathLst>
                <a:path w="21496" h="68654" extrusionOk="0">
                  <a:moveTo>
                    <a:pt x="8091" y="583"/>
                  </a:moveTo>
                  <a:cubicBezTo>
                    <a:pt x="8819" y="583"/>
                    <a:pt x="9602" y="669"/>
                    <a:pt x="10442" y="861"/>
                  </a:cubicBezTo>
                  <a:lnTo>
                    <a:pt x="10450" y="861"/>
                  </a:lnTo>
                  <a:cubicBezTo>
                    <a:pt x="10496" y="874"/>
                    <a:pt x="15221" y="1829"/>
                    <a:pt x="17450" y="3315"/>
                  </a:cubicBezTo>
                  <a:cubicBezTo>
                    <a:pt x="19721" y="4827"/>
                    <a:pt x="20035" y="5136"/>
                    <a:pt x="20594" y="8121"/>
                  </a:cubicBezTo>
                  <a:cubicBezTo>
                    <a:pt x="20907" y="9791"/>
                    <a:pt x="20381" y="13164"/>
                    <a:pt x="19876" y="16429"/>
                  </a:cubicBezTo>
                  <a:cubicBezTo>
                    <a:pt x="19471" y="19042"/>
                    <a:pt x="19053" y="21743"/>
                    <a:pt x="19053" y="23625"/>
                  </a:cubicBezTo>
                  <a:cubicBezTo>
                    <a:pt x="19053" y="26089"/>
                    <a:pt x="17985" y="36070"/>
                    <a:pt x="17124" y="44094"/>
                  </a:cubicBezTo>
                  <a:cubicBezTo>
                    <a:pt x="16511" y="49847"/>
                    <a:pt x="15977" y="54814"/>
                    <a:pt x="15977" y="55704"/>
                  </a:cubicBezTo>
                  <a:cubicBezTo>
                    <a:pt x="15977" y="56806"/>
                    <a:pt x="16507" y="58446"/>
                    <a:pt x="17020" y="60033"/>
                  </a:cubicBezTo>
                  <a:cubicBezTo>
                    <a:pt x="17496" y="61507"/>
                    <a:pt x="17989" y="63030"/>
                    <a:pt x="17901" y="63737"/>
                  </a:cubicBezTo>
                  <a:cubicBezTo>
                    <a:pt x="17706" y="65319"/>
                    <a:pt x="18273" y="67055"/>
                    <a:pt x="18298" y="67130"/>
                  </a:cubicBezTo>
                  <a:cubicBezTo>
                    <a:pt x="18319" y="67188"/>
                    <a:pt x="18357" y="67238"/>
                    <a:pt x="18407" y="67276"/>
                  </a:cubicBezTo>
                  <a:cubicBezTo>
                    <a:pt x="18594" y="67410"/>
                    <a:pt x="18791" y="67639"/>
                    <a:pt x="18783" y="67714"/>
                  </a:cubicBezTo>
                  <a:cubicBezTo>
                    <a:pt x="18783" y="67714"/>
                    <a:pt x="18703" y="67839"/>
                    <a:pt x="18156" y="67903"/>
                  </a:cubicBezTo>
                  <a:cubicBezTo>
                    <a:pt x="17901" y="67932"/>
                    <a:pt x="17676" y="67961"/>
                    <a:pt x="17475" y="67986"/>
                  </a:cubicBezTo>
                  <a:cubicBezTo>
                    <a:pt x="17085" y="68036"/>
                    <a:pt x="16799" y="68072"/>
                    <a:pt x="16539" y="68072"/>
                  </a:cubicBezTo>
                  <a:cubicBezTo>
                    <a:pt x="16056" y="68072"/>
                    <a:pt x="15662" y="67946"/>
                    <a:pt x="14862" y="67548"/>
                  </a:cubicBezTo>
                  <a:cubicBezTo>
                    <a:pt x="14115" y="67172"/>
                    <a:pt x="13523" y="65874"/>
                    <a:pt x="12946" y="64613"/>
                  </a:cubicBezTo>
                  <a:cubicBezTo>
                    <a:pt x="12424" y="63469"/>
                    <a:pt x="11932" y="62388"/>
                    <a:pt x="11272" y="61824"/>
                  </a:cubicBezTo>
                  <a:cubicBezTo>
                    <a:pt x="10049" y="60776"/>
                    <a:pt x="9259" y="59507"/>
                    <a:pt x="9259" y="58585"/>
                  </a:cubicBezTo>
                  <a:cubicBezTo>
                    <a:pt x="9259" y="57996"/>
                    <a:pt x="11018" y="55646"/>
                    <a:pt x="12265" y="54163"/>
                  </a:cubicBezTo>
                  <a:cubicBezTo>
                    <a:pt x="12315" y="54105"/>
                    <a:pt x="12336" y="54030"/>
                    <a:pt x="12332" y="53955"/>
                  </a:cubicBezTo>
                  <a:cubicBezTo>
                    <a:pt x="12328" y="53901"/>
                    <a:pt x="11949" y="48527"/>
                    <a:pt x="11756" y="43978"/>
                  </a:cubicBezTo>
                  <a:cubicBezTo>
                    <a:pt x="11669" y="41819"/>
                    <a:pt x="11172" y="38525"/>
                    <a:pt x="10646" y="35043"/>
                  </a:cubicBezTo>
                  <a:cubicBezTo>
                    <a:pt x="10061" y="31149"/>
                    <a:pt x="9452" y="27124"/>
                    <a:pt x="9452" y="24778"/>
                  </a:cubicBezTo>
                  <a:cubicBezTo>
                    <a:pt x="9452" y="20453"/>
                    <a:pt x="12295" y="10171"/>
                    <a:pt x="12324" y="10066"/>
                  </a:cubicBezTo>
                  <a:cubicBezTo>
                    <a:pt x="12349" y="9974"/>
                    <a:pt x="12328" y="9874"/>
                    <a:pt x="12261" y="9799"/>
                  </a:cubicBezTo>
                  <a:cubicBezTo>
                    <a:pt x="12207" y="9737"/>
                    <a:pt x="12128" y="9699"/>
                    <a:pt x="12045" y="9699"/>
                  </a:cubicBezTo>
                  <a:lnTo>
                    <a:pt x="12007" y="9699"/>
                  </a:lnTo>
                  <a:cubicBezTo>
                    <a:pt x="11969" y="9705"/>
                    <a:pt x="10115" y="9937"/>
                    <a:pt x="7925" y="9937"/>
                  </a:cubicBezTo>
                  <a:cubicBezTo>
                    <a:pt x="5735" y="9937"/>
                    <a:pt x="3211" y="9705"/>
                    <a:pt x="1833" y="8785"/>
                  </a:cubicBezTo>
                  <a:cubicBezTo>
                    <a:pt x="831" y="8121"/>
                    <a:pt x="648" y="6463"/>
                    <a:pt x="1382" y="4756"/>
                  </a:cubicBezTo>
                  <a:cubicBezTo>
                    <a:pt x="2274" y="2678"/>
                    <a:pt x="4511" y="583"/>
                    <a:pt x="8091" y="583"/>
                  </a:cubicBezTo>
                  <a:close/>
                  <a:moveTo>
                    <a:pt x="8076" y="0"/>
                  </a:moveTo>
                  <a:cubicBezTo>
                    <a:pt x="4226" y="0"/>
                    <a:pt x="1815" y="2274"/>
                    <a:pt x="848" y="4527"/>
                  </a:cubicBezTo>
                  <a:cubicBezTo>
                    <a:pt x="1" y="6496"/>
                    <a:pt x="276" y="8446"/>
                    <a:pt x="1507" y="9269"/>
                  </a:cubicBezTo>
                  <a:cubicBezTo>
                    <a:pt x="3012" y="10272"/>
                    <a:pt x="5668" y="10522"/>
                    <a:pt x="7942" y="10522"/>
                  </a:cubicBezTo>
                  <a:cubicBezTo>
                    <a:pt x="9547" y="10522"/>
                    <a:pt x="10962" y="10397"/>
                    <a:pt x="11648" y="10325"/>
                  </a:cubicBezTo>
                  <a:lnTo>
                    <a:pt x="11648" y="10325"/>
                  </a:lnTo>
                  <a:cubicBezTo>
                    <a:pt x="11105" y="12329"/>
                    <a:pt x="8872" y="20824"/>
                    <a:pt x="8872" y="24778"/>
                  </a:cubicBezTo>
                  <a:cubicBezTo>
                    <a:pt x="8872" y="27166"/>
                    <a:pt x="9481" y="31215"/>
                    <a:pt x="10070" y="35132"/>
                  </a:cubicBezTo>
                  <a:cubicBezTo>
                    <a:pt x="10596" y="38596"/>
                    <a:pt x="11088" y="41874"/>
                    <a:pt x="11176" y="43999"/>
                  </a:cubicBezTo>
                  <a:cubicBezTo>
                    <a:pt x="11351" y="48186"/>
                    <a:pt x="11689" y="53066"/>
                    <a:pt x="11744" y="53880"/>
                  </a:cubicBezTo>
                  <a:cubicBezTo>
                    <a:pt x="11084" y="54673"/>
                    <a:pt x="8679" y="57612"/>
                    <a:pt x="8679" y="58585"/>
                  </a:cubicBezTo>
                  <a:cubicBezTo>
                    <a:pt x="8679" y="59683"/>
                    <a:pt x="9527" y="61093"/>
                    <a:pt x="10893" y="62267"/>
                  </a:cubicBezTo>
                  <a:cubicBezTo>
                    <a:pt x="11456" y="62747"/>
                    <a:pt x="11945" y="63820"/>
                    <a:pt x="12420" y="64855"/>
                  </a:cubicBezTo>
                  <a:cubicBezTo>
                    <a:pt x="13034" y="66203"/>
                    <a:pt x="13673" y="67602"/>
                    <a:pt x="14604" y="68065"/>
                  </a:cubicBezTo>
                  <a:cubicBezTo>
                    <a:pt x="15501" y="68516"/>
                    <a:pt x="15985" y="68654"/>
                    <a:pt x="16532" y="68654"/>
                  </a:cubicBezTo>
                  <a:cubicBezTo>
                    <a:pt x="16824" y="68654"/>
                    <a:pt x="17142" y="68612"/>
                    <a:pt x="17550" y="68562"/>
                  </a:cubicBezTo>
                  <a:cubicBezTo>
                    <a:pt x="17747" y="68537"/>
                    <a:pt x="17968" y="68508"/>
                    <a:pt x="18223" y="68479"/>
                  </a:cubicBezTo>
                  <a:cubicBezTo>
                    <a:pt x="18465" y="68454"/>
                    <a:pt x="19213" y="68370"/>
                    <a:pt x="19346" y="67860"/>
                  </a:cubicBezTo>
                  <a:cubicBezTo>
                    <a:pt x="19459" y="67431"/>
                    <a:pt x="19028" y="67026"/>
                    <a:pt x="18824" y="66863"/>
                  </a:cubicBezTo>
                  <a:cubicBezTo>
                    <a:pt x="18716" y="66508"/>
                    <a:pt x="18319" y="65076"/>
                    <a:pt x="18477" y="63807"/>
                  </a:cubicBezTo>
                  <a:cubicBezTo>
                    <a:pt x="18582" y="62976"/>
                    <a:pt x="18093" y="61461"/>
                    <a:pt x="17575" y="59858"/>
                  </a:cubicBezTo>
                  <a:cubicBezTo>
                    <a:pt x="17074" y="58309"/>
                    <a:pt x="16561" y="56714"/>
                    <a:pt x="16561" y="55704"/>
                  </a:cubicBezTo>
                  <a:cubicBezTo>
                    <a:pt x="16561" y="54844"/>
                    <a:pt x="17087" y="49893"/>
                    <a:pt x="17701" y="44157"/>
                  </a:cubicBezTo>
                  <a:cubicBezTo>
                    <a:pt x="18561" y="36120"/>
                    <a:pt x="19634" y="26118"/>
                    <a:pt x="19634" y="23625"/>
                  </a:cubicBezTo>
                  <a:cubicBezTo>
                    <a:pt x="19634" y="21785"/>
                    <a:pt x="20047" y="19109"/>
                    <a:pt x="20452" y="16516"/>
                  </a:cubicBezTo>
                  <a:cubicBezTo>
                    <a:pt x="20987" y="13055"/>
                    <a:pt x="21496" y="9783"/>
                    <a:pt x="21166" y="8016"/>
                  </a:cubicBezTo>
                  <a:cubicBezTo>
                    <a:pt x="20581" y="4902"/>
                    <a:pt x="20155" y="4417"/>
                    <a:pt x="17776" y="2831"/>
                  </a:cubicBezTo>
                  <a:cubicBezTo>
                    <a:pt x="15459" y="1291"/>
                    <a:pt x="10808" y="344"/>
                    <a:pt x="10567" y="294"/>
                  </a:cubicBezTo>
                  <a:cubicBezTo>
                    <a:pt x="9679" y="92"/>
                    <a:pt x="8848" y="0"/>
                    <a:pt x="807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Google Shape;2010;p55">
              <a:extLst>
                <a:ext uri="{FF2B5EF4-FFF2-40B4-BE49-F238E27FC236}">
                  <a16:creationId xmlns:a16="http://schemas.microsoft.com/office/drawing/2014/main" id="{FC2CDB8A-4437-F20C-9EB1-82B587A0C673}"/>
                </a:ext>
              </a:extLst>
            </p:cNvPr>
            <p:cNvSpPr/>
            <p:nvPr/>
          </p:nvSpPr>
          <p:spPr>
            <a:xfrm>
              <a:off x="4050221" y="4397216"/>
              <a:ext cx="126606" cy="101293"/>
            </a:xfrm>
            <a:custGeom>
              <a:avLst/>
              <a:gdLst/>
              <a:ahLst/>
              <a:cxnLst/>
              <a:rect l="l" t="t" r="r" b="b"/>
              <a:pathLst>
                <a:path w="7658" h="6126" extrusionOk="0">
                  <a:moveTo>
                    <a:pt x="6000" y="0"/>
                  </a:moveTo>
                  <a:cubicBezTo>
                    <a:pt x="6000" y="0"/>
                    <a:pt x="4213" y="385"/>
                    <a:pt x="2426" y="1663"/>
                  </a:cubicBezTo>
                  <a:cubicBezTo>
                    <a:pt x="640" y="2935"/>
                    <a:pt x="1" y="3829"/>
                    <a:pt x="1" y="3829"/>
                  </a:cubicBezTo>
                  <a:cubicBezTo>
                    <a:pt x="259" y="4852"/>
                    <a:pt x="2172" y="6125"/>
                    <a:pt x="2172" y="6125"/>
                  </a:cubicBezTo>
                  <a:cubicBezTo>
                    <a:pt x="2172" y="6125"/>
                    <a:pt x="3195" y="4977"/>
                    <a:pt x="4342" y="4338"/>
                  </a:cubicBezTo>
                  <a:cubicBezTo>
                    <a:pt x="5490" y="3704"/>
                    <a:pt x="7658" y="3191"/>
                    <a:pt x="7658" y="3191"/>
                  </a:cubicBezTo>
                  <a:lnTo>
                    <a:pt x="6000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Google Shape;2011;p55">
              <a:extLst>
                <a:ext uri="{FF2B5EF4-FFF2-40B4-BE49-F238E27FC236}">
                  <a16:creationId xmlns:a16="http://schemas.microsoft.com/office/drawing/2014/main" id="{C9AEAB4B-5AD8-645D-941D-A8CA808D1718}"/>
                </a:ext>
              </a:extLst>
            </p:cNvPr>
            <p:cNvSpPr/>
            <p:nvPr/>
          </p:nvSpPr>
          <p:spPr>
            <a:xfrm>
              <a:off x="4045261" y="4392404"/>
              <a:ext cx="136608" cy="110917"/>
            </a:xfrm>
            <a:custGeom>
              <a:avLst/>
              <a:gdLst/>
              <a:ahLst/>
              <a:cxnLst/>
              <a:rect l="l" t="t" r="r" b="b"/>
              <a:pathLst>
                <a:path w="8263" h="6708" extrusionOk="0">
                  <a:moveTo>
                    <a:pt x="6150" y="630"/>
                  </a:moveTo>
                  <a:lnTo>
                    <a:pt x="7532" y="3289"/>
                  </a:lnTo>
                  <a:cubicBezTo>
                    <a:pt x="6855" y="3465"/>
                    <a:pt x="5399" y="3877"/>
                    <a:pt x="4501" y="4378"/>
                  </a:cubicBezTo>
                  <a:cubicBezTo>
                    <a:pt x="3595" y="4879"/>
                    <a:pt x="2781" y="5673"/>
                    <a:pt x="2430" y="6036"/>
                  </a:cubicBezTo>
                  <a:cubicBezTo>
                    <a:pt x="1871" y="5636"/>
                    <a:pt x="885" y="4825"/>
                    <a:pt x="626" y="4178"/>
                  </a:cubicBezTo>
                  <a:cubicBezTo>
                    <a:pt x="852" y="3907"/>
                    <a:pt x="1536" y="3160"/>
                    <a:pt x="2898" y="2187"/>
                  </a:cubicBezTo>
                  <a:cubicBezTo>
                    <a:pt x="4258" y="1218"/>
                    <a:pt x="5632" y="771"/>
                    <a:pt x="6150" y="630"/>
                  </a:cubicBezTo>
                  <a:close/>
                  <a:moveTo>
                    <a:pt x="6305" y="1"/>
                  </a:moveTo>
                  <a:cubicBezTo>
                    <a:pt x="6284" y="1"/>
                    <a:pt x="6263" y="3"/>
                    <a:pt x="6241" y="8"/>
                  </a:cubicBezTo>
                  <a:cubicBezTo>
                    <a:pt x="6162" y="25"/>
                    <a:pt x="4372" y="417"/>
                    <a:pt x="2559" y="1715"/>
                  </a:cubicBezTo>
                  <a:cubicBezTo>
                    <a:pt x="752" y="3006"/>
                    <a:pt x="92" y="3915"/>
                    <a:pt x="67" y="3952"/>
                  </a:cubicBezTo>
                  <a:cubicBezTo>
                    <a:pt x="17" y="4020"/>
                    <a:pt x="0" y="4108"/>
                    <a:pt x="21" y="4191"/>
                  </a:cubicBezTo>
                  <a:cubicBezTo>
                    <a:pt x="297" y="5289"/>
                    <a:pt x="2104" y="6524"/>
                    <a:pt x="2309" y="6658"/>
                  </a:cubicBezTo>
                  <a:cubicBezTo>
                    <a:pt x="2359" y="6692"/>
                    <a:pt x="2418" y="6708"/>
                    <a:pt x="2472" y="6708"/>
                  </a:cubicBezTo>
                  <a:cubicBezTo>
                    <a:pt x="2551" y="6708"/>
                    <a:pt x="2630" y="6675"/>
                    <a:pt x="2688" y="6613"/>
                  </a:cubicBezTo>
                  <a:cubicBezTo>
                    <a:pt x="2697" y="6600"/>
                    <a:pt x="3690" y="5493"/>
                    <a:pt x="4784" y="4884"/>
                  </a:cubicBezTo>
                  <a:cubicBezTo>
                    <a:pt x="5883" y="4274"/>
                    <a:pt x="8004" y="3769"/>
                    <a:pt x="8024" y="3765"/>
                  </a:cubicBezTo>
                  <a:cubicBezTo>
                    <a:pt x="8112" y="3744"/>
                    <a:pt x="8187" y="3686"/>
                    <a:pt x="8224" y="3602"/>
                  </a:cubicBezTo>
                  <a:cubicBezTo>
                    <a:pt x="8262" y="3523"/>
                    <a:pt x="8258" y="3426"/>
                    <a:pt x="8216" y="3347"/>
                  </a:cubicBezTo>
                  <a:lnTo>
                    <a:pt x="6559" y="158"/>
                  </a:lnTo>
                  <a:cubicBezTo>
                    <a:pt x="6510" y="60"/>
                    <a:pt x="6411" y="1"/>
                    <a:pt x="630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Google Shape;2012;p55">
              <a:extLst>
                <a:ext uri="{FF2B5EF4-FFF2-40B4-BE49-F238E27FC236}">
                  <a16:creationId xmlns:a16="http://schemas.microsoft.com/office/drawing/2014/main" id="{2D2D1C8C-6323-C7A7-F047-BE88DC4B246F}"/>
                </a:ext>
              </a:extLst>
            </p:cNvPr>
            <p:cNvSpPr/>
            <p:nvPr/>
          </p:nvSpPr>
          <p:spPr>
            <a:xfrm>
              <a:off x="4088266" y="4391148"/>
              <a:ext cx="246814" cy="146302"/>
            </a:xfrm>
            <a:custGeom>
              <a:avLst/>
              <a:gdLst/>
              <a:ahLst/>
              <a:cxnLst/>
              <a:rect l="l" t="t" r="r" b="b"/>
              <a:pathLst>
                <a:path w="14929" h="8848" extrusionOk="0">
                  <a:moveTo>
                    <a:pt x="2309" y="0"/>
                  </a:moveTo>
                  <a:cubicBezTo>
                    <a:pt x="1829" y="0"/>
                    <a:pt x="1413" y="147"/>
                    <a:pt x="1148" y="622"/>
                  </a:cubicBezTo>
                  <a:cubicBezTo>
                    <a:pt x="1148" y="622"/>
                    <a:pt x="0" y="752"/>
                    <a:pt x="125" y="2030"/>
                  </a:cubicBezTo>
                  <a:cubicBezTo>
                    <a:pt x="255" y="3302"/>
                    <a:pt x="380" y="7385"/>
                    <a:pt x="894" y="7515"/>
                  </a:cubicBezTo>
                  <a:cubicBezTo>
                    <a:pt x="1403" y="7644"/>
                    <a:pt x="7782" y="8662"/>
                    <a:pt x="10078" y="8793"/>
                  </a:cubicBezTo>
                  <a:cubicBezTo>
                    <a:pt x="10649" y="8824"/>
                    <a:pt x="11235" y="8847"/>
                    <a:pt x="11794" y="8847"/>
                  </a:cubicBezTo>
                  <a:cubicBezTo>
                    <a:pt x="13487" y="8847"/>
                    <a:pt x="14929" y="8633"/>
                    <a:pt x="14929" y="7770"/>
                  </a:cubicBezTo>
                  <a:cubicBezTo>
                    <a:pt x="14929" y="6621"/>
                    <a:pt x="14545" y="6112"/>
                    <a:pt x="14035" y="6112"/>
                  </a:cubicBezTo>
                  <a:cubicBezTo>
                    <a:pt x="13526" y="6112"/>
                    <a:pt x="12378" y="5728"/>
                    <a:pt x="10846" y="4835"/>
                  </a:cubicBezTo>
                  <a:cubicBezTo>
                    <a:pt x="9314" y="3941"/>
                    <a:pt x="5615" y="497"/>
                    <a:pt x="4463" y="367"/>
                  </a:cubicBezTo>
                  <a:cubicBezTo>
                    <a:pt x="3790" y="294"/>
                    <a:pt x="2987" y="0"/>
                    <a:pt x="2309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Google Shape;2013;p55">
              <a:extLst>
                <a:ext uri="{FF2B5EF4-FFF2-40B4-BE49-F238E27FC236}">
                  <a16:creationId xmlns:a16="http://schemas.microsoft.com/office/drawing/2014/main" id="{6BD31AC0-DDE0-3414-7BBC-DB75C192EA25}"/>
                </a:ext>
              </a:extLst>
            </p:cNvPr>
            <p:cNvSpPr/>
            <p:nvPr/>
          </p:nvSpPr>
          <p:spPr>
            <a:xfrm>
              <a:off x="4083702" y="4386386"/>
              <a:ext cx="256221" cy="155875"/>
            </a:xfrm>
            <a:custGeom>
              <a:avLst/>
              <a:gdLst/>
              <a:ahLst/>
              <a:cxnLst/>
              <a:rect l="l" t="t" r="r" b="b"/>
              <a:pathLst>
                <a:path w="15498" h="9427" extrusionOk="0">
                  <a:moveTo>
                    <a:pt x="2575" y="580"/>
                  </a:moveTo>
                  <a:cubicBezTo>
                    <a:pt x="2904" y="580"/>
                    <a:pt x="3306" y="660"/>
                    <a:pt x="3787" y="769"/>
                  </a:cubicBezTo>
                  <a:cubicBezTo>
                    <a:pt x="4096" y="840"/>
                    <a:pt x="4413" y="915"/>
                    <a:pt x="4710" y="944"/>
                  </a:cubicBezTo>
                  <a:cubicBezTo>
                    <a:pt x="5323" y="1015"/>
                    <a:pt x="7047" y="2384"/>
                    <a:pt x="8429" y="3482"/>
                  </a:cubicBezTo>
                  <a:cubicBezTo>
                    <a:pt x="9423" y="4271"/>
                    <a:pt x="10358" y="5014"/>
                    <a:pt x="10976" y="5374"/>
                  </a:cubicBezTo>
                  <a:cubicBezTo>
                    <a:pt x="12366" y="6187"/>
                    <a:pt x="13644" y="6688"/>
                    <a:pt x="14311" y="6688"/>
                  </a:cubicBezTo>
                  <a:cubicBezTo>
                    <a:pt x="14687" y="6688"/>
                    <a:pt x="14912" y="7202"/>
                    <a:pt x="14912" y="8058"/>
                  </a:cubicBezTo>
                  <a:cubicBezTo>
                    <a:pt x="14912" y="8174"/>
                    <a:pt x="14871" y="8266"/>
                    <a:pt x="14779" y="8354"/>
                  </a:cubicBezTo>
                  <a:cubicBezTo>
                    <a:pt x="14360" y="8752"/>
                    <a:pt x="13161" y="8846"/>
                    <a:pt x="12066" y="8846"/>
                  </a:cubicBezTo>
                  <a:cubicBezTo>
                    <a:pt x="11393" y="8846"/>
                    <a:pt x="10759" y="8810"/>
                    <a:pt x="10371" y="8788"/>
                  </a:cubicBezTo>
                  <a:cubicBezTo>
                    <a:pt x="8141" y="8663"/>
                    <a:pt x="2042" y="7690"/>
                    <a:pt x="1286" y="7532"/>
                  </a:cubicBezTo>
                  <a:cubicBezTo>
                    <a:pt x="1024" y="7131"/>
                    <a:pt x="860" y="4692"/>
                    <a:pt x="781" y="3507"/>
                  </a:cubicBezTo>
                  <a:cubicBezTo>
                    <a:pt x="748" y="3010"/>
                    <a:pt x="719" y="2576"/>
                    <a:pt x="689" y="2288"/>
                  </a:cubicBezTo>
                  <a:cubicBezTo>
                    <a:pt x="598" y="1357"/>
                    <a:pt x="1311" y="1220"/>
                    <a:pt x="1457" y="1202"/>
                  </a:cubicBezTo>
                  <a:cubicBezTo>
                    <a:pt x="1550" y="1190"/>
                    <a:pt x="1633" y="1135"/>
                    <a:pt x="1679" y="1052"/>
                  </a:cubicBezTo>
                  <a:cubicBezTo>
                    <a:pt x="1873" y="703"/>
                    <a:pt x="2168" y="580"/>
                    <a:pt x="2575" y="580"/>
                  </a:cubicBezTo>
                  <a:close/>
                  <a:moveTo>
                    <a:pt x="2586" y="0"/>
                  </a:moveTo>
                  <a:cubicBezTo>
                    <a:pt x="2062" y="0"/>
                    <a:pt x="1576" y="151"/>
                    <a:pt x="1245" y="647"/>
                  </a:cubicBezTo>
                  <a:cubicBezTo>
                    <a:pt x="735" y="765"/>
                    <a:pt x="1" y="1224"/>
                    <a:pt x="113" y="2347"/>
                  </a:cubicBezTo>
                  <a:cubicBezTo>
                    <a:pt x="143" y="2630"/>
                    <a:pt x="172" y="3056"/>
                    <a:pt x="201" y="3545"/>
                  </a:cubicBezTo>
                  <a:cubicBezTo>
                    <a:pt x="439" y="7072"/>
                    <a:pt x="614" y="7965"/>
                    <a:pt x="1099" y="8083"/>
                  </a:cubicBezTo>
                  <a:cubicBezTo>
                    <a:pt x="1650" y="8224"/>
                    <a:pt x="8008" y="9239"/>
                    <a:pt x="10342" y="9368"/>
                  </a:cubicBezTo>
                  <a:cubicBezTo>
                    <a:pt x="10943" y="9401"/>
                    <a:pt x="11544" y="9426"/>
                    <a:pt x="12107" y="9426"/>
                  </a:cubicBezTo>
                  <a:cubicBezTo>
                    <a:pt x="13477" y="9426"/>
                    <a:pt x="14646" y="9285"/>
                    <a:pt x="15180" y="8775"/>
                  </a:cubicBezTo>
                  <a:cubicBezTo>
                    <a:pt x="15384" y="8584"/>
                    <a:pt x="15497" y="8333"/>
                    <a:pt x="15497" y="8058"/>
                  </a:cubicBezTo>
                  <a:cubicBezTo>
                    <a:pt x="15497" y="6250"/>
                    <a:pt x="14587" y="6108"/>
                    <a:pt x="14311" y="6108"/>
                  </a:cubicBezTo>
                  <a:cubicBezTo>
                    <a:pt x="13852" y="6108"/>
                    <a:pt x="12733" y="5728"/>
                    <a:pt x="11268" y="4873"/>
                  </a:cubicBezTo>
                  <a:cubicBezTo>
                    <a:pt x="10688" y="4534"/>
                    <a:pt x="9765" y="3803"/>
                    <a:pt x="8793" y="3027"/>
                  </a:cubicBezTo>
                  <a:cubicBezTo>
                    <a:pt x="6839" y="1474"/>
                    <a:pt x="5503" y="447"/>
                    <a:pt x="4772" y="368"/>
                  </a:cubicBezTo>
                  <a:cubicBezTo>
                    <a:pt x="4509" y="339"/>
                    <a:pt x="4221" y="272"/>
                    <a:pt x="3916" y="205"/>
                  </a:cubicBezTo>
                  <a:cubicBezTo>
                    <a:pt x="3494" y="107"/>
                    <a:pt x="3027" y="0"/>
                    <a:pt x="2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Google Shape;2014;p55">
              <a:extLst>
                <a:ext uri="{FF2B5EF4-FFF2-40B4-BE49-F238E27FC236}">
                  <a16:creationId xmlns:a16="http://schemas.microsoft.com/office/drawing/2014/main" id="{7B3DA5C4-0D78-3272-A839-62040888D7E2}"/>
                </a:ext>
              </a:extLst>
            </p:cNvPr>
            <p:cNvSpPr/>
            <p:nvPr/>
          </p:nvSpPr>
          <p:spPr>
            <a:xfrm>
              <a:off x="3859025" y="3435919"/>
              <a:ext cx="473210" cy="1073551"/>
            </a:xfrm>
            <a:custGeom>
              <a:avLst/>
              <a:gdLst/>
              <a:ahLst/>
              <a:cxnLst/>
              <a:rect l="l" t="t" r="r" b="b"/>
              <a:pathLst>
                <a:path w="28623" h="64926" extrusionOk="0">
                  <a:moveTo>
                    <a:pt x="3457" y="1"/>
                  </a:moveTo>
                  <a:cubicBezTo>
                    <a:pt x="1" y="1153"/>
                    <a:pt x="577" y="11143"/>
                    <a:pt x="577" y="11143"/>
                  </a:cubicBezTo>
                  <a:lnTo>
                    <a:pt x="5378" y="11912"/>
                  </a:lnTo>
                  <a:cubicBezTo>
                    <a:pt x="5378" y="11912"/>
                    <a:pt x="5378" y="15752"/>
                    <a:pt x="5762" y="19785"/>
                  </a:cubicBezTo>
                  <a:cubicBezTo>
                    <a:pt x="6146" y="23821"/>
                    <a:pt x="9344" y="32371"/>
                    <a:pt x="11911" y="38224"/>
                  </a:cubicBezTo>
                  <a:cubicBezTo>
                    <a:pt x="14825" y="44879"/>
                    <a:pt x="15752" y="51479"/>
                    <a:pt x="15752" y="51479"/>
                  </a:cubicBezTo>
                  <a:cubicBezTo>
                    <a:pt x="15752" y="51479"/>
                    <a:pt x="15176" y="57052"/>
                    <a:pt x="15176" y="57820"/>
                  </a:cubicBezTo>
                  <a:cubicBezTo>
                    <a:pt x="15176" y="58588"/>
                    <a:pt x="16520" y="59933"/>
                    <a:pt x="17673" y="60317"/>
                  </a:cubicBezTo>
                  <a:cubicBezTo>
                    <a:pt x="18825" y="60700"/>
                    <a:pt x="20745" y="64925"/>
                    <a:pt x="22474" y="64925"/>
                  </a:cubicBezTo>
                  <a:cubicBezTo>
                    <a:pt x="24202" y="64925"/>
                    <a:pt x="28239" y="64733"/>
                    <a:pt x="28430" y="64157"/>
                  </a:cubicBezTo>
                  <a:cubicBezTo>
                    <a:pt x="28623" y="63581"/>
                    <a:pt x="26894" y="62813"/>
                    <a:pt x="26894" y="62813"/>
                  </a:cubicBezTo>
                  <a:cubicBezTo>
                    <a:pt x="26894" y="62813"/>
                    <a:pt x="26318" y="61661"/>
                    <a:pt x="25742" y="60317"/>
                  </a:cubicBezTo>
                  <a:cubicBezTo>
                    <a:pt x="25162" y="58972"/>
                    <a:pt x="20937" y="53016"/>
                    <a:pt x="20745" y="52247"/>
                  </a:cubicBezTo>
                  <a:cubicBezTo>
                    <a:pt x="20553" y="51479"/>
                    <a:pt x="13447" y="10759"/>
                    <a:pt x="13447" y="8646"/>
                  </a:cubicBezTo>
                  <a:cubicBezTo>
                    <a:pt x="13447" y="6534"/>
                    <a:pt x="12871" y="4417"/>
                    <a:pt x="12871" y="4417"/>
                  </a:cubicBezTo>
                  <a:cubicBezTo>
                    <a:pt x="11143" y="384"/>
                    <a:pt x="3457" y="1"/>
                    <a:pt x="34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Google Shape;2015;p55">
              <a:extLst>
                <a:ext uri="{FF2B5EF4-FFF2-40B4-BE49-F238E27FC236}">
                  <a16:creationId xmlns:a16="http://schemas.microsoft.com/office/drawing/2014/main" id="{355828C7-3B88-F677-3639-300DB345AF9D}"/>
                </a:ext>
              </a:extLst>
            </p:cNvPr>
            <p:cNvSpPr/>
            <p:nvPr/>
          </p:nvSpPr>
          <p:spPr>
            <a:xfrm>
              <a:off x="3854693" y="3431141"/>
              <a:ext cx="482799" cy="1083175"/>
            </a:xfrm>
            <a:custGeom>
              <a:avLst/>
              <a:gdLst/>
              <a:ahLst/>
              <a:cxnLst/>
              <a:rect l="l" t="t" r="r" b="b"/>
              <a:pathLst>
                <a:path w="29203" h="65508" extrusionOk="0">
                  <a:moveTo>
                    <a:pt x="3761" y="582"/>
                  </a:moveTo>
                  <a:cubicBezTo>
                    <a:pt x="4451" y="628"/>
                    <a:pt x="11301" y="1174"/>
                    <a:pt x="12854" y="4786"/>
                  </a:cubicBezTo>
                  <a:cubicBezTo>
                    <a:pt x="12858" y="4806"/>
                    <a:pt x="13418" y="6885"/>
                    <a:pt x="13418" y="8935"/>
                  </a:cubicBezTo>
                  <a:cubicBezTo>
                    <a:pt x="13418" y="11149"/>
                    <a:pt x="20652" y="52315"/>
                    <a:pt x="20727" y="52607"/>
                  </a:cubicBezTo>
                  <a:cubicBezTo>
                    <a:pt x="20827" y="53020"/>
                    <a:pt x="21709" y="54369"/>
                    <a:pt x="23132" y="56536"/>
                  </a:cubicBezTo>
                  <a:cubicBezTo>
                    <a:pt x="24222" y="58193"/>
                    <a:pt x="25457" y="60072"/>
                    <a:pt x="25733" y="60719"/>
                  </a:cubicBezTo>
                  <a:cubicBezTo>
                    <a:pt x="26309" y="62054"/>
                    <a:pt x="26889" y="63219"/>
                    <a:pt x="26894" y="63232"/>
                  </a:cubicBezTo>
                  <a:cubicBezTo>
                    <a:pt x="26923" y="63290"/>
                    <a:pt x="26977" y="63340"/>
                    <a:pt x="27035" y="63369"/>
                  </a:cubicBezTo>
                  <a:cubicBezTo>
                    <a:pt x="27804" y="63708"/>
                    <a:pt x="28434" y="64196"/>
                    <a:pt x="28434" y="64321"/>
                  </a:cubicBezTo>
                  <a:cubicBezTo>
                    <a:pt x="28116" y="64659"/>
                    <a:pt x="25110" y="64922"/>
                    <a:pt x="22736" y="64922"/>
                  </a:cubicBezTo>
                  <a:cubicBezTo>
                    <a:pt x="21871" y="64922"/>
                    <a:pt x="20794" y="63478"/>
                    <a:pt x="19930" y="62313"/>
                  </a:cubicBezTo>
                  <a:cubicBezTo>
                    <a:pt x="19212" y="61349"/>
                    <a:pt x="18590" y="60518"/>
                    <a:pt x="18027" y="60330"/>
                  </a:cubicBezTo>
                  <a:cubicBezTo>
                    <a:pt x="16937" y="59967"/>
                    <a:pt x="15730" y="58694"/>
                    <a:pt x="15730" y="58109"/>
                  </a:cubicBezTo>
                  <a:cubicBezTo>
                    <a:pt x="15730" y="57362"/>
                    <a:pt x="16298" y="51856"/>
                    <a:pt x="16302" y="51797"/>
                  </a:cubicBezTo>
                  <a:cubicBezTo>
                    <a:pt x="16306" y="51777"/>
                    <a:pt x="16306" y="51752"/>
                    <a:pt x="16302" y="51731"/>
                  </a:cubicBezTo>
                  <a:cubicBezTo>
                    <a:pt x="16293" y="51663"/>
                    <a:pt x="15338" y="45014"/>
                    <a:pt x="12436" y="38396"/>
                  </a:cubicBezTo>
                  <a:cubicBezTo>
                    <a:pt x="9748" y="32255"/>
                    <a:pt x="6680" y="23893"/>
                    <a:pt x="6316" y="20049"/>
                  </a:cubicBezTo>
                  <a:cubicBezTo>
                    <a:pt x="5936" y="16074"/>
                    <a:pt x="5932" y="12238"/>
                    <a:pt x="5932" y="12201"/>
                  </a:cubicBezTo>
                  <a:cubicBezTo>
                    <a:pt x="5932" y="12058"/>
                    <a:pt x="5828" y="11933"/>
                    <a:pt x="5686" y="11912"/>
                  </a:cubicBezTo>
                  <a:lnTo>
                    <a:pt x="1119" y="11182"/>
                  </a:lnTo>
                  <a:cubicBezTo>
                    <a:pt x="985" y="8326"/>
                    <a:pt x="1219" y="1521"/>
                    <a:pt x="3761" y="582"/>
                  </a:cubicBezTo>
                  <a:close/>
                  <a:moveTo>
                    <a:pt x="3707" y="0"/>
                  </a:moveTo>
                  <a:cubicBezTo>
                    <a:pt x="3680" y="0"/>
                    <a:pt x="3653" y="5"/>
                    <a:pt x="3628" y="14"/>
                  </a:cubicBezTo>
                  <a:cubicBezTo>
                    <a:pt x="0" y="1224"/>
                    <a:pt x="526" y="11031"/>
                    <a:pt x="551" y="11449"/>
                  </a:cubicBezTo>
                  <a:cubicBezTo>
                    <a:pt x="555" y="11582"/>
                    <a:pt x="659" y="11695"/>
                    <a:pt x="794" y="11720"/>
                  </a:cubicBezTo>
                  <a:lnTo>
                    <a:pt x="5352" y="12446"/>
                  </a:lnTo>
                  <a:cubicBezTo>
                    <a:pt x="5360" y="13365"/>
                    <a:pt x="5410" y="16684"/>
                    <a:pt x="5736" y="20103"/>
                  </a:cubicBezTo>
                  <a:cubicBezTo>
                    <a:pt x="6112" y="24035"/>
                    <a:pt x="9105" y="32243"/>
                    <a:pt x="11906" y="38630"/>
                  </a:cubicBezTo>
                  <a:cubicBezTo>
                    <a:pt x="14665" y="44925"/>
                    <a:pt x="15642" y="51255"/>
                    <a:pt x="15722" y="51777"/>
                  </a:cubicBezTo>
                  <a:cubicBezTo>
                    <a:pt x="15667" y="52298"/>
                    <a:pt x="15146" y="57357"/>
                    <a:pt x="15146" y="58109"/>
                  </a:cubicBezTo>
                  <a:cubicBezTo>
                    <a:pt x="15146" y="59074"/>
                    <a:pt x="16665" y="60488"/>
                    <a:pt x="17842" y="60881"/>
                  </a:cubicBezTo>
                  <a:cubicBezTo>
                    <a:pt x="18235" y="61010"/>
                    <a:pt x="18857" y="61850"/>
                    <a:pt x="19462" y="62664"/>
                  </a:cubicBezTo>
                  <a:cubicBezTo>
                    <a:pt x="20456" y="63995"/>
                    <a:pt x="21579" y="65507"/>
                    <a:pt x="22736" y="65507"/>
                  </a:cubicBezTo>
                  <a:cubicBezTo>
                    <a:pt x="23725" y="65507"/>
                    <a:pt x="28659" y="65457"/>
                    <a:pt x="28968" y="64538"/>
                  </a:cubicBezTo>
                  <a:cubicBezTo>
                    <a:pt x="29202" y="63829"/>
                    <a:pt x="28000" y="63169"/>
                    <a:pt x="27370" y="62881"/>
                  </a:cubicBezTo>
                  <a:cubicBezTo>
                    <a:pt x="27223" y="62580"/>
                    <a:pt x="26743" y="61596"/>
                    <a:pt x="26272" y="60488"/>
                  </a:cubicBezTo>
                  <a:cubicBezTo>
                    <a:pt x="25971" y="59796"/>
                    <a:pt x="24777" y="57976"/>
                    <a:pt x="23616" y="56218"/>
                  </a:cubicBezTo>
                  <a:cubicBezTo>
                    <a:pt x="22619" y="54694"/>
                    <a:pt x="21374" y="52804"/>
                    <a:pt x="21291" y="52465"/>
                  </a:cubicBezTo>
                  <a:cubicBezTo>
                    <a:pt x="21216" y="52177"/>
                    <a:pt x="13998" y="11135"/>
                    <a:pt x="13998" y="8935"/>
                  </a:cubicBezTo>
                  <a:cubicBezTo>
                    <a:pt x="13998" y="6806"/>
                    <a:pt x="13438" y="4719"/>
                    <a:pt x="13401" y="4594"/>
                  </a:cubicBezTo>
                  <a:cubicBezTo>
                    <a:pt x="11618" y="440"/>
                    <a:pt x="4058" y="14"/>
                    <a:pt x="3736" y="2"/>
                  </a:cubicBezTo>
                  <a:cubicBezTo>
                    <a:pt x="3727" y="1"/>
                    <a:pt x="3717" y="0"/>
                    <a:pt x="370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Google Shape;2016;p55">
              <a:extLst>
                <a:ext uri="{FF2B5EF4-FFF2-40B4-BE49-F238E27FC236}">
                  <a16:creationId xmlns:a16="http://schemas.microsoft.com/office/drawing/2014/main" id="{7BFDEAEA-F0B7-45D9-8818-C4BDB338CC7C}"/>
                </a:ext>
              </a:extLst>
            </p:cNvPr>
            <p:cNvSpPr/>
            <p:nvPr/>
          </p:nvSpPr>
          <p:spPr>
            <a:xfrm>
              <a:off x="4174754" y="4392206"/>
              <a:ext cx="118174" cy="114786"/>
            </a:xfrm>
            <a:custGeom>
              <a:avLst/>
              <a:gdLst/>
              <a:ahLst/>
              <a:cxnLst/>
              <a:rect l="l" t="t" r="r" b="b"/>
              <a:pathLst>
                <a:path w="7148" h="6942" extrusionOk="0">
                  <a:moveTo>
                    <a:pt x="3749" y="1"/>
                  </a:moveTo>
                  <a:cubicBezTo>
                    <a:pt x="1075" y="1"/>
                    <a:pt x="0" y="4386"/>
                    <a:pt x="0" y="4386"/>
                  </a:cubicBezTo>
                  <a:cubicBezTo>
                    <a:pt x="384" y="6303"/>
                    <a:pt x="2296" y="6941"/>
                    <a:pt x="2296" y="6941"/>
                  </a:cubicBezTo>
                  <a:cubicBezTo>
                    <a:pt x="3444" y="3368"/>
                    <a:pt x="7147" y="3368"/>
                    <a:pt x="7147" y="3368"/>
                  </a:cubicBezTo>
                  <a:lnTo>
                    <a:pt x="5486" y="558"/>
                  </a:lnTo>
                  <a:cubicBezTo>
                    <a:pt x="4844" y="165"/>
                    <a:pt x="4267" y="1"/>
                    <a:pt x="374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Google Shape;2017;p55">
              <a:extLst>
                <a:ext uri="{FF2B5EF4-FFF2-40B4-BE49-F238E27FC236}">
                  <a16:creationId xmlns:a16="http://schemas.microsoft.com/office/drawing/2014/main" id="{0BAEF87A-9818-8AF0-D0C6-D27587798778}"/>
                </a:ext>
              </a:extLst>
            </p:cNvPr>
            <p:cNvSpPr/>
            <p:nvPr/>
          </p:nvSpPr>
          <p:spPr>
            <a:xfrm>
              <a:off x="4169909" y="4387411"/>
              <a:ext cx="127978" cy="124343"/>
            </a:xfrm>
            <a:custGeom>
              <a:avLst/>
              <a:gdLst/>
              <a:ahLst/>
              <a:cxnLst/>
              <a:rect l="l" t="t" r="r" b="b"/>
              <a:pathLst>
                <a:path w="7741" h="7520" extrusionOk="0">
                  <a:moveTo>
                    <a:pt x="4036" y="583"/>
                  </a:moveTo>
                  <a:cubicBezTo>
                    <a:pt x="4518" y="583"/>
                    <a:pt x="5029" y="743"/>
                    <a:pt x="5565" y="1061"/>
                  </a:cubicBezTo>
                  <a:lnTo>
                    <a:pt x="6952" y="3408"/>
                  </a:lnTo>
                  <a:cubicBezTo>
                    <a:pt x="5904" y="3545"/>
                    <a:pt x="3436" y="4159"/>
                    <a:pt x="2418" y="6843"/>
                  </a:cubicBezTo>
                  <a:cubicBezTo>
                    <a:pt x="1921" y="6601"/>
                    <a:pt x="877" y="5958"/>
                    <a:pt x="590" y="4685"/>
                  </a:cubicBezTo>
                  <a:cubicBezTo>
                    <a:pt x="715" y="4234"/>
                    <a:pt x="1537" y="1441"/>
                    <a:pt x="3240" y="740"/>
                  </a:cubicBezTo>
                  <a:cubicBezTo>
                    <a:pt x="3495" y="635"/>
                    <a:pt x="3761" y="583"/>
                    <a:pt x="4036" y="583"/>
                  </a:cubicBezTo>
                  <a:close/>
                  <a:moveTo>
                    <a:pt x="4044" y="0"/>
                  </a:moveTo>
                  <a:cubicBezTo>
                    <a:pt x="3692" y="0"/>
                    <a:pt x="3350" y="69"/>
                    <a:pt x="3020" y="206"/>
                  </a:cubicBezTo>
                  <a:cubicBezTo>
                    <a:pt x="898" y="1078"/>
                    <a:pt x="47" y="4464"/>
                    <a:pt x="9" y="4610"/>
                  </a:cubicBezTo>
                  <a:cubicBezTo>
                    <a:pt x="1" y="4651"/>
                    <a:pt x="1" y="4693"/>
                    <a:pt x="9" y="4735"/>
                  </a:cubicBezTo>
                  <a:cubicBezTo>
                    <a:pt x="419" y="6789"/>
                    <a:pt x="2413" y="7478"/>
                    <a:pt x="2498" y="7507"/>
                  </a:cubicBezTo>
                  <a:cubicBezTo>
                    <a:pt x="2527" y="7516"/>
                    <a:pt x="2560" y="7520"/>
                    <a:pt x="2589" y="7520"/>
                  </a:cubicBezTo>
                  <a:cubicBezTo>
                    <a:pt x="2635" y="7520"/>
                    <a:pt x="2681" y="7511"/>
                    <a:pt x="2719" y="7491"/>
                  </a:cubicBezTo>
                  <a:cubicBezTo>
                    <a:pt x="2789" y="7453"/>
                    <a:pt x="2844" y="7395"/>
                    <a:pt x="2864" y="7319"/>
                  </a:cubicBezTo>
                  <a:cubicBezTo>
                    <a:pt x="3933" y="3996"/>
                    <a:pt x="7298" y="3950"/>
                    <a:pt x="7440" y="3946"/>
                  </a:cubicBezTo>
                  <a:cubicBezTo>
                    <a:pt x="7544" y="3946"/>
                    <a:pt x="7640" y="3892"/>
                    <a:pt x="7690" y="3800"/>
                  </a:cubicBezTo>
                  <a:cubicBezTo>
                    <a:pt x="7741" y="3712"/>
                    <a:pt x="7741" y="3599"/>
                    <a:pt x="7690" y="3508"/>
                  </a:cubicBezTo>
                  <a:lnTo>
                    <a:pt x="6029" y="703"/>
                  </a:lnTo>
                  <a:cubicBezTo>
                    <a:pt x="6004" y="661"/>
                    <a:pt x="5970" y="628"/>
                    <a:pt x="5933" y="602"/>
                  </a:cubicBezTo>
                  <a:cubicBezTo>
                    <a:pt x="5279" y="201"/>
                    <a:pt x="4647" y="0"/>
                    <a:pt x="404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Google Shape;2018;p55">
              <a:extLst>
                <a:ext uri="{FF2B5EF4-FFF2-40B4-BE49-F238E27FC236}">
                  <a16:creationId xmlns:a16="http://schemas.microsoft.com/office/drawing/2014/main" id="{A091A6F8-0EB7-C9DF-6A88-C368B9B9E86B}"/>
                </a:ext>
              </a:extLst>
            </p:cNvPr>
            <p:cNvSpPr/>
            <p:nvPr/>
          </p:nvSpPr>
          <p:spPr>
            <a:xfrm>
              <a:off x="3213796" y="3005972"/>
              <a:ext cx="867510" cy="614242"/>
            </a:xfrm>
            <a:custGeom>
              <a:avLst/>
              <a:gdLst/>
              <a:ahLst/>
              <a:cxnLst/>
              <a:rect l="l" t="t" r="r" b="b"/>
              <a:pathLst>
                <a:path w="52473" h="37148" extrusionOk="0">
                  <a:moveTo>
                    <a:pt x="22327" y="1"/>
                  </a:moveTo>
                  <a:cubicBezTo>
                    <a:pt x="22327" y="1"/>
                    <a:pt x="15881" y="1705"/>
                    <a:pt x="9841" y="1705"/>
                  </a:cubicBezTo>
                  <a:cubicBezTo>
                    <a:pt x="7795" y="1705"/>
                    <a:pt x="5795" y="1510"/>
                    <a:pt x="4108" y="986"/>
                  </a:cubicBezTo>
                  <a:cubicBezTo>
                    <a:pt x="4108" y="986"/>
                    <a:pt x="719" y="17681"/>
                    <a:pt x="719" y="22043"/>
                  </a:cubicBezTo>
                  <a:cubicBezTo>
                    <a:pt x="719" y="25542"/>
                    <a:pt x="1" y="29074"/>
                    <a:pt x="2640" y="31122"/>
                  </a:cubicBezTo>
                  <a:cubicBezTo>
                    <a:pt x="3153" y="31854"/>
                    <a:pt x="3871" y="32375"/>
                    <a:pt x="4860" y="32559"/>
                  </a:cubicBezTo>
                  <a:cubicBezTo>
                    <a:pt x="12066" y="33912"/>
                    <a:pt x="24478" y="33444"/>
                    <a:pt x="26544" y="33858"/>
                  </a:cubicBezTo>
                  <a:cubicBezTo>
                    <a:pt x="28611" y="34271"/>
                    <a:pt x="39602" y="37147"/>
                    <a:pt x="39602" y="37147"/>
                  </a:cubicBezTo>
                  <a:cubicBezTo>
                    <a:pt x="39602" y="37147"/>
                    <a:pt x="40258" y="31085"/>
                    <a:pt x="42120" y="27157"/>
                  </a:cubicBezTo>
                  <a:cubicBezTo>
                    <a:pt x="43508" y="24221"/>
                    <a:pt x="48603" y="23850"/>
                    <a:pt x="51089" y="23850"/>
                  </a:cubicBezTo>
                  <a:cubicBezTo>
                    <a:pt x="51930" y="23850"/>
                    <a:pt x="52472" y="23893"/>
                    <a:pt x="52472" y="23893"/>
                  </a:cubicBezTo>
                  <a:lnTo>
                    <a:pt x="26611" y="14340"/>
                  </a:lnTo>
                  <a:lnTo>
                    <a:pt x="26422" y="14374"/>
                  </a:lnTo>
                  <a:cubicBezTo>
                    <a:pt x="24703" y="7265"/>
                    <a:pt x="22327" y="1"/>
                    <a:pt x="2232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Google Shape;2019;p55">
              <a:extLst>
                <a:ext uri="{FF2B5EF4-FFF2-40B4-BE49-F238E27FC236}">
                  <a16:creationId xmlns:a16="http://schemas.microsoft.com/office/drawing/2014/main" id="{2E3CE262-32F2-77B8-FDEE-420739B9E25A}"/>
                </a:ext>
              </a:extLst>
            </p:cNvPr>
            <p:cNvSpPr/>
            <p:nvPr/>
          </p:nvSpPr>
          <p:spPr>
            <a:xfrm>
              <a:off x="3216689" y="3001177"/>
              <a:ext cx="869808" cy="623783"/>
            </a:xfrm>
            <a:custGeom>
              <a:avLst/>
              <a:gdLst/>
              <a:ahLst/>
              <a:cxnLst/>
              <a:rect l="l" t="t" r="r" b="b"/>
              <a:pathLst>
                <a:path w="52612" h="37725" extrusionOk="0">
                  <a:moveTo>
                    <a:pt x="21956" y="641"/>
                  </a:moveTo>
                  <a:cubicBezTo>
                    <a:pt x="22394" y="1998"/>
                    <a:pt x="24448" y="8464"/>
                    <a:pt x="25968" y="14730"/>
                  </a:cubicBezTo>
                  <a:cubicBezTo>
                    <a:pt x="25997" y="14860"/>
                    <a:pt x="26115" y="14953"/>
                    <a:pt x="26245" y="14953"/>
                  </a:cubicBezTo>
                  <a:cubicBezTo>
                    <a:pt x="26262" y="14953"/>
                    <a:pt x="26280" y="14951"/>
                    <a:pt x="26297" y="14948"/>
                  </a:cubicBezTo>
                  <a:lnTo>
                    <a:pt x="26411" y="14931"/>
                  </a:lnTo>
                  <a:lnTo>
                    <a:pt x="50553" y="23848"/>
                  </a:lnTo>
                  <a:cubicBezTo>
                    <a:pt x="47902" y="23882"/>
                    <a:pt x="43084" y="24362"/>
                    <a:pt x="41681" y="27322"/>
                  </a:cubicBezTo>
                  <a:cubicBezTo>
                    <a:pt x="40049" y="30766"/>
                    <a:pt x="39344" y="35734"/>
                    <a:pt x="39176" y="37069"/>
                  </a:cubicBezTo>
                  <a:cubicBezTo>
                    <a:pt x="37315" y="36585"/>
                    <a:pt x="28305" y="34239"/>
                    <a:pt x="26427" y="33863"/>
                  </a:cubicBezTo>
                  <a:cubicBezTo>
                    <a:pt x="25663" y="33709"/>
                    <a:pt x="23671" y="33676"/>
                    <a:pt x="20912" y="33630"/>
                  </a:cubicBezTo>
                  <a:cubicBezTo>
                    <a:pt x="16032" y="33542"/>
                    <a:pt x="9349" y="33429"/>
                    <a:pt x="4740" y="32565"/>
                  </a:cubicBezTo>
                  <a:cubicBezTo>
                    <a:pt x="3879" y="32402"/>
                    <a:pt x="3212" y="31973"/>
                    <a:pt x="2702" y="31246"/>
                  </a:cubicBezTo>
                  <a:cubicBezTo>
                    <a:pt x="2686" y="31225"/>
                    <a:pt x="2665" y="31204"/>
                    <a:pt x="2644" y="31183"/>
                  </a:cubicBezTo>
                  <a:cubicBezTo>
                    <a:pt x="594" y="29593"/>
                    <a:pt x="690" y="26979"/>
                    <a:pt x="790" y="24212"/>
                  </a:cubicBezTo>
                  <a:cubicBezTo>
                    <a:pt x="811" y="23589"/>
                    <a:pt x="837" y="22963"/>
                    <a:pt x="837" y="22333"/>
                  </a:cubicBezTo>
                  <a:cubicBezTo>
                    <a:pt x="837" y="18375"/>
                    <a:pt x="3696" y="3952"/>
                    <a:pt x="4155" y="1643"/>
                  </a:cubicBezTo>
                  <a:cubicBezTo>
                    <a:pt x="5821" y="2115"/>
                    <a:pt x="7748" y="2293"/>
                    <a:pt x="9709" y="2293"/>
                  </a:cubicBezTo>
                  <a:cubicBezTo>
                    <a:pt x="15053" y="2293"/>
                    <a:pt x="20655" y="968"/>
                    <a:pt x="21956" y="641"/>
                  </a:cubicBezTo>
                  <a:close/>
                  <a:moveTo>
                    <a:pt x="22153" y="1"/>
                  </a:moveTo>
                  <a:cubicBezTo>
                    <a:pt x="22128" y="1"/>
                    <a:pt x="22103" y="4"/>
                    <a:pt x="22077" y="11"/>
                  </a:cubicBezTo>
                  <a:cubicBezTo>
                    <a:pt x="21990" y="33"/>
                    <a:pt x="15591" y="1701"/>
                    <a:pt x="9648" y="1701"/>
                  </a:cubicBezTo>
                  <a:cubicBezTo>
                    <a:pt x="7632" y="1701"/>
                    <a:pt x="5669" y="1509"/>
                    <a:pt x="4022" y="996"/>
                  </a:cubicBezTo>
                  <a:cubicBezTo>
                    <a:pt x="3994" y="987"/>
                    <a:pt x="3966" y="983"/>
                    <a:pt x="3938" y="983"/>
                  </a:cubicBezTo>
                  <a:cubicBezTo>
                    <a:pt x="3884" y="983"/>
                    <a:pt x="3832" y="998"/>
                    <a:pt x="3788" y="1025"/>
                  </a:cubicBezTo>
                  <a:cubicBezTo>
                    <a:pt x="3717" y="1067"/>
                    <a:pt x="3667" y="1138"/>
                    <a:pt x="3650" y="1217"/>
                  </a:cubicBezTo>
                  <a:cubicBezTo>
                    <a:pt x="3513" y="1898"/>
                    <a:pt x="256" y="17987"/>
                    <a:pt x="256" y="22333"/>
                  </a:cubicBezTo>
                  <a:cubicBezTo>
                    <a:pt x="256" y="22955"/>
                    <a:pt x="231" y="23577"/>
                    <a:pt x="210" y="24191"/>
                  </a:cubicBezTo>
                  <a:cubicBezTo>
                    <a:pt x="101" y="27096"/>
                    <a:pt x="1" y="29839"/>
                    <a:pt x="2251" y="31618"/>
                  </a:cubicBezTo>
                  <a:cubicBezTo>
                    <a:pt x="2844" y="32439"/>
                    <a:pt x="3646" y="32949"/>
                    <a:pt x="4631" y="33137"/>
                  </a:cubicBezTo>
                  <a:cubicBezTo>
                    <a:pt x="9290" y="34009"/>
                    <a:pt x="16003" y="34127"/>
                    <a:pt x="20904" y="34210"/>
                  </a:cubicBezTo>
                  <a:cubicBezTo>
                    <a:pt x="23530" y="34256"/>
                    <a:pt x="25600" y="34289"/>
                    <a:pt x="26314" y="34431"/>
                  </a:cubicBezTo>
                  <a:cubicBezTo>
                    <a:pt x="28347" y="34840"/>
                    <a:pt x="39243" y="37688"/>
                    <a:pt x="39352" y="37717"/>
                  </a:cubicBezTo>
                  <a:cubicBezTo>
                    <a:pt x="39377" y="37725"/>
                    <a:pt x="39402" y="37725"/>
                    <a:pt x="39427" y="37725"/>
                  </a:cubicBezTo>
                  <a:cubicBezTo>
                    <a:pt x="39486" y="37725"/>
                    <a:pt x="39544" y="37709"/>
                    <a:pt x="39594" y="37675"/>
                  </a:cubicBezTo>
                  <a:cubicBezTo>
                    <a:pt x="39661" y="37629"/>
                    <a:pt x="39707" y="37549"/>
                    <a:pt x="39715" y="37466"/>
                  </a:cubicBezTo>
                  <a:cubicBezTo>
                    <a:pt x="39723" y="37408"/>
                    <a:pt x="40388" y="31412"/>
                    <a:pt x="42207" y="27572"/>
                  </a:cubicBezTo>
                  <a:cubicBezTo>
                    <a:pt x="43530" y="24779"/>
                    <a:pt x="48538" y="24432"/>
                    <a:pt x="50954" y="24432"/>
                  </a:cubicBezTo>
                  <a:cubicBezTo>
                    <a:pt x="51741" y="24432"/>
                    <a:pt x="52253" y="24469"/>
                    <a:pt x="52272" y="24470"/>
                  </a:cubicBezTo>
                  <a:cubicBezTo>
                    <a:pt x="52282" y="24471"/>
                    <a:pt x="52292" y="24471"/>
                    <a:pt x="52301" y="24471"/>
                  </a:cubicBezTo>
                  <a:cubicBezTo>
                    <a:pt x="52445" y="24471"/>
                    <a:pt x="52550" y="24378"/>
                    <a:pt x="52582" y="24245"/>
                  </a:cubicBezTo>
                  <a:cubicBezTo>
                    <a:pt x="52611" y="24103"/>
                    <a:pt x="52536" y="23961"/>
                    <a:pt x="52398" y="23911"/>
                  </a:cubicBezTo>
                  <a:lnTo>
                    <a:pt x="26540" y="14355"/>
                  </a:lnTo>
                  <a:cubicBezTo>
                    <a:pt x="26515" y="14351"/>
                    <a:pt x="26494" y="14343"/>
                    <a:pt x="26469" y="14343"/>
                  </a:cubicBezTo>
                  <a:cubicBezTo>
                    <a:pt x="24770" y="7383"/>
                    <a:pt x="22449" y="274"/>
                    <a:pt x="22428" y="202"/>
                  </a:cubicBezTo>
                  <a:cubicBezTo>
                    <a:pt x="22386" y="82"/>
                    <a:pt x="22276" y="1"/>
                    <a:pt x="2215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Google Shape;2020;p55">
              <a:extLst>
                <a:ext uri="{FF2B5EF4-FFF2-40B4-BE49-F238E27FC236}">
                  <a16:creationId xmlns:a16="http://schemas.microsoft.com/office/drawing/2014/main" id="{3B8717EF-D14F-9B39-A43E-7738DA9207AA}"/>
                </a:ext>
              </a:extLst>
            </p:cNvPr>
            <p:cNvSpPr/>
            <p:nvPr/>
          </p:nvSpPr>
          <p:spPr>
            <a:xfrm>
              <a:off x="3526399" y="2459924"/>
              <a:ext cx="680974" cy="577253"/>
            </a:xfrm>
            <a:custGeom>
              <a:avLst/>
              <a:gdLst/>
              <a:ahLst/>
              <a:cxnLst/>
              <a:rect l="l" t="t" r="r" b="b"/>
              <a:pathLst>
                <a:path w="41190" h="34911" extrusionOk="0">
                  <a:moveTo>
                    <a:pt x="3442" y="0"/>
                  </a:moveTo>
                  <a:cubicBezTo>
                    <a:pt x="2928" y="0"/>
                    <a:pt x="2332" y="253"/>
                    <a:pt x="1721" y="1036"/>
                  </a:cubicBezTo>
                  <a:cubicBezTo>
                    <a:pt x="1" y="3236"/>
                    <a:pt x="1371" y="10888"/>
                    <a:pt x="2218" y="13948"/>
                  </a:cubicBezTo>
                  <a:cubicBezTo>
                    <a:pt x="3066" y="17008"/>
                    <a:pt x="17405" y="29691"/>
                    <a:pt x="18754" y="30630"/>
                  </a:cubicBezTo>
                  <a:cubicBezTo>
                    <a:pt x="19991" y="31496"/>
                    <a:pt x="34871" y="34910"/>
                    <a:pt x="38516" y="34910"/>
                  </a:cubicBezTo>
                  <a:cubicBezTo>
                    <a:pt x="38845" y="34910"/>
                    <a:pt x="39083" y="34882"/>
                    <a:pt x="39210" y="34822"/>
                  </a:cubicBezTo>
                  <a:cubicBezTo>
                    <a:pt x="40746" y="34091"/>
                    <a:pt x="41189" y="30414"/>
                    <a:pt x="40316" y="28418"/>
                  </a:cubicBezTo>
                  <a:cubicBezTo>
                    <a:pt x="39444" y="26422"/>
                    <a:pt x="23029" y="22206"/>
                    <a:pt x="23029" y="22206"/>
                  </a:cubicBezTo>
                  <a:lnTo>
                    <a:pt x="5040" y="832"/>
                  </a:lnTo>
                  <a:cubicBezTo>
                    <a:pt x="5040" y="832"/>
                    <a:pt x="4375" y="0"/>
                    <a:pt x="34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Google Shape;2021;p55">
              <a:extLst>
                <a:ext uri="{FF2B5EF4-FFF2-40B4-BE49-F238E27FC236}">
                  <a16:creationId xmlns:a16="http://schemas.microsoft.com/office/drawing/2014/main" id="{B133FCE5-3CEF-AA1C-0CF0-20D821C178C6}"/>
                </a:ext>
              </a:extLst>
            </p:cNvPr>
            <p:cNvSpPr/>
            <p:nvPr/>
          </p:nvSpPr>
          <p:spPr>
            <a:xfrm>
              <a:off x="3518546" y="2455096"/>
              <a:ext cx="694051" cy="586893"/>
            </a:xfrm>
            <a:custGeom>
              <a:avLst/>
              <a:gdLst/>
              <a:ahLst/>
              <a:cxnLst/>
              <a:rect l="l" t="t" r="r" b="b"/>
              <a:pathLst>
                <a:path w="41981" h="35494" extrusionOk="0">
                  <a:moveTo>
                    <a:pt x="3917" y="585"/>
                  </a:moveTo>
                  <a:cubicBezTo>
                    <a:pt x="4693" y="585"/>
                    <a:pt x="5281" y="1299"/>
                    <a:pt x="5285" y="1307"/>
                  </a:cubicBezTo>
                  <a:cubicBezTo>
                    <a:pt x="5289" y="1307"/>
                    <a:pt x="5289" y="1311"/>
                    <a:pt x="5289" y="1311"/>
                  </a:cubicBezTo>
                  <a:lnTo>
                    <a:pt x="23283" y="22685"/>
                  </a:lnTo>
                  <a:cubicBezTo>
                    <a:pt x="23324" y="22731"/>
                    <a:pt x="23374" y="22765"/>
                    <a:pt x="23433" y="22781"/>
                  </a:cubicBezTo>
                  <a:cubicBezTo>
                    <a:pt x="29728" y="24397"/>
                    <a:pt x="39931" y="27469"/>
                    <a:pt x="40524" y="28827"/>
                  </a:cubicBezTo>
                  <a:cubicBezTo>
                    <a:pt x="41389" y="30810"/>
                    <a:pt x="40841" y="34241"/>
                    <a:pt x="39560" y="34851"/>
                  </a:cubicBezTo>
                  <a:cubicBezTo>
                    <a:pt x="39448" y="34903"/>
                    <a:pt x="39239" y="34928"/>
                    <a:pt x="38948" y="34928"/>
                  </a:cubicBezTo>
                  <a:cubicBezTo>
                    <a:pt x="35501" y="34928"/>
                    <a:pt x="20558" y="31497"/>
                    <a:pt x="19391" y="30685"/>
                  </a:cubicBezTo>
                  <a:cubicBezTo>
                    <a:pt x="17801" y="29573"/>
                    <a:pt x="3778" y="17066"/>
                    <a:pt x="2973" y="14161"/>
                  </a:cubicBezTo>
                  <a:cubicBezTo>
                    <a:pt x="2017" y="10725"/>
                    <a:pt x="877" y="3486"/>
                    <a:pt x="2426" y="1503"/>
                  </a:cubicBezTo>
                  <a:cubicBezTo>
                    <a:pt x="2902" y="898"/>
                    <a:pt x="3399" y="589"/>
                    <a:pt x="3904" y="585"/>
                  </a:cubicBezTo>
                  <a:close/>
                  <a:moveTo>
                    <a:pt x="3904" y="1"/>
                  </a:moveTo>
                  <a:cubicBezTo>
                    <a:pt x="3210" y="5"/>
                    <a:pt x="2559" y="392"/>
                    <a:pt x="1967" y="1149"/>
                  </a:cubicBezTo>
                  <a:cubicBezTo>
                    <a:pt x="0" y="3666"/>
                    <a:pt x="1817" y="12178"/>
                    <a:pt x="2414" y="14319"/>
                  </a:cubicBezTo>
                  <a:cubicBezTo>
                    <a:pt x="3306" y="17538"/>
                    <a:pt x="17913" y="30363"/>
                    <a:pt x="19062" y="31164"/>
                  </a:cubicBezTo>
                  <a:cubicBezTo>
                    <a:pt x="20160" y="31928"/>
                    <a:pt x="34880" y="35494"/>
                    <a:pt x="38934" y="35494"/>
                  </a:cubicBezTo>
                  <a:cubicBezTo>
                    <a:pt x="39343" y="35494"/>
                    <a:pt x="39643" y="35456"/>
                    <a:pt x="39811" y="35377"/>
                  </a:cubicBezTo>
                  <a:cubicBezTo>
                    <a:pt x="41493" y="34575"/>
                    <a:pt x="41981" y="30714"/>
                    <a:pt x="41058" y="28593"/>
                  </a:cubicBezTo>
                  <a:cubicBezTo>
                    <a:pt x="40169" y="26564"/>
                    <a:pt x="25741" y="22773"/>
                    <a:pt x="23666" y="22239"/>
                  </a:cubicBezTo>
                  <a:lnTo>
                    <a:pt x="5736" y="939"/>
                  </a:lnTo>
                  <a:cubicBezTo>
                    <a:pt x="5678" y="868"/>
                    <a:pt x="4956" y="1"/>
                    <a:pt x="391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Google Shape;2022;p55">
              <a:extLst>
                <a:ext uri="{FF2B5EF4-FFF2-40B4-BE49-F238E27FC236}">
                  <a16:creationId xmlns:a16="http://schemas.microsoft.com/office/drawing/2014/main" id="{D607B342-6AFB-5829-FE93-FAB13FFBAD55}"/>
                </a:ext>
              </a:extLst>
            </p:cNvPr>
            <p:cNvSpPr/>
            <p:nvPr/>
          </p:nvSpPr>
          <p:spPr>
            <a:xfrm>
              <a:off x="3632579" y="2593683"/>
              <a:ext cx="545457" cy="438905"/>
            </a:xfrm>
            <a:custGeom>
              <a:avLst/>
              <a:gdLst/>
              <a:ahLst/>
              <a:cxnLst/>
              <a:rect l="l" t="t" r="r" b="b"/>
              <a:pathLst>
                <a:path w="32993" h="26544" extrusionOk="0">
                  <a:moveTo>
                    <a:pt x="0" y="1"/>
                  </a:moveTo>
                  <a:cubicBezTo>
                    <a:pt x="576" y="3975"/>
                    <a:pt x="1131" y="8187"/>
                    <a:pt x="1022" y="8848"/>
                  </a:cubicBezTo>
                  <a:cubicBezTo>
                    <a:pt x="997" y="8989"/>
                    <a:pt x="943" y="9202"/>
                    <a:pt x="864" y="9474"/>
                  </a:cubicBezTo>
                  <a:lnTo>
                    <a:pt x="5870" y="7590"/>
                  </a:lnTo>
                  <a:lnTo>
                    <a:pt x="1548" y="7332"/>
                  </a:lnTo>
                  <a:cubicBezTo>
                    <a:pt x="1548" y="7332"/>
                    <a:pt x="1895" y="6676"/>
                    <a:pt x="1929" y="5178"/>
                  </a:cubicBezTo>
                  <a:cubicBezTo>
                    <a:pt x="1945" y="4251"/>
                    <a:pt x="843" y="1754"/>
                    <a:pt x="0" y="1"/>
                  </a:cubicBezTo>
                  <a:close/>
                  <a:moveTo>
                    <a:pt x="860" y="9486"/>
                  </a:moveTo>
                  <a:cubicBezTo>
                    <a:pt x="735" y="9916"/>
                    <a:pt x="551" y="10480"/>
                    <a:pt x="334" y="11106"/>
                  </a:cubicBezTo>
                  <a:cubicBezTo>
                    <a:pt x="4847" y="15752"/>
                    <a:pt x="11434" y="21563"/>
                    <a:pt x="12494" y="22303"/>
                  </a:cubicBezTo>
                  <a:cubicBezTo>
                    <a:pt x="13664" y="23116"/>
                    <a:pt x="28609" y="26544"/>
                    <a:pt x="32053" y="26544"/>
                  </a:cubicBezTo>
                  <a:cubicBezTo>
                    <a:pt x="32341" y="26544"/>
                    <a:pt x="32550" y="26523"/>
                    <a:pt x="32663" y="26469"/>
                  </a:cubicBezTo>
                  <a:cubicBezTo>
                    <a:pt x="32779" y="26414"/>
                    <a:pt x="32888" y="26335"/>
                    <a:pt x="32993" y="26239"/>
                  </a:cubicBezTo>
                  <a:cubicBezTo>
                    <a:pt x="32504" y="26156"/>
                    <a:pt x="32178" y="26047"/>
                    <a:pt x="32166" y="26043"/>
                  </a:cubicBezTo>
                  <a:cubicBezTo>
                    <a:pt x="32132" y="26031"/>
                    <a:pt x="32099" y="26014"/>
                    <a:pt x="32070" y="25989"/>
                  </a:cubicBezTo>
                  <a:cubicBezTo>
                    <a:pt x="31995" y="25917"/>
                    <a:pt x="30158" y="24297"/>
                    <a:pt x="30525" y="22340"/>
                  </a:cubicBezTo>
                  <a:cubicBezTo>
                    <a:pt x="30534" y="22290"/>
                    <a:pt x="30546" y="22243"/>
                    <a:pt x="30554" y="22198"/>
                  </a:cubicBezTo>
                  <a:cubicBezTo>
                    <a:pt x="29193" y="21856"/>
                    <a:pt x="27954" y="21655"/>
                    <a:pt x="27118" y="21655"/>
                  </a:cubicBezTo>
                  <a:cubicBezTo>
                    <a:pt x="27031" y="21655"/>
                    <a:pt x="26952" y="21655"/>
                    <a:pt x="26872" y="21659"/>
                  </a:cubicBezTo>
                  <a:cubicBezTo>
                    <a:pt x="24973" y="21768"/>
                    <a:pt x="25862" y="23338"/>
                    <a:pt x="23758" y="23338"/>
                  </a:cubicBezTo>
                  <a:cubicBezTo>
                    <a:pt x="23465" y="23338"/>
                    <a:pt x="23111" y="23308"/>
                    <a:pt x="22681" y="23237"/>
                  </a:cubicBezTo>
                  <a:cubicBezTo>
                    <a:pt x="19199" y="22669"/>
                    <a:pt x="15246" y="20925"/>
                    <a:pt x="11627" y="18854"/>
                  </a:cubicBezTo>
                  <a:cubicBezTo>
                    <a:pt x="8011" y="16783"/>
                    <a:pt x="1548" y="10688"/>
                    <a:pt x="1548" y="10688"/>
                  </a:cubicBezTo>
                  <a:lnTo>
                    <a:pt x="1548" y="10688"/>
                  </a:lnTo>
                  <a:lnTo>
                    <a:pt x="6625" y="11264"/>
                  </a:lnTo>
                  <a:lnTo>
                    <a:pt x="6625" y="11264"/>
                  </a:lnTo>
                  <a:lnTo>
                    <a:pt x="860" y="9486"/>
                  </a:ln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Google Shape;2023;p55">
              <a:extLst>
                <a:ext uri="{FF2B5EF4-FFF2-40B4-BE49-F238E27FC236}">
                  <a16:creationId xmlns:a16="http://schemas.microsoft.com/office/drawing/2014/main" id="{816171F6-EC6D-9A51-0B04-7AE083C50979}"/>
                </a:ext>
              </a:extLst>
            </p:cNvPr>
            <p:cNvSpPr/>
            <p:nvPr/>
          </p:nvSpPr>
          <p:spPr>
            <a:xfrm>
              <a:off x="3636365" y="2777308"/>
              <a:ext cx="547540" cy="259831"/>
            </a:xfrm>
            <a:custGeom>
              <a:avLst/>
              <a:gdLst/>
              <a:ahLst/>
              <a:cxnLst/>
              <a:rect l="l" t="t" r="r" b="b"/>
              <a:pathLst>
                <a:path w="33119" h="15714" extrusionOk="0">
                  <a:moveTo>
                    <a:pt x="105" y="0"/>
                  </a:moveTo>
                  <a:cubicBezTo>
                    <a:pt x="72" y="96"/>
                    <a:pt x="38" y="196"/>
                    <a:pt x="1" y="297"/>
                  </a:cubicBezTo>
                  <a:cubicBezTo>
                    <a:pt x="4597" y="5018"/>
                    <a:pt x="11205" y="10812"/>
                    <a:pt x="12103" y="11434"/>
                  </a:cubicBezTo>
                  <a:cubicBezTo>
                    <a:pt x="13338" y="12299"/>
                    <a:pt x="28213" y="15713"/>
                    <a:pt x="31862" y="15713"/>
                  </a:cubicBezTo>
                  <a:cubicBezTo>
                    <a:pt x="32192" y="15713"/>
                    <a:pt x="32429" y="15684"/>
                    <a:pt x="32559" y="15626"/>
                  </a:cubicBezTo>
                  <a:cubicBezTo>
                    <a:pt x="32768" y="15526"/>
                    <a:pt x="32951" y="15376"/>
                    <a:pt x="33118" y="15179"/>
                  </a:cubicBezTo>
                  <a:cubicBezTo>
                    <a:pt x="32993" y="15166"/>
                    <a:pt x="32876" y="15150"/>
                    <a:pt x="32764" y="15133"/>
                  </a:cubicBezTo>
                  <a:cubicBezTo>
                    <a:pt x="32659" y="15229"/>
                    <a:pt x="32550" y="15308"/>
                    <a:pt x="32434" y="15363"/>
                  </a:cubicBezTo>
                  <a:cubicBezTo>
                    <a:pt x="32321" y="15417"/>
                    <a:pt x="32112" y="15438"/>
                    <a:pt x="31824" y="15438"/>
                  </a:cubicBezTo>
                  <a:cubicBezTo>
                    <a:pt x="28380" y="15438"/>
                    <a:pt x="13435" y="12010"/>
                    <a:pt x="12265" y="11197"/>
                  </a:cubicBezTo>
                  <a:cubicBezTo>
                    <a:pt x="11205" y="10457"/>
                    <a:pt x="4618" y="4646"/>
                    <a:pt x="105" y="0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Google Shape;2024;p55">
              <a:extLst>
                <a:ext uri="{FF2B5EF4-FFF2-40B4-BE49-F238E27FC236}">
                  <a16:creationId xmlns:a16="http://schemas.microsoft.com/office/drawing/2014/main" id="{3F18B39D-9EB6-6D4F-B6D6-BB382436EBE1}"/>
                </a:ext>
              </a:extLst>
            </p:cNvPr>
            <p:cNvSpPr/>
            <p:nvPr/>
          </p:nvSpPr>
          <p:spPr>
            <a:xfrm>
              <a:off x="3635324" y="2736618"/>
              <a:ext cx="114868" cy="66735"/>
            </a:xfrm>
            <a:custGeom>
              <a:avLst/>
              <a:gdLst/>
              <a:ahLst/>
              <a:cxnLst/>
              <a:rect l="l" t="t" r="r" b="b"/>
              <a:pathLst>
                <a:path w="6948" h="4036" extrusionOk="0">
                  <a:moveTo>
                    <a:pt x="4095" y="0"/>
                  </a:moveTo>
                  <a:cubicBezTo>
                    <a:pt x="4077" y="0"/>
                    <a:pt x="4060" y="4"/>
                    <a:pt x="4042" y="10"/>
                  </a:cubicBezTo>
                  <a:lnTo>
                    <a:pt x="93" y="1542"/>
                  </a:lnTo>
                  <a:cubicBezTo>
                    <a:pt x="39" y="1567"/>
                    <a:pt x="1" y="1621"/>
                    <a:pt x="1" y="1685"/>
                  </a:cubicBezTo>
                  <a:cubicBezTo>
                    <a:pt x="5" y="1743"/>
                    <a:pt x="43" y="1797"/>
                    <a:pt x="101" y="1818"/>
                  </a:cubicBezTo>
                  <a:lnTo>
                    <a:pt x="6735" y="4026"/>
                  </a:lnTo>
                  <a:cubicBezTo>
                    <a:pt x="6752" y="4030"/>
                    <a:pt x="6768" y="4035"/>
                    <a:pt x="6781" y="4035"/>
                  </a:cubicBezTo>
                  <a:cubicBezTo>
                    <a:pt x="6843" y="4035"/>
                    <a:pt x="6902" y="3997"/>
                    <a:pt x="6918" y="3935"/>
                  </a:cubicBezTo>
                  <a:cubicBezTo>
                    <a:pt x="6948" y="3860"/>
                    <a:pt x="6906" y="3776"/>
                    <a:pt x="6827" y="3750"/>
                  </a:cubicBezTo>
                  <a:lnTo>
                    <a:pt x="577" y="1667"/>
                  </a:lnTo>
                  <a:lnTo>
                    <a:pt x="4147" y="282"/>
                  </a:lnTo>
                  <a:cubicBezTo>
                    <a:pt x="4222" y="253"/>
                    <a:pt x="4259" y="169"/>
                    <a:pt x="4230" y="93"/>
                  </a:cubicBezTo>
                  <a:cubicBezTo>
                    <a:pt x="4207" y="36"/>
                    <a:pt x="4153" y="0"/>
                    <a:pt x="409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Google Shape;2025;p55">
              <a:extLst>
                <a:ext uri="{FF2B5EF4-FFF2-40B4-BE49-F238E27FC236}">
                  <a16:creationId xmlns:a16="http://schemas.microsoft.com/office/drawing/2014/main" id="{C5C0910F-EDE2-8975-A05F-C2CE3B1BFB07}"/>
                </a:ext>
              </a:extLst>
            </p:cNvPr>
            <p:cNvSpPr/>
            <p:nvPr/>
          </p:nvSpPr>
          <p:spPr>
            <a:xfrm>
              <a:off x="4136362" y="2929255"/>
              <a:ext cx="128226" cy="95043"/>
            </a:xfrm>
            <a:custGeom>
              <a:avLst/>
              <a:gdLst/>
              <a:ahLst/>
              <a:cxnLst/>
              <a:rect l="l" t="t" r="r" b="b"/>
              <a:pathLst>
                <a:path w="7756" h="5748" extrusionOk="0">
                  <a:moveTo>
                    <a:pt x="2689" y="1"/>
                  </a:moveTo>
                  <a:cubicBezTo>
                    <a:pt x="2574" y="1"/>
                    <a:pt x="2464" y="4"/>
                    <a:pt x="2359" y="11"/>
                  </a:cubicBezTo>
                  <a:cubicBezTo>
                    <a:pt x="2359" y="11"/>
                    <a:pt x="681" y="282"/>
                    <a:pt x="339" y="2098"/>
                  </a:cubicBezTo>
                  <a:cubicBezTo>
                    <a:pt x="1" y="3914"/>
                    <a:pt x="1792" y="5471"/>
                    <a:pt x="1792" y="5471"/>
                  </a:cubicBezTo>
                  <a:cubicBezTo>
                    <a:pt x="1792" y="5471"/>
                    <a:pt x="2597" y="5747"/>
                    <a:pt x="3573" y="5747"/>
                  </a:cubicBezTo>
                  <a:cubicBezTo>
                    <a:pt x="4712" y="5747"/>
                    <a:pt x="6086" y="5372"/>
                    <a:pt x="6693" y="3747"/>
                  </a:cubicBezTo>
                  <a:cubicBezTo>
                    <a:pt x="7755" y="905"/>
                    <a:pt x="4587" y="1"/>
                    <a:pt x="26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Google Shape;2026;p55">
              <a:extLst>
                <a:ext uri="{FF2B5EF4-FFF2-40B4-BE49-F238E27FC236}">
                  <a16:creationId xmlns:a16="http://schemas.microsoft.com/office/drawing/2014/main" id="{4EFC87BD-BCBA-5497-7EC0-C432213D6E48}"/>
                </a:ext>
              </a:extLst>
            </p:cNvPr>
            <p:cNvSpPr/>
            <p:nvPr/>
          </p:nvSpPr>
          <p:spPr>
            <a:xfrm>
              <a:off x="4131204" y="2924410"/>
              <a:ext cx="126441" cy="104567"/>
            </a:xfrm>
            <a:custGeom>
              <a:avLst/>
              <a:gdLst/>
              <a:ahLst/>
              <a:cxnLst/>
              <a:rect l="l" t="t" r="r" b="b"/>
              <a:pathLst>
                <a:path w="7648" h="6324" extrusionOk="0">
                  <a:moveTo>
                    <a:pt x="2992" y="584"/>
                  </a:moveTo>
                  <a:cubicBezTo>
                    <a:pt x="4108" y="584"/>
                    <a:pt x="5844" y="920"/>
                    <a:pt x="6583" y="1915"/>
                  </a:cubicBezTo>
                  <a:cubicBezTo>
                    <a:pt x="6980" y="2454"/>
                    <a:pt x="7030" y="3134"/>
                    <a:pt x="6729" y="3940"/>
                  </a:cubicBezTo>
                  <a:cubicBezTo>
                    <a:pt x="6181" y="5414"/>
                    <a:pt x="4935" y="5759"/>
                    <a:pt x="3887" y="5759"/>
                  </a:cubicBezTo>
                  <a:cubicBezTo>
                    <a:pt x="3116" y="5759"/>
                    <a:pt x="2453" y="5572"/>
                    <a:pt x="2255" y="5510"/>
                  </a:cubicBezTo>
                  <a:cubicBezTo>
                    <a:pt x="1999" y="5267"/>
                    <a:pt x="659" y="3928"/>
                    <a:pt x="939" y="2446"/>
                  </a:cubicBezTo>
                  <a:cubicBezTo>
                    <a:pt x="1223" y="918"/>
                    <a:pt x="2550" y="621"/>
                    <a:pt x="2705" y="592"/>
                  </a:cubicBezTo>
                  <a:cubicBezTo>
                    <a:pt x="2795" y="587"/>
                    <a:pt x="2891" y="584"/>
                    <a:pt x="2992" y="584"/>
                  </a:cubicBezTo>
                  <a:close/>
                  <a:moveTo>
                    <a:pt x="3001" y="1"/>
                  </a:moveTo>
                  <a:cubicBezTo>
                    <a:pt x="2879" y="1"/>
                    <a:pt x="2764" y="4"/>
                    <a:pt x="2655" y="11"/>
                  </a:cubicBezTo>
                  <a:cubicBezTo>
                    <a:pt x="2642" y="16"/>
                    <a:pt x="2634" y="16"/>
                    <a:pt x="2625" y="16"/>
                  </a:cubicBezTo>
                  <a:cubicBezTo>
                    <a:pt x="2605" y="20"/>
                    <a:pt x="743" y="342"/>
                    <a:pt x="367" y="2337"/>
                  </a:cubicBezTo>
                  <a:cubicBezTo>
                    <a:pt x="0" y="4294"/>
                    <a:pt x="1837" y="5914"/>
                    <a:pt x="1912" y="5986"/>
                  </a:cubicBezTo>
                  <a:cubicBezTo>
                    <a:pt x="1941" y="6011"/>
                    <a:pt x="1974" y="6028"/>
                    <a:pt x="2008" y="6040"/>
                  </a:cubicBezTo>
                  <a:cubicBezTo>
                    <a:pt x="2029" y="6048"/>
                    <a:pt x="2860" y="6323"/>
                    <a:pt x="3878" y="6323"/>
                  </a:cubicBezTo>
                  <a:cubicBezTo>
                    <a:pt x="5110" y="6323"/>
                    <a:pt x="6613" y="5919"/>
                    <a:pt x="7276" y="4144"/>
                  </a:cubicBezTo>
                  <a:cubicBezTo>
                    <a:pt x="7648" y="3142"/>
                    <a:pt x="7573" y="2279"/>
                    <a:pt x="7047" y="1569"/>
                  </a:cubicBezTo>
                  <a:cubicBezTo>
                    <a:pt x="6181" y="398"/>
                    <a:pt x="4275" y="1"/>
                    <a:pt x="30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Google Shape;2027;p55">
              <a:extLst>
                <a:ext uri="{FF2B5EF4-FFF2-40B4-BE49-F238E27FC236}">
                  <a16:creationId xmlns:a16="http://schemas.microsoft.com/office/drawing/2014/main" id="{9E56F838-1ACA-EBAD-B00D-47DE773F2462}"/>
                </a:ext>
              </a:extLst>
            </p:cNvPr>
            <p:cNvSpPr/>
            <p:nvPr/>
          </p:nvSpPr>
          <p:spPr>
            <a:xfrm>
              <a:off x="4142099" y="2963182"/>
              <a:ext cx="95872" cy="56417"/>
            </a:xfrm>
            <a:custGeom>
              <a:avLst/>
              <a:gdLst/>
              <a:ahLst/>
              <a:cxnLst/>
              <a:rect l="l" t="t" r="r" b="b"/>
              <a:pathLst>
                <a:path w="5799" h="3412" extrusionOk="0">
                  <a:moveTo>
                    <a:pt x="301" y="1"/>
                  </a:moveTo>
                  <a:cubicBezTo>
                    <a:pt x="293" y="34"/>
                    <a:pt x="284" y="67"/>
                    <a:pt x="280" y="101"/>
                  </a:cubicBezTo>
                  <a:cubicBezTo>
                    <a:pt x="0" y="1583"/>
                    <a:pt x="1340" y="2922"/>
                    <a:pt x="1596" y="3165"/>
                  </a:cubicBezTo>
                  <a:cubicBezTo>
                    <a:pt x="1791" y="3227"/>
                    <a:pt x="2459" y="3411"/>
                    <a:pt x="3232" y="3411"/>
                  </a:cubicBezTo>
                  <a:cubicBezTo>
                    <a:pt x="4129" y="3411"/>
                    <a:pt x="5172" y="3161"/>
                    <a:pt x="5799" y="2159"/>
                  </a:cubicBezTo>
                  <a:cubicBezTo>
                    <a:pt x="4288" y="1290"/>
                    <a:pt x="2217" y="522"/>
                    <a:pt x="301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Google Shape;2028;p55">
              <a:extLst>
                <a:ext uri="{FF2B5EF4-FFF2-40B4-BE49-F238E27FC236}">
                  <a16:creationId xmlns:a16="http://schemas.microsoft.com/office/drawing/2014/main" id="{2B830401-2D9C-DA2E-E876-24C5527906E8}"/>
                </a:ext>
              </a:extLst>
            </p:cNvPr>
            <p:cNvSpPr/>
            <p:nvPr/>
          </p:nvSpPr>
          <p:spPr>
            <a:xfrm>
              <a:off x="4136362" y="2961942"/>
              <a:ext cx="105626" cy="62271"/>
            </a:xfrm>
            <a:custGeom>
              <a:avLst/>
              <a:gdLst/>
              <a:ahLst/>
              <a:cxnLst/>
              <a:rect l="l" t="t" r="r" b="b"/>
              <a:pathLst>
                <a:path w="6389" h="3766" extrusionOk="0">
                  <a:moveTo>
                    <a:pt x="369" y="0"/>
                  </a:moveTo>
                  <a:cubicBezTo>
                    <a:pt x="360" y="42"/>
                    <a:pt x="347" y="80"/>
                    <a:pt x="339" y="121"/>
                  </a:cubicBezTo>
                  <a:cubicBezTo>
                    <a:pt x="1" y="1937"/>
                    <a:pt x="1792" y="3494"/>
                    <a:pt x="1792" y="3494"/>
                  </a:cubicBezTo>
                  <a:cubicBezTo>
                    <a:pt x="1792" y="3494"/>
                    <a:pt x="2589" y="3766"/>
                    <a:pt x="3562" y="3766"/>
                  </a:cubicBezTo>
                  <a:cubicBezTo>
                    <a:pt x="4539" y="3766"/>
                    <a:pt x="5695" y="3490"/>
                    <a:pt x="6388" y="2380"/>
                  </a:cubicBezTo>
                  <a:cubicBezTo>
                    <a:pt x="6309" y="2330"/>
                    <a:pt x="6230" y="2280"/>
                    <a:pt x="6146" y="2234"/>
                  </a:cubicBezTo>
                  <a:cubicBezTo>
                    <a:pt x="5519" y="3236"/>
                    <a:pt x="4476" y="3486"/>
                    <a:pt x="3579" y="3486"/>
                  </a:cubicBezTo>
                  <a:cubicBezTo>
                    <a:pt x="2806" y="3486"/>
                    <a:pt x="2138" y="3302"/>
                    <a:pt x="1943" y="3240"/>
                  </a:cubicBezTo>
                  <a:cubicBezTo>
                    <a:pt x="1687" y="2997"/>
                    <a:pt x="347" y="1658"/>
                    <a:pt x="627" y="176"/>
                  </a:cubicBezTo>
                  <a:cubicBezTo>
                    <a:pt x="631" y="142"/>
                    <a:pt x="640" y="109"/>
                    <a:pt x="648" y="76"/>
                  </a:cubicBezTo>
                  <a:cubicBezTo>
                    <a:pt x="556" y="51"/>
                    <a:pt x="460" y="26"/>
                    <a:pt x="369" y="0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Google Shape;2029;p55">
              <a:extLst>
                <a:ext uri="{FF2B5EF4-FFF2-40B4-BE49-F238E27FC236}">
                  <a16:creationId xmlns:a16="http://schemas.microsoft.com/office/drawing/2014/main" id="{6BC7C253-D011-17FF-C2AF-7A5548595C22}"/>
                </a:ext>
              </a:extLst>
            </p:cNvPr>
            <p:cNvSpPr/>
            <p:nvPr/>
          </p:nvSpPr>
          <p:spPr>
            <a:xfrm>
              <a:off x="4353186" y="2997722"/>
              <a:ext cx="67949" cy="51507"/>
            </a:xfrm>
            <a:custGeom>
              <a:avLst/>
              <a:gdLst/>
              <a:ahLst/>
              <a:cxnLst/>
              <a:rect l="l" t="t" r="r" b="b"/>
              <a:pathLst>
                <a:path w="4110" h="3115" extrusionOk="0">
                  <a:moveTo>
                    <a:pt x="268" y="1"/>
                  </a:moveTo>
                  <a:cubicBezTo>
                    <a:pt x="0" y="1"/>
                    <a:pt x="2014" y="2902"/>
                    <a:pt x="2659" y="3076"/>
                  </a:cubicBezTo>
                  <a:cubicBezTo>
                    <a:pt x="2754" y="3101"/>
                    <a:pt x="2853" y="3114"/>
                    <a:pt x="2950" y="3114"/>
                  </a:cubicBezTo>
                  <a:cubicBezTo>
                    <a:pt x="3569" y="3114"/>
                    <a:pt x="4109" y="2584"/>
                    <a:pt x="3156" y="1519"/>
                  </a:cubicBezTo>
                  <a:cubicBezTo>
                    <a:pt x="2058" y="282"/>
                    <a:pt x="392" y="70"/>
                    <a:pt x="392" y="70"/>
                  </a:cubicBezTo>
                  <a:cubicBezTo>
                    <a:pt x="332" y="22"/>
                    <a:pt x="291" y="1"/>
                    <a:pt x="2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Google Shape;2030;p55">
              <a:extLst>
                <a:ext uri="{FF2B5EF4-FFF2-40B4-BE49-F238E27FC236}">
                  <a16:creationId xmlns:a16="http://schemas.microsoft.com/office/drawing/2014/main" id="{B7135312-CD54-9F9E-1B6D-9195E01ADDE5}"/>
                </a:ext>
              </a:extLst>
            </p:cNvPr>
            <p:cNvSpPr/>
            <p:nvPr/>
          </p:nvSpPr>
          <p:spPr>
            <a:xfrm>
              <a:off x="4352194" y="2992927"/>
              <a:ext cx="69387" cy="61113"/>
            </a:xfrm>
            <a:custGeom>
              <a:avLst/>
              <a:gdLst/>
              <a:ahLst/>
              <a:cxnLst/>
              <a:rect l="l" t="t" r="r" b="b"/>
              <a:pathLst>
                <a:path w="4197" h="3696" extrusionOk="0">
                  <a:moveTo>
                    <a:pt x="827" y="736"/>
                  </a:moveTo>
                  <a:cubicBezTo>
                    <a:pt x="1358" y="877"/>
                    <a:pt x="2305" y="1223"/>
                    <a:pt x="2999" y="2000"/>
                  </a:cubicBezTo>
                  <a:cubicBezTo>
                    <a:pt x="3433" y="2485"/>
                    <a:pt x="3496" y="2810"/>
                    <a:pt x="3407" y="2952"/>
                  </a:cubicBezTo>
                  <a:cubicBezTo>
                    <a:pt x="3345" y="3054"/>
                    <a:pt x="3188" y="3113"/>
                    <a:pt x="3008" y="3113"/>
                  </a:cubicBezTo>
                  <a:cubicBezTo>
                    <a:pt x="2939" y="3113"/>
                    <a:pt x="2866" y="3104"/>
                    <a:pt x="2794" y="3086"/>
                  </a:cubicBezTo>
                  <a:cubicBezTo>
                    <a:pt x="2444" y="2990"/>
                    <a:pt x="1320" y="1528"/>
                    <a:pt x="827" y="736"/>
                  </a:cubicBezTo>
                  <a:close/>
                  <a:moveTo>
                    <a:pt x="328" y="0"/>
                  </a:moveTo>
                  <a:cubicBezTo>
                    <a:pt x="278" y="0"/>
                    <a:pt x="225" y="12"/>
                    <a:pt x="172" y="42"/>
                  </a:cubicBezTo>
                  <a:cubicBezTo>
                    <a:pt x="72" y="100"/>
                    <a:pt x="1" y="256"/>
                    <a:pt x="18" y="372"/>
                  </a:cubicBezTo>
                  <a:cubicBezTo>
                    <a:pt x="72" y="815"/>
                    <a:pt x="1897" y="3445"/>
                    <a:pt x="2644" y="3649"/>
                  </a:cubicBezTo>
                  <a:cubicBezTo>
                    <a:pt x="2769" y="3678"/>
                    <a:pt x="2890" y="3695"/>
                    <a:pt x="3011" y="3695"/>
                  </a:cubicBezTo>
                  <a:cubicBezTo>
                    <a:pt x="3391" y="3695"/>
                    <a:pt x="3733" y="3537"/>
                    <a:pt x="3904" y="3256"/>
                  </a:cubicBezTo>
                  <a:cubicBezTo>
                    <a:pt x="4055" y="3011"/>
                    <a:pt x="4197" y="2468"/>
                    <a:pt x="3433" y="1612"/>
                  </a:cubicBezTo>
                  <a:cubicBezTo>
                    <a:pt x="2402" y="451"/>
                    <a:pt x="924" y="142"/>
                    <a:pt x="569" y="84"/>
                  </a:cubicBezTo>
                  <a:cubicBezTo>
                    <a:pt x="509" y="43"/>
                    <a:pt x="423" y="0"/>
                    <a:pt x="32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Google Shape;2031;p55">
              <a:extLst>
                <a:ext uri="{FF2B5EF4-FFF2-40B4-BE49-F238E27FC236}">
                  <a16:creationId xmlns:a16="http://schemas.microsoft.com/office/drawing/2014/main" id="{CD8BC75F-AD2C-D51C-FCC6-2771FC19778F}"/>
                </a:ext>
              </a:extLst>
            </p:cNvPr>
            <p:cNvSpPr/>
            <p:nvPr/>
          </p:nvSpPr>
          <p:spPr>
            <a:xfrm>
              <a:off x="4341596" y="2993720"/>
              <a:ext cx="60063" cy="57277"/>
            </a:xfrm>
            <a:custGeom>
              <a:avLst/>
              <a:gdLst/>
              <a:ahLst/>
              <a:cxnLst/>
              <a:rect l="l" t="t" r="r" b="b"/>
              <a:pathLst>
                <a:path w="3633" h="3464" extrusionOk="0">
                  <a:moveTo>
                    <a:pt x="245" y="1"/>
                  </a:moveTo>
                  <a:cubicBezTo>
                    <a:pt x="0" y="1"/>
                    <a:pt x="1576" y="3116"/>
                    <a:pt x="2191" y="3376"/>
                  </a:cubicBezTo>
                  <a:cubicBezTo>
                    <a:pt x="2327" y="3433"/>
                    <a:pt x="2475" y="3463"/>
                    <a:pt x="2616" y="3463"/>
                  </a:cubicBezTo>
                  <a:cubicBezTo>
                    <a:pt x="3173" y="3463"/>
                    <a:pt x="3633" y="2997"/>
                    <a:pt x="2900" y="1902"/>
                  </a:cubicBezTo>
                  <a:cubicBezTo>
                    <a:pt x="1978" y="524"/>
                    <a:pt x="362" y="86"/>
                    <a:pt x="362" y="86"/>
                  </a:cubicBezTo>
                  <a:cubicBezTo>
                    <a:pt x="306" y="28"/>
                    <a:pt x="268" y="1"/>
                    <a:pt x="2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Google Shape;2032;p55">
              <a:extLst>
                <a:ext uri="{FF2B5EF4-FFF2-40B4-BE49-F238E27FC236}">
                  <a16:creationId xmlns:a16="http://schemas.microsoft.com/office/drawing/2014/main" id="{D52D4BF7-3DB8-B170-02E0-BCEBFEEA493F}"/>
                </a:ext>
              </a:extLst>
            </p:cNvPr>
            <p:cNvSpPr/>
            <p:nvPr/>
          </p:nvSpPr>
          <p:spPr>
            <a:xfrm>
              <a:off x="4340339" y="2988925"/>
              <a:ext cx="63700" cy="66901"/>
            </a:xfrm>
            <a:custGeom>
              <a:avLst/>
              <a:gdLst/>
              <a:ahLst/>
              <a:cxnLst/>
              <a:rect l="l" t="t" r="r" b="b"/>
              <a:pathLst>
                <a:path w="3853" h="4046" extrusionOk="0">
                  <a:moveTo>
                    <a:pt x="756" y="798"/>
                  </a:moveTo>
                  <a:cubicBezTo>
                    <a:pt x="1261" y="1011"/>
                    <a:pt x="2150" y="1482"/>
                    <a:pt x="2735" y="2351"/>
                  </a:cubicBezTo>
                  <a:cubicBezTo>
                    <a:pt x="3097" y="2893"/>
                    <a:pt x="3115" y="3223"/>
                    <a:pt x="3006" y="3348"/>
                  </a:cubicBezTo>
                  <a:cubicBezTo>
                    <a:pt x="2946" y="3425"/>
                    <a:pt x="2828" y="3465"/>
                    <a:pt x="2693" y="3465"/>
                  </a:cubicBezTo>
                  <a:cubicBezTo>
                    <a:pt x="2593" y="3465"/>
                    <a:pt x="2483" y="3443"/>
                    <a:pt x="2380" y="3398"/>
                  </a:cubicBezTo>
                  <a:cubicBezTo>
                    <a:pt x="2045" y="3257"/>
                    <a:pt x="1136" y="1654"/>
                    <a:pt x="756" y="798"/>
                  </a:cubicBezTo>
                  <a:close/>
                  <a:moveTo>
                    <a:pt x="318" y="0"/>
                  </a:moveTo>
                  <a:cubicBezTo>
                    <a:pt x="282" y="0"/>
                    <a:pt x="244" y="6"/>
                    <a:pt x="205" y="22"/>
                  </a:cubicBezTo>
                  <a:cubicBezTo>
                    <a:pt x="96" y="67"/>
                    <a:pt x="5" y="213"/>
                    <a:pt x="5" y="330"/>
                  </a:cubicBezTo>
                  <a:cubicBezTo>
                    <a:pt x="1" y="773"/>
                    <a:pt x="1440" y="3633"/>
                    <a:pt x="2155" y="3933"/>
                  </a:cubicBezTo>
                  <a:cubicBezTo>
                    <a:pt x="2334" y="4008"/>
                    <a:pt x="2513" y="4045"/>
                    <a:pt x="2693" y="4045"/>
                  </a:cubicBezTo>
                  <a:cubicBezTo>
                    <a:pt x="2997" y="4045"/>
                    <a:pt x="3282" y="3933"/>
                    <a:pt x="3457" y="3720"/>
                  </a:cubicBezTo>
                  <a:cubicBezTo>
                    <a:pt x="3641" y="3498"/>
                    <a:pt x="3853" y="2981"/>
                    <a:pt x="3215" y="2030"/>
                  </a:cubicBezTo>
                  <a:cubicBezTo>
                    <a:pt x="2350" y="735"/>
                    <a:pt x="935" y="226"/>
                    <a:pt x="589" y="117"/>
                  </a:cubicBezTo>
                  <a:cubicBezTo>
                    <a:pt x="526" y="64"/>
                    <a:pt x="431" y="0"/>
                    <a:pt x="31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Google Shape;2033;p55">
              <a:extLst>
                <a:ext uri="{FF2B5EF4-FFF2-40B4-BE49-F238E27FC236}">
                  <a16:creationId xmlns:a16="http://schemas.microsoft.com/office/drawing/2014/main" id="{ED47ADA1-A6B1-476E-A1E6-74E71FE5C215}"/>
                </a:ext>
              </a:extLst>
            </p:cNvPr>
            <p:cNvSpPr/>
            <p:nvPr/>
          </p:nvSpPr>
          <p:spPr>
            <a:xfrm>
              <a:off x="4204151" y="2950352"/>
              <a:ext cx="180105" cy="101211"/>
            </a:xfrm>
            <a:custGeom>
              <a:avLst/>
              <a:gdLst/>
              <a:ahLst/>
              <a:cxnLst/>
              <a:rect l="l" t="t" r="r" b="b"/>
              <a:pathLst>
                <a:path w="10894" h="6121" extrusionOk="0">
                  <a:moveTo>
                    <a:pt x="2092" y="0"/>
                  </a:moveTo>
                  <a:cubicBezTo>
                    <a:pt x="2092" y="0"/>
                    <a:pt x="313" y="642"/>
                    <a:pt x="159" y="1719"/>
                  </a:cubicBezTo>
                  <a:cubicBezTo>
                    <a:pt x="1" y="2801"/>
                    <a:pt x="798" y="3632"/>
                    <a:pt x="798" y="3632"/>
                  </a:cubicBezTo>
                  <a:cubicBezTo>
                    <a:pt x="798" y="3632"/>
                    <a:pt x="2531" y="5022"/>
                    <a:pt x="3203" y="5172"/>
                  </a:cubicBezTo>
                  <a:cubicBezTo>
                    <a:pt x="3666" y="5275"/>
                    <a:pt x="4501" y="5702"/>
                    <a:pt x="5031" y="5702"/>
                  </a:cubicBezTo>
                  <a:cubicBezTo>
                    <a:pt x="5276" y="5702"/>
                    <a:pt x="5455" y="5611"/>
                    <a:pt x="5502" y="5355"/>
                  </a:cubicBezTo>
                  <a:cubicBezTo>
                    <a:pt x="5658" y="4546"/>
                    <a:pt x="3908" y="3833"/>
                    <a:pt x="3908" y="3833"/>
                  </a:cubicBezTo>
                  <a:lnTo>
                    <a:pt x="3908" y="3833"/>
                  </a:lnTo>
                  <a:cubicBezTo>
                    <a:pt x="3908" y="3833"/>
                    <a:pt x="7294" y="4037"/>
                    <a:pt x="7415" y="4717"/>
                  </a:cubicBezTo>
                  <a:cubicBezTo>
                    <a:pt x="7536" y="5398"/>
                    <a:pt x="8742" y="6099"/>
                    <a:pt x="9824" y="6120"/>
                  </a:cubicBezTo>
                  <a:cubicBezTo>
                    <a:pt x="9830" y="6120"/>
                    <a:pt x="9836" y="6120"/>
                    <a:pt x="9842" y="6120"/>
                  </a:cubicBezTo>
                  <a:cubicBezTo>
                    <a:pt x="10894" y="6120"/>
                    <a:pt x="9597" y="3946"/>
                    <a:pt x="9340" y="3402"/>
                  </a:cubicBezTo>
                  <a:cubicBezTo>
                    <a:pt x="9076" y="2856"/>
                    <a:pt x="4259" y="45"/>
                    <a:pt x="20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Google Shape;2034;p55">
              <a:extLst>
                <a:ext uri="{FF2B5EF4-FFF2-40B4-BE49-F238E27FC236}">
                  <a16:creationId xmlns:a16="http://schemas.microsoft.com/office/drawing/2014/main" id="{8F2495B7-58FC-64B2-EBF8-98D4997AFE0F}"/>
                </a:ext>
              </a:extLst>
            </p:cNvPr>
            <p:cNvSpPr/>
            <p:nvPr/>
          </p:nvSpPr>
          <p:spPr>
            <a:xfrm>
              <a:off x="4199124" y="2945507"/>
              <a:ext cx="182833" cy="110884"/>
            </a:xfrm>
            <a:custGeom>
              <a:avLst/>
              <a:gdLst/>
              <a:ahLst/>
              <a:cxnLst/>
              <a:rect l="l" t="t" r="r" b="b"/>
              <a:pathLst>
                <a:path w="11059" h="6706" extrusionOk="0">
                  <a:moveTo>
                    <a:pt x="2442" y="585"/>
                  </a:moveTo>
                  <a:cubicBezTo>
                    <a:pt x="4575" y="673"/>
                    <a:pt x="9093" y="3357"/>
                    <a:pt x="9380" y="3820"/>
                  </a:cubicBezTo>
                  <a:cubicBezTo>
                    <a:pt x="9413" y="3895"/>
                    <a:pt x="9472" y="4000"/>
                    <a:pt x="9534" y="4126"/>
                  </a:cubicBezTo>
                  <a:cubicBezTo>
                    <a:pt x="10265" y="5523"/>
                    <a:pt x="10320" y="5974"/>
                    <a:pt x="10240" y="6104"/>
                  </a:cubicBezTo>
                  <a:cubicBezTo>
                    <a:pt x="10232" y="6112"/>
                    <a:pt x="10195" y="6124"/>
                    <a:pt x="10132" y="6124"/>
                  </a:cubicBezTo>
                  <a:cubicBezTo>
                    <a:pt x="9143" y="6104"/>
                    <a:pt x="8091" y="5448"/>
                    <a:pt x="8002" y="4960"/>
                  </a:cubicBezTo>
                  <a:cubicBezTo>
                    <a:pt x="7865" y="4171"/>
                    <a:pt x="5581" y="3916"/>
                    <a:pt x="4228" y="3833"/>
                  </a:cubicBezTo>
                  <a:lnTo>
                    <a:pt x="4212" y="3833"/>
                  </a:lnTo>
                  <a:cubicBezTo>
                    <a:pt x="4078" y="3833"/>
                    <a:pt x="3958" y="3925"/>
                    <a:pt x="3928" y="4058"/>
                  </a:cubicBezTo>
                  <a:cubicBezTo>
                    <a:pt x="3899" y="4196"/>
                    <a:pt x="3970" y="4338"/>
                    <a:pt x="4103" y="4392"/>
                  </a:cubicBezTo>
                  <a:cubicBezTo>
                    <a:pt x="4717" y="4647"/>
                    <a:pt x="5594" y="5203"/>
                    <a:pt x="5523" y="5594"/>
                  </a:cubicBezTo>
                  <a:cubicBezTo>
                    <a:pt x="5511" y="5661"/>
                    <a:pt x="5490" y="5673"/>
                    <a:pt x="5477" y="5678"/>
                  </a:cubicBezTo>
                  <a:cubicBezTo>
                    <a:pt x="5443" y="5698"/>
                    <a:pt x="5395" y="5706"/>
                    <a:pt x="5337" y="5706"/>
                  </a:cubicBezTo>
                  <a:cubicBezTo>
                    <a:pt x="5065" y="5706"/>
                    <a:pt x="4566" y="5523"/>
                    <a:pt x="4245" y="5403"/>
                  </a:cubicBezTo>
                  <a:cubicBezTo>
                    <a:pt x="3995" y="5311"/>
                    <a:pt x="3761" y="5223"/>
                    <a:pt x="3569" y="5182"/>
                  </a:cubicBezTo>
                  <a:cubicBezTo>
                    <a:pt x="3126" y="5081"/>
                    <a:pt x="1933" y="4221"/>
                    <a:pt x="1311" y="3725"/>
                  </a:cubicBezTo>
                  <a:cubicBezTo>
                    <a:pt x="1303" y="3716"/>
                    <a:pt x="613" y="2977"/>
                    <a:pt x="752" y="2059"/>
                  </a:cubicBezTo>
                  <a:cubicBezTo>
                    <a:pt x="856" y="1340"/>
                    <a:pt x="1962" y="773"/>
                    <a:pt x="2442" y="585"/>
                  </a:cubicBezTo>
                  <a:close/>
                  <a:moveTo>
                    <a:pt x="2400" y="1"/>
                  </a:moveTo>
                  <a:cubicBezTo>
                    <a:pt x="2371" y="5"/>
                    <a:pt x="2330" y="9"/>
                    <a:pt x="2296" y="22"/>
                  </a:cubicBezTo>
                  <a:cubicBezTo>
                    <a:pt x="2216" y="47"/>
                    <a:pt x="355" y="735"/>
                    <a:pt x="175" y="1971"/>
                  </a:cubicBezTo>
                  <a:cubicBezTo>
                    <a:pt x="0" y="3182"/>
                    <a:pt x="856" y="4087"/>
                    <a:pt x="918" y="4151"/>
                  </a:cubicBezTo>
                  <a:cubicBezTo>
                    <a:pt x="1102" y="4296"/>
                    <a:pt x="2725" y="5590"/>
                    <a:pt x="3444" y="5749"/>
                  </a:cubicBezTo>
                  <a:cubicBezTo>
                    <a:pt x="3598" y="5783"/>
                    <a:pt x="3811" y="5862"/>
                    <a:pt x="4041" y="5949"/>
                  </a:cubicBezTo>
                  <a:cubicBezTo>
                    <a:pt x="4491" y="6114"/>
                    <a:pt x="4951" y="6286"/>
                    <a:pt x="5333" y="6286"/>
                  </a:cubicBezTo>
                  <a:cubicBezTo>
                    <a:pt x="5492" y="6286"/>
                    <a:pt x="5639" y="6256"/>
                    <a:pt x="5765" y="6183"/>
                  </a:cubicBezTo>
                  <a:cubicBezTo>
                    <a:pt x="5886" y="6116"/>
                    <a:pt x="6041" y="5974"/>
                    <a:pt x="6095" y="5704"/>
                  </a:cubicBezTo>
                  <a:cubicBezTo>
                    <a:pt x="6178" y="5248"/>
                    <a:pt x="5886" y="4852"/>
                    <a:pt x="5511" y="4542"/>
                  </a:cubicBezTo>
                  <a:lnTo>
                    <a:pt x="5511" y="4542"/>
                  </a:lnTo>
                  <a:cubicBezTo>
                    <a:pt x="6533" y="4685"/>
                    <a:pt x="7330" y="4889"/>
                    <a:pt x="7430" y="5060"/>
                  </a:cubicBezTo>
                  <a:cubicBezTo>
                    <a:pt x="7594" y="5958"/>
                    <a:pt x="9008" y="6680"/>
                    <a:pt x="10124" y="6705"/>
                  </a:cubicBezTo>
                  <a:lnTo>
                    <a:pt x="10145" y="6705"/>
                  </a:lnTo>
                  <a:cubicBezTo>
                    <a:pt x="10478" y="6705"/>
                    <a:pt x="10650" y="6546"/>
                    <a:pt x="10733" y="6409"/>
                  </a:cubicBezTo>
                  <a:cubicBezTo>
                    <a:pt x="11058" y="5887"/>
                    <a:pt x="10574" y="4860"/>
                    <a:pt x="10052" y="3858"/>
                  </a:cubicBezTo>
                  <a:cubicBezTo>
                    <a:pt x="9989" y="3737"/>
                    <a:pt x="9939" y="3641"/>
                    <a:pt x="9906" y="3569"/>
                  </a:cubicBezTo>
                  <a:cubicBezTo>
                    <a:pt x="9555" y="2835"/>
                    <a:pt x="4600" y="47"/>
                    <a:pt x="240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Google Shape;2035;p55">
              <a:extLst>
                <a:ext uri="{FF2B5EF4-FFF2-40B4-BE49-F238E27FC236}">
                  <a16:creationId xmlns:a16="http://schemas.microsoft.com/office/drawing/2014/main" id="{F332D579-E676-7DAB-BA9A-FA3C7FFA536A}"/>
                </a:ext>
              </a:extLst>
            </p:cNvPr>
            <p:cNvSpPr/>
            <p:nvPr/>
          </p:nvSpPr>
          <p:spPr>
            <a:xfrm>
              <a:off x="3106409" y="2341078"/>
              <a:ext cx="541671" cy="717834"/>
            </a:xfrm>
            <a:custGeom>
              <a:avLst/>
              <a:gdLst/>
              <a:ahLst/>
              <a:cxnLst/>
              <a:rect l="l" t="t" r="r" b="b"/>
              <a:pathLst>
                <a:path w="32764" h="43413" extrusionOk="0">
                  <a:moveTo>
                    <a:pt x="16754" y="1"/>
                  </a:moveTo>
                  <a:cubicBezTo>
                    <a:pt x="15474" y="1"/>
                    <a:pt x="14042" y="551"/>
                    <a:pt x="13117" y="2584"/>
                  </a:cubicBezTo>
                  <a:cubicBezTo>
                    <a:pt x="13117" y="2584"/>
                    <a:pt x="2463" y="8762"/>
                    <a:pt x="1657" y="9163"/>
                  </a:cubicBezTo>
                  <a:cubicBezTo>
                    <a:pt x="852" y="9568"/>
                    <a:pt x="0" y="15968"/>
                    <a:pt x="0" y="16573"/>
                  </a:cubicBezTo>
                  <a:cubicBezTo>
                    <a:pt x="0" y="17174"/>
                    <a:pt x="10603" y="41200"/>
                    <a:pt x="10603" y="41200"/>
                  </a:cubicBezTo>
                  <a:cubicBezTo>
                    <a:pt x="10603" y="41200"/>
                    <a:pt x="13222" y="43413"/>
                    <a:pt x="20878" y="43413"/>
                  </a:cubicBezTo>
                  <a:cubicBezTo>
                    <a:pt x="28530" y="43413"/>
                    <a:pt x="29127" y="42269"/>
                    <a:pt x="29127" y="42269"/>
                  </a:cubicBezTo>
                  <a:lnTo>
                    <a:pt x="29740" y="32132"/>
                  </a:lnTo>
                  <a:cubicBezTo>
                    <a:pt x="29740" y="32132"/>
                    <a:pt x="32358" y="25286"/>
                    <a:pt x="32559" y="24076"/>
                  </a:cubicBezTo>
                  <a:cubicBezTo>
                    <a:pt x="32763" y="22868"/>
                    <a:pt x="30442" y="8020"/>
                    <a:pt x="30442" y="8020"/>
                  </a:cubicBezTo>
                  <a:lnTo>
                    <a:pt x="19563" y="768"/>
                  </a:lnTo>
                  <a:cubicBezTo>
                    <a:pt x="19563" y="768"/>
                    <a:pt x="18264" y="1"/>
                    <a:pt x="167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Google Shape;2036;p55">
              <a:extLst>
                <a:ext uri="{FF2B5EF4-FFF2-40B4-BE49-F238E27FC236}">
                  <a16:creationId xmlns:a16="http://schemas.microsoft.com/office/drawing/2014/main" id="{571322A8-E25B-D35D-FD73-DC75AFD63FA2}"/>
                </a:ext>
              </a:extLst>
            </p:cNvPr>
            <p:cNvSpPr/>
            <p:nvPr/>
          </p:nvSpPr>
          <p:spPr>
            <a:xfrm>
              <a:off x="3101565" y="2336250"/>
              <a:ext cx="551276" cy="727490"/>
            </a:xfrm>
            <a:custGeom>
              <a:avLst/>
              <a:gdLst/>
              <a:ahLst/>
              <a:cxnLst/>
              <a:rect l="l" t="t" r="r" b="b"/>
              <a:pathLst>
                <a:path w="33345" h="43997" extrusionOk="0">
                  <a:moveTo>
                    <a:pt x="17038" y="583"/>
                  </a:moveTo>
                  <a:cubicBezTo>
                    <a:pt x="18450" y="583"/>
                    <a:pt x="19689" y="1302"/>
                    <a:pt x="19693" y="1302"/>
                  </a:cubicBezTo>
                  <a:lnTo>
                    <a:pt x="30468" y="8482"/>
                  </a:lnTo>
                  <a:cubicBezTo>
                    <a:pt x="31395" y="14435"/>
                    <a:pt x="32705" y="23474"/>
                    <a:pt x="32568" y="24321"/>
                  </a:cubicBezTo>
                  <a:cubicBezTo>
                    <a:pt x="32372" y="25486"/>
                    <a:pt x="29788" y="32253"/>
                    <a:pt x="29763" y="32324"/>
                  </a:cubicBezTo>
                  <a:cubicBezTo>
                    <a:pt x="29750" y="32349"/>
                    <a:pt x="29746" y="32378"/>
                    <a:pt x="29742" y="32408"/>
                  </a:cubicBezTo>
                  <a:lnTo>
                    <a:pt x="29137" y="42439"/>
                  </a:lnTo>
                  <a:cubicBezTo>
                    <a:pt x="28898" y="42632"/>
                    <a:pt x="27528" y="43416"/>
                    <a:pt x="21171" y="43416"/>
                  </a:cubicBezTo>
                  <a:cubicBezTo>
                    <a:pt x="14295" y="43416"/>
                    <a:pt x="11523" y="41592"/>
                    <a:pt x="11135" y="41304"/>
                  </a:cubicBezTo>
                  <a:cubicBezTo>
                    <a:pt x="6956" y="31844"/>
                    <a:pt x="723" y="17571"/>
                    <a:pt x="582" y="16865"/>
                  </a:cubicBezTo>
                  <a:cubicBezTo>
                    <a:pt x="582" y="15967"/>
                    <a:pt x="1499" y="10106"/>
                    <a:pt x="2080" y="9714"/>
                  </a:cubicBezTo>
                  <a:cubicBezTo>
                    <a:pt x="2886" y="9314"/>
                    <a:pt x="13122" y="3377"/>
                    <a:pt x="13557" y="3127"/>
                  </a:cubicBezTo>
                  <a:cubicBezTo>
                    <a:pt x="13611" y="3097"/>
                    <a:pt x="13648" y="3052"/>
                    <a:pt x="13673" y="2992"/>
                  </a:cubicBezTo>
                  <a:cubicBezTo>
                    <a:pt x="14212" y="1811"/>
                    <a:pt x="14979" y="1052"/>
                    <a:pt x="15956" y="742"/>
                  </a:cubicBezTo>
                  <a:cubicBezTo>
                    <a:pt x="16316" y="628"/>
                    <a:pt x="16682" y="583"/>
                    <a:pt x="17038" y="583"/>
                  </a:cubicBezTo>
                  <a:close/>
                  <a:moveTo>
                    <a:pt x="17047" y="0"/>
                  </a:moveTo>
                  <a:cubicBezTo>
                    <a:pt x="16637" y="0"/>
                    <a:pt x="16210" y="53"/>
                    <a:pt x="15786" y="187"/>
                  </a:cubicBezTo>
                  <a:cubicBezTo>
                    <a:pt x="14667" y="542"/>
                    <a:pt x="13794" y="1373"/>
                    <a:pt x="13185" y="2667"/>
                  </a:cubicBezTo>
                  <a:cubicBezTo>
                    <a:pt x="12204" y="3235"/>
                    <a:pt x="2572" y="8821"/>
                    <a:pt x="1821" y="9196"/>
                  </a:cubicBezTo>
                  <a:cubicBezTo>
                    <a:pt x="769" y="9722"/>
                    <a:pt x="1" y="16573"/>
                    <a:pt x="1" y="16865"/>
                  </a:cubicBezTo>
                  <a:cubicBezTo>
                    <a:pt x="1" y="17483"/>
                    <a:pt x="8137" y="35960"/>
                    <a:pt x="10630" y="41609"/>
                  </a:cubicBezTo>
                  <a:cubicBezTo>
                    <a:pt x="10651" y="41651"/>
                    <a:pt x="10676" y="41684"/>
                    <a:pt x="10709" y="41713"/>
                  </a:cubicBezTo>
                  <a:cubicBezTo>
                    <a:pt x="10817" y="41805"/>
                    <a:pt x="13497" y="43996"/>
                    <a:pt x="21171" y="43996"/>
                  </a:cubicBezTo>
                  <a:cubicBezTo>
                    <a:pt x="28623" y="43996"/>
                    <a:pt x="29566" y="42911"/>
                    <a:pt x="29679" y="42694"/>
                  </a:cubicBezTo>
                  <a:cubicBezTo>
                    <a:pt x="29700" y="42661"/>
                    <a:pt x="29708" y="42619"/>
                    <a:pt x="29713" y="42578"/>
                  </a:cubicBezTo>
                  <a:lnTo>
                    <a:pt x="30322" y="32487"/>
                  </a:lnTo>
                  <a:cubicBezTo>
                    <a:pt x="30559" y="31861"/>
                    <a:pt x="32944" y="25603"/>
                    <a:pt x="33139" y="24418"/>
                  </a:cubicBezTo>
                  <a:cubicBezTo>
                    <a:pt x="33345" y="23198"/>
                    <a:pt x="31261" y="9794"/>
                    <a:pt x="31019" y="8270"/>
                  </a:cubicBezTo>
                  <a:cubicBezTo>
                    <a:pt x="31006" y="8186"/>
                    <a:pt x="30960" y="8115"/>
                    <a:pt x="30894" y="8069"/>
                  </a:cubicBezTo>
                  <a:lnTo>
                    <a:pt x="20002" y="809"/>
                  </a:lnTo>
                  <a:cubicBezTo>
                    <a:pt x="19932" y="770"/>
                    <a:pt x="18607" y="0"/>
                    <a:pt x="1704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Google Shape;2037;p55">
              <a:extLst>
                <a:ext uri="{FF2B5EF4-FFF2-40B4-BE49-F238E27FC236}">
                  <a16:creationId xmlns:a16="http://schemas.microsoft.com/office/drawing/2014/main" id="{6291FFE4-3059-14B7-E806-2E88EEE1F242}"/>
                </a:ext>
              </a:extLst>
            </p:cNvPr>
            <p:cNvSpPr/>
            <p:nvPr/>
          </p:nvSpPr>
          <p:spPr>
            <a:xfrm>
              <a:off x="3143329" y="2409611"/>
              <a:ext cx="155240" cy="131999"/>
            </a:xfrm>
            <a:custGeom>
              <a:avLst/>
              <a:gdLst/>
              <a:ahLst/>
              <a:cxnLst/>
              <a:rect l="l" t="t" r="r" b="b"/>
              <a:pathLst>
                <a:path w="9390" h="7983" extrusionOk="0">
                  <a:moveTo>
                    <a:pt x="8767" y="0"/>
                  </a:moveTo>
                  <a:cubicBezTo>
                    <a:pt x="5996" y="1603"/>
                    <a:pt x="1491" y="4204"/>
                    <a:pt x="0" y="5035"/>
                  </a:cubicBezTo>
                  <a:lnTo>
                    <a:pt x="89" y="5035"/>
                  </a:lnTo>
                  <a:cubicBezTo>
                    <a:pt x="577" y="5035"/>
                    <a:pt x="840" y="5210"/>
                    <a:pt x="894" y="5252"/>
                  </a:cubicBezTo>
                  <a:cubicBezTo>
                    <a:pt x="1019" y="5348"/>
                    <a:pt x="1044" y="5532"/>
                    <a:pt x="948" y="5657"/>
                  </a:cubicBezTo>
                  <a:cubicBezTo>
                    <a:pt x="923" y="5694"/>
                    <a:pt x="890" y="5719"/>
                    <a:pt x="852" y="5740"/>
                  </a:cubicBezTo>
                  <a:lnTo>
                    <a:pt x="2046" y="7983"/>
                  </a:lnTo>
                  <a:cubicBezTo>
                    <a:pt x="4526" y="6012"/>
                    <a:pt x="8989" y="3102"/>
                    <a:pt x="8989" y="3102"/>
                  </a:cubicBezTo>
                  <a:lnTo>
                    <a:pt x="9389" y="2864"/>
                  </a:lnTo>
                  <a:cubicBezTo>
                    <a:pt x="9135" y="1871"/>
                    <a:pt x="8922" y="819"/>
                    <a:pt x="8767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Google Shape;2038;p55">
              <a:extLst>
                <a:ext uri="{FF2B5EF4-FFF2-40B4-BE49-F238E27FC236}">
                  <a16:creationId xmlns:a16="http://schemas.microsoft.com/office/drawing/2014/main" id="{A52C1C42-2B9B-FB84-4A52-3A73E93BD43F}"/>
                </a:ext>
              </a:extLst>
            </p:cNvPr>
            <p:cNvSpPr/>
            <p:nvPr/>
          </p:nvSpPr>
          <p:spPr>
            <a:xfrm>
              <a:off x="3131110" y="2404568"/>
              <a:ext cx="157174" cy="90661"/>
            </a:xfrm>
            <a:custGeom>
              <a:avLst/>
              <a:gdLst/>
              <a:ahLst/>
              <a:cxnLst/>
              <a:rect l="l" t="t" r="r" b="b"/>
              <a:pathLst>
                <a:path w="9507" h="5483" extrusionOk="0">
                  <a:moveTo>
                    <a:pt x="9452" y="1"/>
                  </a:moveTo>
                  <a:cubicBezTo>
                    <a:pt x="6292" y="1829"/>
                    <a:pt x="735" y="5035"/>
                    <a:pt x="163" y="5323"/>
                  </a:cubicBezTo>
                  <a:cubicBezTo>
                    <a:pt x="109" y="5352"/>
                    <a:pt x="55" y="5402"/>
                    <a:pt x="1" y="5482"/>
                  </a:cubicBezTo>
                  <a:cubicBezTo>
                    <a:pt x="289" y="5390"/>
                    <a:pt x="531" y="5348"/>
                    <a:pt x="739" y="5340"/>
                  </a:cubicBezTo>
                  <a:cubicBezTo>
                    <a:pt x="2230" y="4509"/>
                    <a:pt x="6735" y="1908"/>
                    <a:pt x="9506" y="305"/>
                  </a:cubicBezTo>
                  <a:cubicBezTo>
                    <a:pt x="9490" y="197"/>
                    <a:pt x="9469" y="97"/>
                    <a:pt x="9452" y="1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Google Shape;2039;p55">
              <a:extLst>
                <a:ext uri="{FF2B5EF4-FFF2-40B4-BE49-F238E27FC236}">
                  <a16:creationId xmlns:a16="http://schemas.microsoft.com/office/drawing/2014/main" id="{0544343F-E706-6A32-8141-FFE49BFED51B}"/>
                </a:ext>
              </a:extLst>
            </p:cNvPr>
            <p:cNvSpPr/>
            <p:nvPr/>
          </p:nvSpPr>
          <p:spPr>
            <a:xfrm>
              <a:off x="3374289" y="2455509"/>
              <a:ext cx="214179" cy="400875"/>
            </a:xfrm>
            <a:custGeom>
              <a:avLst/>
              <a:gdLst/>
              <a:ahLst/>
              <a:cxnLst/>
              <a:rect l="l" t="t" r="r" b="b"/>
              <a:pathLst>
                <a:path w="12955" h="24244" extrusionOk="0">
                  <a:moveTo>
                    <a:pt x="2626" y="1"/>
                  </a:moveTo>
                  <a:lnTo>
                    <a:pt x="0" y="6209"/>
                  </a:lnTo>
                  <a:lnTo>
                    <a:pt x="476" y="5252"/>
                  </a:lnTo>
                  <a:lnTo>
                    <a:pt x="3578" y="8592"/>
                  </a:lnTo>
                  <a:lnTo>
                    <a:pt x="2931" y="22810"/>
                  </a:lnTo>
                  <a:lnTo>
                    <a:pt x="7465" y="24005"/>
                  </a:lnTo>
                  <a:lnTo>
                    <a:pt x="7945" y="17797"/>
                  </a:lnTo>
                  <a:lnTo>
                    <a:pt x="9615" y="24243"/>
                  </a:lnTo>
                  <a:lnTo>
                    <a:pt x="12954" y="20903"/>
                  </a:lnTo>
                  <a:lnTo>
                    <a:pt x="5728" y="8354"/>
                  </a:lnTo>
                  <a:lnTo>
                    <a:pt x="6684" y="45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Google Shape;2040;p55">
              <a:extLst>
                <a:ext uri="{FF2B5EF4-FFF2-40B4-BE49-F238E27FC236}">
                  <a16:creationId xmlns:a16="http://schemas.microsoft.com/office/drawing/2014/main" id="{0BF6D1BD-FB37-4087-2707-E3185EE0F11A}"/>
                </a:ext>
              </a:extLst>
            </p:cNvPr>
            <p:cNvSpPr/>
            <p:nvPr/>
          </p:nvSpPr>
          <p:spPr>
            <a:xfrm>
              <a:off x="3368833" y="2450698"/>
              <a:ext cx="224875" cy="410432"/>
            </a:xfrm>
            <a:custGeom>
              <a:avLst/>
              <a:gdLst/>
              <a:ahLst/>
              <a:cxnLst/>
              <a:rect l="l" t="t" r="r" b="b"/>
              <a:pathLst>
                <a:path w="13602" h="24822" extrusionOk="0">
                  <a:moveTo>
                    <a:pt x="3043" y="826"/>
                  </a:moveTo>
                  <a:lnTo>
                    <a:pt x="6692" y="4904"/>
                  </a:lnTo>
                  <a:lnTo>
                    <a:pt x="5774" y="8574"/>
                  </a:lnTo>
                  <a:cubicBezTo>
                    <a:pt x="5758" y="8649"/>
                    <a:pt x="5766" y="8724"/>
                    <a:pt x="5803" y="8791"/>
                  </a:cubicBezTo>
                  <a:lnTo>
                    <a:pt x="12921" y="21144"/>
                  </a:lnTo>
                  <a:lnTo>
                    <a:pt x="10099" y="23970"/>
                  </a:lnTo>
                  <a:lnTo>
                    <a:pt x="8554" y="18017"/>
                  </a:lnTo>
                  <a:cubicBezTo>
                    <a:pt x="8521" y="17887"/>
                    <a:pt x="8404" y="17800"/>
                    <a:pt x="8275" y="17800"/>
                  </a:cubicBezTo>
                  <a:lnTo>
                    <a:pt x="8249" y="17800"/>
                  </a:lnTo>
                  <a:cubicBezTo>
                    <a:pt x="8107" y="17812"/>
                    <a:pt x="7995" y="17925"/>
                    <a:pt x="7982" y="18067"/>
                  </a:cubicBezTo>
                  <a:lnTo>
                    <a:pt x="7531" y="23924"/>
                  </a:lnTo>
                  <a:lnTo>
                    <a:pt x="3561" y="22881"/>
                  </a:lnTo>
                  <a:lnTo>
                    <a:pt x="4200" y="8895"/>
                  </a:lnTo>
                  <a:cubicBezTo>
                    <a:pt x="4205" y="8820"/>
                    <a:pt x="4175" y="8741"/>
                    <a:pt x="4121" y="8687"/>
                  </a:cubicBezTo>
                  <a:lnTo>
                    <a:pt x="1099" y="5426"/>
                  </a:lnTo>
                  <a:lnTo>
                    <a:pt x="3043" y="826"/>
                  </a:lnTo>
                  <a:close/>
                  <a:moveTo>
                    <a:pt x="2946" y="1"/>
                  </a:moveTo>
                  <a:cubicBezTo>
                    <a:pt x="2933" y="1"/>
                    <a:pt x="2920" y="1"/>
                    <a:pt x="2906" y="3"/>
                  </a:cubicBezTo>
                  <a:cubicBezTo>
                    <a:pt x="2810" y="20"/>
                    <a:pt x="2727" y="87"/>
                    <a:pt x="2685" y="178"/>
                  </a:cubicBezTo>
                  <a:lnTo>
                    <a:pt x="63" y="6382"/>
                  </a:lnTo>
                  <a:cubicBezTo>
                    <a:pt x="1" y="6533"/>
                    <a:pt x="67" y="6704"/>
                    <a:pt x="217" y="6766"/>
                  </a:cubicBezTo>
                  <a:cubicBezTo>
                    <a:pt x="253" y="6782"/>
                    <a:pt x="291" y="6789"/>
                    <a:pt x="329" y="6789"/>
                  </a:cubicBezTo>
                  <a:cubicBezTo>
                    <a:pt x="442" y="6789"/>
                    <a:pt x="550" y="6722"/>
                    <a:pt x="598" y="6612"/>
                  </a:cubicBezTo>
                  <a:lnTo>
                    <a:pt x="848" y="6015"/>
                  </a:lnTo>
                  <a:lnTo>
                    <a:pt x="3616" y="8991"/>
                  </a:lnTo>
                  <a:lnTo>
                    <a:pt x="2972" y="23089"/>
                  </a:lnTo>
                  <a:cubicBezTo>
                    <a:pt x="2964" y="23223"/>
                    <a:pt x="3056" y="23348"/>
                    <a:pt x="3190" y="23382"/>
                  </a:cubicBezTo>
                  <a:lnTo>
                    <a:pt x="7723" y="24575"/>
                  </a:lnTo>
                  <a:cubicBezTo>
                    <a:pt x="7747" y="24581"/>
                    <a:pt x="7771" y="24584"/>
                    <a:pt x="7794" y="24584"/>
                  </a:cubicBezTo>
                  <a:cubicBezTo>
                    <a:pt x="7855" y="24584"/>
                    <a:pt x="7915" y="24565"/>
                    <a:pt x="7966" y="24529"/>
                  </a:cubicBezTo>
                  <a:cubicBezTo>
                    <a:pt x="8037" y="24479"/>
                    <a:pt x="8078" y="24404"/>
                    <a:pt x="8087" y="24317"/>
                  </a:cubicBezTo>
                  <a:lnTo>
                    <a:pt x="8429" y="19850"/>
                  </a:lnTo>
                  <a:lnTo>
                    <a:pt x="9660" y="24604"/>
                  </a:lnTo>
                  <a:cubicBezTo>
                    <a:pt x="9690" y="24710"/>
                    <a:pt x="9765" y="24789"/>
                    <a:pt x="9870" y="24814"/>
                  </a:cubicBezTo>
                  <a:cubicBezTo>
                    <a:pt x="9895" y="24822"/>
                    <a:pt x="9920" y="24822"/>
                    <a:pt x="9945" y="24822"/>
                  </a:cubicBezTo>
                  <a:cubicBezTo>
                    <a:pt x="10020" y="24822"/>
                    <a:pt x="10095" y="24793"/>
                    <a:pt x="10149" y="24739"/>
                  </a:cubicBezTo>
                  <a:lnTo>
                    <a:pt x="13489" y="21398"/>
                  </a:lnTo>
                  <a:cubicBezTo>
                    <a:pt x="13585" y="21307"/>
                    <a:pt x="13602" y="21161"/>
                    <a:pt x="13539" y="21048"/>
                  </a:cubicBezTo>
                  <a:lnTo>
                    <a:pt x="6367" y="8604"/>
                  </a:lnTo>
                  <a:lnTo>
                    <a:pt x="7294" y="4896"/>
                  </a:lnTo>
                  <a:cubicBezTo>
                    <a:pt x="7319" y="4804"/>
                    <a:pt x="7294" y="4704"/>
                    <a:pt x="7231" y="4633"/>
                  </a:cubicBezTo>
                  <a:lnTo>
                    <a:pt x="3173" y="99"/>
                  </a:lnTo>
                  <a:cubicBezTo>
                    <a:pt x="3115" y="34"/>
                    <a:pt x="3033" y="1"/>
                    <a:pt x="294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Google Shape;2041;p55">
              <a:extLst>
                <a:ext uri="{FF2B5EF4-FFF2-40B4-BE49-F238E27FC236}">
                  <a16:creationId xmlns:a16="http://schemas.microsoft.com/office/drawing/2014/main" id="{EE2491FC-6170-9A55-DCCE-78F23E0DF59A}"/>
                </a:ext>
              </a:extLst>
            </p:cNvPr>
            <p:cNvSpPr/>
            <p:nvPr/>
          </p:nvSpPr>
          <p:spPr>
            <a:xfrm>
              <a:off x="3288908" y="2317964"/>
              <a:ext cx="212228" cy="260360"/>
            </a:xfrm>
            <a:custGeom>
              <a:avLst/>
              <a:gdLst/>
              <a:ahLst/>
              <a:cxnLst/>
              <a:rect l="l" t="t" r="r" b="b"/>
              <a:pathLst>
                <a:path w="12837" h="15746" extrusionOk="0">
                  <a:moveTo>
                    <a:pt x="4530" y="0"/>
                  </a:moveTo>
                  <a:cubicBezTo>
                    <a:pt x="2578" y="0"/>
                    <a:pt x="759" y="1071"/>
                    <a:pt x="0" y="4015"/>
                  </a:cubicBezTo>
                  <a:cubicBezTo>
                    <a:pt x="0" y="4015"/>
                    <a:pt x="664" y="8441"/>
                    <a:pt x="1549" y="10432"/>
                  </a:cubicBezTo>
                  <a:cubicBezTo>
                    <a:pt x="2434" y="12427"/>
                    <a:pt x="4430" y="15746"/>
                    <a:pt x="4430" y="15746"/>
                  </a:cubicBezTo>
                  <a:lnTo>
                    <a:pt x="8633" y="11542"/>
                  </a:lnTo>
                  <a:lnTo>
                    <a:pt x="12837" y="14418"/>
                  </a:lnTo>
                  <a:cubicBezTo>
                    <a:pt x="12837" y="14418"/>
                    <a:pt x="12395" y="7113"/>
                    <a:pt x="10846" y="3794"/>
                  </a:cubicBezTo>
                  <a:cubicBezTo>
                    <a:pt x="9962" y="1896"/>
                    <a:pt x="7128" y="0"/>
                    <a:pt x="4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Google Shape;2042;p55">
              <a:extLst>
                <a:ext uri="{FF2B5EF4-FFF2-40B4-BE49-F238E27FC236}">
                  <a16:creationId xmlns:a16="http://schemas.microsoft.com/office/drawing/2014/main" id="{8A444C89-5E91-F93C-0DA7-9876359D9F3D}"/>
                </a:ext>
              </a:extLst>
            </p:cNvPr>
            <p:cNvSpPr/>
            <p:nvPr/>
          </p:nvSpPr>
          <p:spPr>
            <a:xfrm>
              <a:off x="3284064" y="2313169"/>
              <a:ext cx="222048" cy="270000"/>
            </a:xfrm>
            <a:custGeom>
              <a:avLst/>
              <a:gdLst/>
              <a:ahLst/>
              <a:cxnLst/>
              <a:rect l="l" t="t" r="r" b="b"/>
              <a:pathLst>
                <a:path w="13431" h="16329" extrusionOk="0">
                  <a:moveTo>
                    <a:pt x="4822" y="582"/>
                  </a:moveTo>
                  <a:cubicBezTo>
                    <a:pt x="7314" y="582"/>
                    <a:pt x="10057" y="2448"/>
                    <a:pt x="10876" y="4205"/>
                  </a:cubicBezTo>
                  <a:cubicBezTo>
                    <a:pt x="12128" y="6889"/>
                    <a:pt x="12654" y="12321"/>
                    <a:pt x="12796" y="14128"/>
                  </a:cubicBezTo>
                  <a:lnTo>
                    <a:pt x="9089" y="11590"/>
                  </a:lnTo>
                  <a:cubicBezTo>
                    <a:pt x="9040" y="11556"/>
                    <a:pt x="8983" y="11540"/>
                    <a:pt x="8927" y="11540"/>
                  </a:cubicBezTo>
                  <a:cubicBezTo>
                    <a:pt x="8851" y="11540"/>
                    <a:pt x="8776" y="11569"/>
                    <a:pt x="8722" y="11623"/>
                  </a:cubicBezTo>
                  <a:lnTo>
                    <a:pt x="4781" y="15564"/>
                  </a:lnTo>
                  <a:cubicBezTo>
                    <a:pt x="4263" y="14687"/>
                    <a:pt x="2819" y="12199"/>
                    <a:pt x="2109" y="10604"/>
                  </a:cubicBezTo>
                  <a:cubicBezTo>
                    <a:pt x="1303" y="8793"/>
                    <a:pt x="673" y="4848"/>
                    <a:pt x="590" y="4317"/>
                  </a:cubicBezTo>
                  <a:cubicBezTo>
                    <a:pt x="1191" y="2059"/>
                    <a:pt x="2498" y="774"/>
                    <a:pt x="4380" y="602"/>
                  </a:cubicBezTo>
                  <a:cubicBezTo>
                    <a:pt x="4526" y="589"/>
                    <a:pt x="4673" y="582"/>
                    <a:pt x="4822" y="582"/>
                  </a:cubicBezTo>
                  <a:close/>
                  <a:moveTo>
                    <a:pt x="4813" y="1"/>
                  </a:moveTo>
                  <a:cubicBezTo>
                    <a:pt x="4650" y="1"/>
                    <a:pt x="4487" y="8"/>
                    <a:pt x="4326" y="22"/>
                  </a:cubicBezTo>
                  <a:cubicBezTo>
                    <a:pt x="2819" y="159"/>
                    <a:pt x="844" y="1003"/>
                    <a:pt x="14" y="4230"/>
                  </a:cubicBezTo>
                  <a:cubicBezTo>
                    <a:pt x="1" y="4267"/>
                    <a:pt x="1" y="4309"/>
                    <a:pt x="5" y="4347"/>
                  </a:cubicBezTo>
                  <a:cubicBezTo>
                    <a:pt x="34" y="4531"/>
                    <a:pt x="685" y="8835"/>
                    <a:pt x="1579" y="10843"/>
                  </a:cubicBezTo>
                  <a:cubicBezTo>
                    <a:pt x="2459" y="12826"/>
                    <a:pt x="4388" y="16049"/>
                    <a:pt x="4472" y="16186"/>
                  </a:cubicBezTo>
                  <a:cubicBezTo>
                    <a:pt x="4517" y="16261"/>
                    <a:pt x="4598" y="16315"/>
                    <a:pt x="4685" y="16324"/>
                  </a:cubicBezTo>
                  <a:cubicBezTo>
                    <a:pt x="4698" y="16324"/>
                    <a:pt x="4710" y="16328"/>
                    <a:pt x="4718" y="16328"/>
                  </a:cubicBezTo>
                  <a:cubicBezTo>
                    <a:pt x="4798" y="16328"/>
                    <a:pt x="4873" y="16295"/>
                    <a:pt x="4927" y="16240"/>
                  </a:cubicBezTo>
                  <a:lnTo>
                    <a:pt x="8960" y="12208"/>
                  </a:lnTo>
                  <a:lnTo>
                    <a:pt x="12968" y="14947"/>
                  </a:lnTo>
                  <a:cubicBezTo>
                    <a:pt x="13017" y="14983"/>
                    <a:pt x="13076" y="15001"/>
                    <a:pt x="13134" y="15001"/>
                  </a:cubicBezTo>
                  <a:cubicBezTo>
                    <a:pt x="13183" y="15001"/>
                    <a:pt x="13232" y="14988"/>
                    <a:pt x="13276" y="14963"/>
                  </a:cubicBezTo>
                  <a:cubicBezTo>
                    <a:pt x="13372" y="14905"/>
                    <a:pt x="13431" y="14800"/>
                    <a:pt x="13423" y="14692"/>
                  </a:cubicBezTo>
                  <a:cubicBezTo>
                    <a:pt x="13406" y="14392"/>
                    <a:pt x="12959" y="7294"/>
                    <a:pt x="11402" y="3959"/>
                  </a:cubicBezTo>
                  <a:cubicBezTo>
                    <a:pt x="10488" y="2000"/>
                    <a:pt x="7564" y="1"/>
                    <a:pt x="48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Google Shape;2043;p55">
              <a:extLst>
                <a:ext uri="{FF2B5EF4-FFF2-40B4-BE49-F238E27FC236}">
                  <a16:creationId xmlns:a16="http://schemas.microsoft.com/office/drawing/2014/main" id="{8C0C53FD-170D-5818-60FC-BE2A97BDF1F1}"/>
                </a:ext>
              </a:extLst>
            </p:cNvPr>
            <p:cNvSpPr/>
            <p:nvPr/>
          </p:nvSpPr>
          <p:spPr>
            <a:xfrm>
              <a:off x="3293802" y="2335126"/>
              <a:ext cx="41844" cy="116820"/>
            </a:xfrm>
            <a:custGeom>
              <a:avLst/>
              <a:gdLst/>
              <a:ahLst/>
              <a:cxnLst/>
              <a:rect l="l" t="t" r="r" b="b"/>
              <a:pathLst>
                <a:path w="2531" h="7065" extrusionOk="0">
                  <a:moveTo>
                    <a:pt x="1829" y="1"/>
                  </a:moveTo>
                  <a:cubicBezTo>
                    <a:pt x="982" y="623"/>
                    <a:pt x="364" y="1629"/>
                    <a:pt x="1" y="2989"/>
                  </a:cubicBezTo>
                  <a:cubicBezTo>
                    <a:pt x="55" y="3349"/>
                    <a:pt x="368" y="5290"/>
                    <a:pt x="810" y="7064"/>
                  </a:cubicBezTo>
                  <a:lnTo>
                    <a:pt x="2531" y="6054"/>
                  </a:lnTo>
                  <a:cubicBezTo>
                    <a:pt x="1695" y="4681"/>
                    <a:pt x="1278" y="3461"/>
                    <a:pt x="1408" y="2280"/>
                  </a:cubicBezTo>
                  <a:cubicBezTo>
                    <a:pt x="1462" y="1787"/>
                    <a:pt x="1620" y="965"/>
                    <a:pt x="1829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Google Shape;2044;p55">
              <a:extLst>
                <a:ext uri="{FF2B5EF4-FFF2-40B4-BE49-F238E27FC236}">
                  <a16:creationId xmlns:a16="http://schemas.microsoft.com/office/drawing/2014/main" id="{7B64BB02-69D4-E841-553F-3BE91CAB8B51}"/>
                </a:ext>
              </a:extLst>
            </p:cNvPr>
            <p:cNvSpPr/>
            <p:nvPr/>
          </p:nvSpPr>
          <p:spPr>
            <a:xfrm>
              <a:off x="3288908" y="2328430"/>
              <a:ext cx="36586" cy="125997"/>
            </a:xfrm>
            <a:custGeom>
              <a:avLst/>
              <a:gdLst/>
              <a:ahLst/>
              <a:cxnLst/>
              <a:rect l="l" t="t" r="r" b="b"/>
              <a:pathLst>
                <a:path w="2213" h="7620" extrusionOk="0">
                  <a:moveTo>
                    <a:pt x="2213" y="1"/>
                  </a:moveTo>
                  <a:lnTo>
                    <a:pt x="2213" y="1"/>
                  </a:lnTo>
                  <a:cubicBezTo>
                    <a:pt x="1240" y="602"/>
                    <a:pt x="442" y="1675"/>
                    <a:pt x="0" y="3382"/>
                  </a:cubicBezTo>
                  <a:cubicBezTo>
                    <a:pt x="0" y="3382"/>
                    <a:pt x="334" y="5612"/>
                    <a:pt x="848" y="7619"/>
                  </a:cubicBezTo>
                  <a:lnTo>
                    <a:pt x="1106" y="7469"/>
                  </a:lnTo>
                  <a:cubicBezTo>
                    <a:pt x="664" y="5695"/>
                    <a:pt x="351" y="3754"/>
                    <a:pt x="297" y="3394"/>
                  </a:cubicBezTo>
                  <a:cubicBezTo>
                    <a:pt x="660" y="2034"/>
                    <a:pt x="1278" y="1028"/>
                    <a:pt x="2125" y="406"/>
                  </a:cubicBezTo>
                  <a:cubicBezTo>
                    <a:pt x="2150" y="272"/>
                    <a:pt x="2180" y="134"/>
                    <a:pt x="2213" y="1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Google Shape;2045;p55">
              <a:extLst>
                <a:ext uri="{FF2B5EF4-FFF2-40B4-BE49-F238E27FC236}">
                  <a16:creationId xmlns:a16="http://schemas.microsoft.com/office/drawing/2014/main" id="{4A5D3633-B299-4993-0151-928A696084B2}"/>
                </a:ext>
              </a:extLst>
            </p:cNvPr>
            <p:cNvSpPr/>
            <p:nvPr/>
          </p:nvSpPr>
          <p:spPr>
            <a:xfrm>
              <a:off x="3318157" y="2212296"/>
              <a:ext cx="153736" cy="366035"/>
            </a:xfrm>
            <a:custGeom>
              <a:avLst/>
              <a:gdLst/>
              <a:ahLst/>
              <a:cxnLst/>
              <a:rect l="l" t="t" r="r" b="b"/>
              <a:pathLst>
                <a:path w="9299" h="22137" extrusionOk="0">
                  <a:moveTo>
                    <a:pt x="2566" y="0"/>
                  </a:moveTo>
                  <a:cubicBezTo>
                    <a:pt x="2481" y="0"/>
                    <a:pt x="2435" y="3"/>
                    <a:pt x="2435" y="3"/>
                  </a:cubicBezTo>
                  <a:cubicBezTo>
                    <a:pt x="2435" y="3"/>
                    <a:pt x="444" y="7747"/>
                    <a:pt x="222" y="9742"/>
                  </a:cubicBezTo>
                  <a:cubicBezTo>
                    <a:pt x="1" y="11734"/>
                    <a:pt x="1550" y="13946"/>
                    <a:pt x="3546" y="16380"/>
                  </a:cubicBezTo>
                  <a:cubicBezTo>
                    <a:pt x="5536" y="18818"/>
                    <a:pt x="8191" y="22137"/>
                    <a:pt x="8191" y="22137"/>
                  </a:cubicBezTo>
                  <a:lnTo>
                    <a:pt x="8191" y="18818"/>
                  </a:lnTo>
                  <a:cubicBezTo>
                    <a:pt x="8191" y="17712"/>
                    <a:pt x="7750" y="15274"/>
                    <a:pt x="7750" y="13061"/>
                  </a:cubicBezTo>
                  <a:cubicBezTo>
                    <a:pt x="7750" y="10849"/>
                    <a:pt x="8634" y="9079"/>
                    <a:pt x="8634" y="9079"/>
                  </a:cubicBezTo>
                  <a:cubicBezTo>
                    <a:pt x="8634" y="9079"/>
                    <a:pt x="9299" y="6420"/>
                    <a:pt x="7528" y="3100"/>
                  </a:cubicBezTo>
                  <a:cubicBezTo>
                    <a:pt x="5966" y="173"/>
                    <a:pt x="3196" y="0"/>
                    <a:pt x="2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Google Shape;2046;p55">
              <a:extLst>
                <a:ext uri="{FF2B5EF4-FFF2-40B4-BE49-F238E27FC236}">
                  <a16:creationId xmlns:a16="http://schemas.microsoft.com/office/drawing/2014/main" id="{DA0269A6-D562-35BF-D527-2EBBD380BD31}"/>
                </a:ext>
              </a:extLst>
            </p:cNvPr>
            <p:cNvSpPr/>
            <p:nvPr/>
          </p:nvSpPr>
          <p:spPr>
            <a:xfrm>
              <a:off x="3313411" y="2207451"/>
              <a:ext cx="163242" cy="375725"/>
            </a:xfrm>
            <a:custGeom>
              <a:avLst/>
              <a:gdLst/>
              <a:ahLst/>
              <a:cxnLst/>
              <a:rect l="l" t="t" r="r" b="b"/>
              <a:pathLst>
                <a:path w="9874" h="22723" extrusionOk="0">
                  <a:moveTo>
                    <a:pt x="2952" y="584"/>
                  </a:moveTo>
                  <a:cubicBezTo>
                    <a:pt x="3678" y="605"/>
                    <a:pt x="6145" y="880"/>
                    <a:pt x="7561" y="3532"/>
                  </a:cubicBezTo>
                  <a:cubicBezTo>
                    <a:pt x="9160" y="6528"/>
                    <a:pt x="8704" y="8992"/>
                    <a:pt x="8646" y="9272"/>
                  </a:cubicBezTo>
                  <a:cubicBezTo>
                    <a:pt x="8521" y="9539"/>
                    <a:pt x="7744" y="11237"/>
                    <a:pt x="7744" y="13354"/>
                  </a:cubicBezTo>
                  <a:cubicBezTo>
                    <a:pt x="7744" y="14665"/>
                    <a:pt x="7902" y="16068"/>
                    <a:pt x="8024" y="17195"/>
                  </a:cubicBezTo>
                  <a:cubicBezTo>
                    <a:pt x="8112" y="17984"/>
                    <a:pt x="8191" y="18669"/>
                    <a:pt x="8191" y="19111"/>
                  </a:cubicBezTo>
                  <a:lnTo>
                    <a:pt x="8191" y="21603"/>
                  </a:lnTo>
                  <a:cubicBezTo>
                    <a:pt x="7314" y="20514"/>
                    <a:pt x="5503" y="18260"/>
                    <a:pt x="4058" y="16489"/>
                  </a:cubicBezTo>
                  <a:cubicBezTo>
                    <a:pt x="2363" y="14423"/>
                    <a:pt x="580" y="12052"/>
                    <a:pt x="798" y="10065"/>
                  </a:cubicBezTo>
                  <a:cubicBezTo>
                    <a:pt x="994" y="8303"/>
                    <a:pt x="2626" y="1853"/>
                    <a:pt x="2952" y="584"/>
                  </a:cubicBezTo>
                  <a:close/>
                  <a:moveTo>
                    <a:pt x="2826" y="1"/>
                  </a:moveTo>
                  <a:cubicBezTo>
                    <a:pt x="2751" y="1"/>
                    <a:pt x="2708" y="3"/>
                    <a:pt x="2705" y="4"/>
                  </a:cubicBezTo>
                  <a:cubicBezTo>
                    <a:pt x="2580" y="12"/>
                    <a:pt x="2472" y="100"/>
                    <a:pt x="2442" y="221"/>
                  </a:cubicBezTo>
                  <a:cubicBezTo>
                    <a:pt x="2363" y="538"/>
                    <a:pt x="443" y="8011"/>
                    <a:pt x="222" y="10002"/>
                  </a:cubicBezTo>
                  <a:cubicBezTo>
                    <a:pt x="0" y="11998"/>
                    <a:pt x="1353" y="14106"/>
                    <a:pt x="3607" y="16857"/>
                  </a:cubicBezTo>
                  <a:cubicBezTo>
                    <a:pt x="5573" y="19266"/>
                    <a:pt x="8224" y="22580"/>
                    <a:pt x="8253" y="22614"/>
                  </a:cubicBezTo>
                  <a:cubicBezTo>
                    <a:pt x="8308" y="22680"/>
                    <a:pt x="8391" y="22722"/>
                    <a:pt x="8478" y="22722"/>
                  </a:cubicBezTo>
                  <a:cubicBezTo>
                    <a:pt x="8513" y="22722"/>
                    <a:pt x="8546" y="22714"/>
                    <a:pt x="8575" y="22705"/>
                  </a:cubicBezTo>
                  <a:cubicBezTo>
                    <a:pt x="8692" y="22664"/>
                    <a:pt x="8771" y="22555"/>
                    <a:pt x="8771" y="22430"/>
                  </a:cubicBezTo>
                  <a:lnTo>
                    <a:pt x="8771" y="19111"/>
                  </a:lnTo>
                  <a:cubicBezTo>
                    <a:pt x="8771" y="18636"/>
                    <a:pt x="8692" y="17938"/>
                    <a:pt x="8604" y="17129"/>
                  </a:cubicBezTo>
                  <a:cubicBezTo>
                    <a:pt x="8478" y="16018"/>
                    <a:pt x="8328" y="14636"/>
                    <a:pt x="8328" y="13354"/>
                  </a:cubicBezTo>
                  <a:cubicBezTo>
                    <a:pt x="8328" y="11242"/>
                    <a:pt x="9172" y="9518"/>
                    <a:pt x="9185" y="9501"/>
                  </a:cubicBezTo>
                  <a:cubicBezTo>
                    <a:pt x="9193" y="9480"/>
                    <a:pt x="9201" y="9459"/>
                    <a:pt x="9205" y="9439"/>
                  </a:cubicBezTo>
                  <a:cubicBezTo>
                    <a:pt x="9235" y="9326"/>
                    <a:pt x="9873" y="6637"/>
                    <a:pt x="8074" y="3256"/>
                  </a:cubicBezTo>
                  <a:cubicBezTo>
                    <a:pt x="6429" y="178"/>
                    <a:pt x="3461" y="1"/>
                    <a:pt x="282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Google Shape;2047;p55">
              <a:extLst>
                <a:ext uri="{FF2B5EF4-FFF2-40B4-BE49-F238E27FC236}">
                  <a16:creationId xmlns:a16="http://schemas.microsoft.com/office/drawing/2014/main" id="{F94B8C8A-AF89-E119-7FE6-434CB57C296B}"/>
                </a:ext>
              </a:extLst>
            </p:cNvPr>
            <p:cNvSpPr/>
            <p:nvPr/>
          </p:nvSpPr>
          <p:spPr>
            <a:xfrm>
              <a:off x="3323282" y="2300339"/>
              <a:ext cx="112305" cy="171352"/>
            </a:xfrm>
            <a:custGeom>
              <a:avLst/>
              <a:gdLst/>
              <a:ahLst/>
              <a:cxnLst/>
              <a:rect l="l" t="t" r="r" b="b"/>
              <a:pathLst>
                <a:path w="6793" h="10363" extrusionOk="0">
                  <a:moveTo>
                    <a:pt x="1219" y="1"/>
                  </a:moveTo>
                  <a:cubicBezTo>
                    <a:pt x="1182" y="18"/>
                    <a:pt x="1144" y="39"/>
                    <a:pt x="1102" y="59"/>
                  </a:cubicBezTo>
                  <a:cubicBezTo>
                    <a:pt x="677" y="1871"/>
                    <a:pt x="292" y="3646"/>
                    <a:pt x="201" y="4447"/>
                  </a:cubicBezTo>
                  <a:cubicBezTo>
                    <a:pt x="0" y="6271"/>
                    <a:pt x="1490" y="8425"/>
                    <a:pt x="3047" y="10362"/>
                  </a:cubicBezTo>
                  <a:lnTo>
                    <a:pt x="3261" y="6216"/>
                  </a:lnTo>
                  <a:lnTo>
                    <a:pt x="6792" y="4497"/>
                  </a:lnTo>
                  <a:cubicBezTo>
                    <a:pt x="5377" y="4288"/>
                    <a:pt x="4058" y="3633"/>
                    <a:pt x="2935" y="2547"/>
                  </a:cubicBezTo>
                  <a:cubicBezTo>
                    <a:pt x="2201" y="1837"/>
                    <a:pt x="1644" y="969"/>
                    <a:pt x="1219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Google Shape;2048;p55">
              <a:extLst>
                <a:ext uri="{FF2B5EF4-FFF2-40B4-BE49-F238E27FC236}">
                  <a16:creationId xmlns:a16="http://schemas.microsoft.com/office/drawing/2014/main" id="{9527A57C-5EF9-30BE-8046-97E2AB4F4EC5}"/>
                </a:ext>
              </a:extLst>
            </p:cNvPr>
            <p:cNvSpPr/>
            <p:nvPr/>
          </p:nvSpPr>
          <p:spPr>
            <a:xfrm>
              <a:off x="3318305" y="2301298"/>
              <a:ext cx="55367" cy="177569"/>
            </a:xfrm>
            <a:custGeom>
              <a:avLst/>
              <a:gdLst/>
              <a:ahLst/>
              <a:cxnLst/>
              <a:rect l="l" t="t" r="r" b="b"/>
              <a:pathLst>
                <a:path w="3349" h="10739" extrusionOk="0">
                  <a:moveTo>
                    <a:pt x="1403" y="1"/>
                  </a:moveTo>
                  <a:lnTo>
                    <a:pt x="1403" y="1"/>
                  </a:lnTo>
                  <a:cubicBezTo>
                    <a:pt x="1307" y="47"/>
                    <a:pt x="1194" y="101"/>
                    <a:pt x="1065" y="164"/>
                  </a:cubicBezTo>
                  <a:cubicBezTo>
                    <a:pt x="660" y="1904"/>
                    <a:pt x="301" y="3575"/>
                    <a:pt x="213" y="4359"/>
                  </a:cubicBezTo>
                  <a:cubicBezTo>
                    <a:pt x="1" y="6280"/>
                    <a:pt x="1436" y="8409"/>
                    <a:pt x="3323" y="10738"/>
                  </a:cubicBezTo>
                  <a:lnTo>
                    <a:pt x="3348" y="10304"/>
                  </a:lnTo>
                  <a:cubicBezTo>
                    <a:pt x="1791" y="8367"/>
                    <a:pt x="301" y="6213"/>
                    <a:pt x="502" y="4389"/>
                  </a:cubicBezTo>
                  <a:cubicBezTo>
                    <a:pt x="593" y="3588"/>
                    <a:pt x="978" y="1813"/>
                    <a:pt x="1403" y="1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Google Shape;2049;p55">
              <a:extLst>
                <a:ext uri="{FF2B5EF4-FFF2-40B4-BE49-F238E27FC236}">
                  <a16:creationId xmlns:a16="http://schemas.microsoft.com/office/drawing/2014/main" id="{5D461F33-9B85-B9EE-D560-FD585795BEDD}"/>
                </a:ext>
              </a:extLst>
            </p:cNvPr>
            <p:cNvSpPr/>
            <p:nvPr/>
          </p:nvSpPr>
          <p:spPr>
            <a:xfrm>
              <a:off x="3457520" y="2313615"/>
              <a:ext cx="120009" cy="116919"/>
            </a:xfrm>
            <a:custGeom>
              <a:avLst/>
              <a:gdLst/>
              <a:ahLst/>
              <a:cxnLst/>
              <a:rect l="l" t="t" r="r" b="b"/>
              <a:pathLst>
                <a:path w="7259" h="7071" extrusionOk="0">
                  <a:moveTo>
                    <a:pt x="3366" y="0"/>
                  </a:moveTo>
                  <a:cubicBezTo>
                    <a:pt x="2467" y="0"/>
                    <a:pt x="1385" y="595"/>
                    <a:pt x="1020" y="1473"/>
                  </a:cubicBezTo>
                  <a:cubicBezTo>
                    <a:pt x="456" y="2830"/>
                    <a:pt x="1" y="4637"/>
                    <a:pt x="1696" y="6332"/>
                  </a:cubicBezTo>
                  <a:cubicBezTo>
                    <a:pt x="2212" y="6848"/>
                    <a:pt x="2832" y="7071"/>
                    <a:pt x="3461" y="7071"/>
                  </a:cubicBezTo>
                  <a:cubicBezTo>
                    <a:pt x="4901" y="7071"/>
                    <a:pt x="6388" y="5905"/>
                    <a:pt x="6781" y="4412"/>
                  </a:cubicBezTo>
                  <a:cubicBezTo>
                    <a:pt x="7259" y="2604"/>
                    <a:pt x="6611" y="1596"/>
                    <a:pt x="6261" y="1596"/>
                  </a:cubicBezTo>
                  <a:cubicBezTo>
                    <a:pt x="6195" y="1596"/>
                    <a:pt x="6140" y="1631"/>
                    <a:pt x="6105" y="1702"/>
                  </a:cubicBezTo>
                  <a:cubicBezTo>
                    <a:pt x="5888" y="2135"/>
                    <a:pt x="6191" y="3404"/>
                    <a:pt x="4813" y="3404"/>
                  </a:cubicBezTo>
                  <a:cubicBezTo>
                    <a:pt x="4757" y="3404"/>
                    <a:pt x="4697" y="3402"/>
                    <a:pt x="4635" y="3398"/>
                  </a:cubicBezTo>
                  <a:cubicBezTo>
                    <a:pt x="3053" y="3280"/>
                    <a:pt x="4522" y="571"/>
                    <a:pt x="4522" y="571"/>
                  </a:cubicBezTo>
                  <a:cubicBezTo>
                    <a:pt x="4284" y="174"/>
                    <a:pt x="3852" y="0"/>
                    <a:pt x="336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Google Shape;2050;p55">
              <a:extLst>
                <a:ext uri="{FF2B5EF4-FFF2-40B4-BE49-F238E27FC236}">
                  <a16:creationId xmlns:a16="http://schemas.microsoft.com/office/drawing/2014/main" id="{81D5E6EC-D17C-CBFC-F1D0-3AB43FE2C837}"/>
                </a:ext>
              </a:extLst>
            </p:cNvPr>
            <p:cNvSpPr/>
            <p:nvPr/>
          </p:nvSpPr>
          <p:spPr>
            <a:xfrm>
              <a:off x="3451865" y="2308804"/>
              <a:ext cx="130326" cy="126575"/>
            </a:xfrm>
            <a:custGeom>
              <a:avLst/>
              <a:gdLst/>
              <a:ahLst/>
              <a:cxnLst/>
              <a:rect l="l" t="t" r="r" b="b"/>
              <a:pathLst>
                <a:path w="7883" h="7655" extrusionOk="0">
                  <a:moveTo>
                    <a:pt x="3703" y="583"/>
                  </a:moveTo>
                  <a:cubicBezTo>
                    <a:pt x="3958" y="583"/>
                    <a:pt x="4297" y="637"/>
                    <a:pt x="4522" y="887"/>
                  </a:cubicBezTo>
                  <a:cubicBezTo>
                    <a:pt x="4283" y="1375"/>
                    <a:pt x="3686" y="2728"/>
                    <a:pt x="4096" y="3475"/>
                  </a:cubicBezTo>
                  <a:cubicBezTo>
                    <a:pt x="4208" y="3685"/>
                    <a:pt x="4451" y="3939"/>
                    <a:pt x="4956" y="3976"/>
                  </a:cubicBezTo>
                  <a:cubicBezTo>
                    <a:pt x="5025" y="3981"/>
                    <a:pt x="5092" y="3983"/>
                    <a:pt x="5156" y="3983"/>
                  </a:cubicBezTo>
                  <a:cubicBezTo>
                    <a:pt x="6438" y="3983"/>
                    <a:pt x="6562" y="3019"/>
                    <a:pt x="6634" y="2486"/>
                  </a:cubicBezTo>
                  <a:cubicBezTo>
                    <a:pt x="6647" y="2402"/>
                    <a:pt x="6655" y="2319"/>
                    <a:pt x="6672" y="2248"/>
                  </a:cubicBezTo>
                  <a:cubicBezTo>
                    <a:pt x="6876" y="2482"/>
                    <a:pt x="7202" y="3267"/>
                    <a:pt x="6842" y="4627"/>
                  </a:cubicBezTo>
                  <a:cubicBezTo>
                    <a:pt x="6559" y="5714"/>
                    <a:pt x="5586" y="6681"/>
                    <a:pt x="4484" y="6978"/>
                  </a:cubicBezTo>
                  <a:cubicBezTo>
                    <a:pt x="4252" y="7040"/>
                    <a:pt x="4025" y="7071"/>
                    <a:pt x="3805" y="7071"/>
                  </a:cubicBezTo>
                  <a:cubicBezTo>
                    <a:pt x="3216" y="7071"/>
                    <a:pt x="2678" y="6850"/>
                    <a:pt x="2247" y="6419"/>
                  </a:cubicBezTo>
                  <a:cubicBezTo>
                    <a:pt x="677" y="4849"/>
                    <a:pt x="1094" y="3167"/>
                    <a:pt x="1628" y="1876"/>
                  </a:cubicBezTo>
                  <a:cubicBezTo>
                    <a:pt x="1913" y="1205"/>
                    <a:pt x="2748" y="649"/>
                    <a:pt x="3574" y="587"/>
                  </a:cubicBezTo>
                  <a:cubicBezTo>
                    <a:pt x="3611" y="583"/>
                    <a:pt x="3657" y="583"/>
                    <a:pt x="3703" y="583"/>
                  </a:cubicBezTo>
                  <a:close/>
                  <a:moveTo>
                    <a:pt x="3704" y="0"/>
                  </a:moveTo>
                  <a:cubicBezTo>
                    <a:pt x="3647" y="0"/>
                    <a:pt x="3590" y="2"/>
                    <a:pt x="3532" y="7"/>
                  </a:cubicBezTo>
                  <a:cubicBezTo>
                    <a:pt x="2634" y="73"/>
                    <a:pt x="1507" y="658"/>
                    <a:pt x="1094" y="1656"/>
                  </a:cubicBezTo>
                  <a:cubicBezTo>
                    <a:pt x="535" y="2999"/>
                    <a:pt x="0" y="4995"/>
                    <a:pt x="1833" y="6828"/>
                  </a:cubicBezTo>
                  <a:cubicBezTo>
                    <a:pt x="2380" y="7375"/>
                    <a:pt x="3056" y="7654"/>
                    <a:pt x="3796" y="7654"/>
                  </a:cubicBezTo>
                  <a:cubicBezTo>
                    <a:pt x="4071" y="7654"/>
                    <a:pt x="4351" y="7617"/>
                    <a:pt x="4638" y="7542"/>
                  </a:cubicBezTo>
                  <a:cubicBezTo>
                    <a:pt x="5954" y="7182"/>
                    <a:pt x="7064" y="6076"/>
                    <a:pt x="7406" y="4778"/>
                  </a:cubicBezTo>
                  <a:cubicBezTo>
                    <a:pt x="7882" y="2970"/>
                    <a:pt x="7314" y="1831"/>
                    <a:pt x="6784" y="1631"/>
                  </a:cubicBezTo>
                  <a:cubicBezTo>
                    <a:pt x="6722" y="1607"/>
                    <a:pt x="6659" y="1595"/>
                    <a:pt x="6599" y="1595"/>
                  </a:cubicBezTo>
                  <a:cubicBezTo>
                    <a:pt x="6426" y="1595"/>
                    <a:pt x="6271" y="1690"/>
                    <a:pt x="6187" y="1860"/>
                  </a:cubicBezTo>
                  <a:cubicBezTo>
                    <a:pt x="6108" y="2014"/>
                    <a:pt x="6083" y="2211"/>
                    <a:pt x="6058" y="2411"/>
                  </a:cubicBezTo>
                  <a:cubicBezTo>
                    <a:pt x="5984" y="2963"/>
                    <a:pt x="5923" y="3402"/>
                    <a:pt x="5158" y="3402"/>
                  </a:cubicBezTo>
                  <a:cubicBezTo>
                    <a:pt x="5108" y="3402"/>
                    <a:pt x="5055" y="3400"/>
                    <a:pt x="4998" y="3396"/>
                  </a:cubicBezTo>
                  <a:cubicBezTo>
                    <a:pt x="4734" y="3379"/>
                    <a:pt x="4647" y="3275"/>
                    <a:pt x="4605" y="3196"/>
                  </a:cubicBezTo>
                  <a:cubicBezTo>
                    <a:pt x="4359" y="2745"/>
                    <a:pt x="4788" y="1610"/>
                    <a:pt x="5119" y="999"/>
                  </a:cubicBezTo>
                  <a:cubicBezTo>
                    <a:pt x="5169" y="908"/>
                    <a:pt x="5164" y="799"/>
                    <a:pt x="5114" y="712"/>
                  </a:cubicBezTo>
                  <a:cubicBezTo>
                    <a:pt x="4838" y="252"/>
                    <a:pt x="4328" y="0"/>
                    <a:pt x="370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Google Shape;2051;p55">
              <a:extLst>
                <a:ext uri="{FF2B5EF4-FFF2-40B4-BE49-F238E27FC236}">
                  <a16:creationId xmlns:a16="http://schemas.microsoft.com/office/drawing/2014/main" id="{F73D4EA0-7837-444C-106D-725BD17F4155}"/>
                </a:ext>
              </a:extLst>
            </p:cNvPr>
            <p:cNvSpPr/>
            <p:nvPr/>
          </p:nvSpPr>
          <p:spPr>
            <a:xfrm>
              <a:off x="3309460" y="1923283"/>
              <a:ext cx="297916" cy="447801"/>
            </a:xfrm>
            <a:custGeom>
              <a:avLst/>
              <a:gdLst/>
              <a:ahLst/>
              <a:cxnLst/>
              <a:rect l="l" t="t" r="r" b="b"/>
              <a:pathLst>
                <a:path w="18020" h="27082" extrusionOk="0">
                  <a:moveTo>
                    <a:pt x="7737" y="0"/>
                  </a:moveTo>
                  <a:cubicBezTo>
                    <a:pt x="6092" y="0"/>
                    <a:pt x="4421" y="261"/>
                    <a:pt x="3157" y="1272"/>
                  </a:cubicBezTo>
                  <a:cubicBezTo>
                    <a:pt x="1" y="3790"/>
                    <a:pt x="536" y="8862"/>
                    <a:pt x="761" y="12390"/>
                  </a:cubicBezTo>
                  <a:cubicBezTo>
                    <a:pt x="1016" y="16397"/>
                    <a:pt x="966" y="22242"/>
                    <a:pt x="3971" y="25143"/>
                  </a:cubicBezTo>
                  <a:cubicBezTo>
                    <a:pt x="5383" y="26504"/>
                    <a:pt x="7015" y="27081"/>
                    <a:pt x="8637" y="27081"/>
                  </a:cubicBezTo>
                  <a:cubicBezTo>
                    <a:pt x="12847" y="27081"/>
                    <a:pt x="16983" y="23187"/>
                    <a:pt x="16983" y="18994"/>
                  </a:cubicBezTo>
                  <a:cubicBezTo>
                    <a:pt x="16983" y="16543"/>
                    <a:pt x="17076" y="12803"/>
                    <a:pt x="17239" y="11968"/>
                  </a:cubicBezTo>
                  <a:cubicBezTo>
                    <a:pt x="17443" y="10933"/>
                    <a:pt x="17602" y="9885"/>
                    <a:pt x="17673" y="8833"/>
                  </a:cubicBezTo>
                  <a:cubicBezTo>
                    <a:pt x="18019" y="3489"/>
                    <a:pt x="14993" y="846"/>
                    <a:pt x="10291" y="175"/>
                  </a:cubicBezTo>
                  <a:cubicBezTo>
                    <a:pt x="9795" y="104"/>
                    <a:pt x="9278" y="54"/>
                    <a:pt x="8743" y="29"/>
                  </a:cubicBezTo>
                  <a:cubicBezTo>
                    <a:pt x="8411" y="11"/>
                    <a:pt x="8075" y="0"/>
                    <a:pt x="77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Google Shape;2052;p55">
              <a:extLst>
                <a:ext uri="{FF2B5EF4-FFF2-40B4-BE49-F238E27FC236}">
                  <a16:creationId xmlns:a16="http://schemas.microsoft.com/office/drawing/2014/main" id="{77116E8D-EC08-D976-1794-13B948405958}"/>
                </a:ext>
              </a:extLst>
            </p:cNvPr>
            <p:cNvSpPr/>
            <p:nvPr/>
          </p:nvSpPr>
          <p:spPr>
            <a:xfrm>
              <a:off x="3307393" y="1918456"/>
              <a:ext cx="304529" cy="457523"/>
            </a:xfrm>
            <a:custGeom>
              <a:avLst/>
              <a:gdLst/>
              <a:ahLst/>
              <a:cxnLst/>
              <a:rect l="l" t="t" r="r" b="b"/>
              <a:pathLst>
                <a:path w="18420" h="27670" extrusionOk="0">
                  <a:moveTo>
                    <a:pt x="7858" y="579"/>
                  </a:moveTo>
                  <a:cubicBezTo>
                    <a:pt x="8200" y="579"/>
                    <a:pt x="8534" y="592"/>
                    <a:pt x="8851" y="608"/>
                  </a:cubicBezTo>
                  <a:cubicBezTo>
                    <a:pt x="9381" y="637"/>
                    <a:pt x="9894" y="683"/>
                    <a:pt x="10375" y="755"/>
                  </a:cubicBezTo>
                  <a:cubicBezTo>
                    <a:pt x="13844" y="1252"/>
                    <a:pt x="17898" y="3101"/>
                    <a:pt x="17505" y="9109"/>
                  </a:cubicBezTo>
                  <a:cubicBezTo>
                    <a:pt x="17443" y="10043"/>
                    <a:pt x="17309" y="11024"/>
                    <a:pt x="17079" y="12202"/>
                  </a:cubicBezTo>
                  <a:cubicBezTo>
                    <a:pt x="16908" y="13078"/>
                    <a:pt x="16817" y="16882"/>
                    <a:pt x="16817" y="19286"/>
                  </a:cubicBezTo>
                  <a:cubicBezTo>
                    <a:pt x="16817" y="22221"/>
                    <a:pt x="14684" y="25177"/>
                    <a:pt x="11628" y="26475"/>
                  </a:cubicBezTo>
                  <a:cubicBezTo>
                    <a:pt x="10666" y="26884"/>
                    <a:pt x="9703" y="27085"/>
                    <a:pt x="8771" y="27085"/>
                  </a:cubicBezTo>
                  <a:cubicBezTo>
                    <a:pt x="7123" y="27085"/>
                    <a:pt x="5571" y="26456"/>
                    <a:pt x="4297" y="25227"/>
                  </a:cubicBezTo>
                  <a:cubicBezTo>
                    <a:pt x="1709" y="22730"/>
                    <a:pt x="1458" y="17934"/>
                    <a:pt x="1253" y="14080"/>
                  </a:cubicBezTo>
                  <a:cubicBezTo>
                    <a:pt x="1228" y="13587"/>
                    <a:pt x="1203" y="13116"/>
                    <a:pt x="1174" y="12665"/>
                  </a:cubicBezTo>
                  <a:lnTo>
                    <a:pt x="1137" y="12072"/>
                  </a:lnTo>
                  <a:cubicBezTo>
                    <a:pt x="911" y="8699"/>
                    <a:pt x="602" y="4078"/>
                    <a:pt x="3466" y="1790"/>
                  </a:cubicBezTo>
                  <a:cubicBezTo>
                    <a:pt x="4706" y="801"/>
                    <a:pt x="6363" y="579"/>
                    <a:pt x="7858" y="579"/>
                  </a:cubicBezTo>
                  <a:close/>
                  <a:moveTo>
                    <a:pt x="7863" y="0"/>
                  </a:moveTo>
                  <a:cubicBezTo>
                    <a:pt x="6266" y="0"/>
                    <a:pt x="4475" y="240"/>
                    <a:pt x="3102" y="1335"/>
                  </a:cubicBezTo>
                  <a:cubicBezTo>
                    <a:pt x="0" y="3810"/>
                    <a:pt x="322" y="8608"/>
                    <a:pt x="557" y="12109"/>
                  </a:cubicBezTo>
                  <a:lnTo>
                    <a:pt x="594" y="12699"/>
                  </a:lnTo>
                  <a:cubicBezTo>
                    <a:pt x="623" y="13149"/>
                    <a:pt x="648" y="13621"/>
                    <a:pt x="673" y="14109"/>
                  </a:cubicBezTo>
                  <a:cubicBezTo>
                    <a:pt x="882" y="18063"/>
                    <a:pt x="1141" y="22989"/>
                    <a:pt x="3896" y="25644"/>
                  </a:cubicBezTo>
                  <a:cubicBezTo>
                    <a:pt x="5282" y="26984"/>
                    <a:pt x="6973" y="27669"/>
                    <a:pt x="8763" y="27669"/>
                  </a:cubicBezTo>
                  <a:cubicBezTo>
                    <a:pt x="9774" y="27669"/>
                    <a:pt x="10817" y="27452"/>
                    <a:pt x="11857" y="27009"/>
                  </a:cubicBezTo>
                  <a:cubicBezTo>
                    <a:pt x="15118" y="25623"/>
                    <a:pt x="17397" y="22446"/>
                    <a:pt x="17397" y="19286"/>
                  </a:cubicBezTo>
                  <a:cubicBezTo>
                    <a:pt x="17397" y="16598"/>
                    <a:pt x="17501" y="13074"/>
                    <a:pt x="17647" y="12315"/>
                  </a:cubicBezTo>
                  <a:cubicBezTo>
                    <a:pt x="17885" y="11112"/>
                    <a:pt x="18023" y="10106"/>
                    <a:pt x="18085" y="9146"/>
                  </a:cubicBezTo>
                  <a:cubicBezTo>
                    <a:pt x="18420" y="4040"/>
                    <a:pt x="15781" y="938"/>
                    <a:pt x="10459" y="178"/>
                  </a:cubicBezTo>
                  <a:cubicBezTo>
                    <a:pt x="9958" y="107"/>
                    <a:pt x="9428" y="57"/>
                    <a:pt x="8881" y="28"/>
                  </a:cubicBezTo>
                  <a:cubicBezTo>
                    <a:pt x="8555" y="12"/>
                    <a:pt x="8214" y="0"/>
                    <a:pt x="786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Google Shape;2053;p55">
              <a:extLst>
                <a:ext uri="{FF2B5EF4-FFF2-40B4-BE49-F238E27FC236}">
                  <a16:creationId xmlns:a16="http://schemas.microsoft.com/office/drawing/2014/main" id="{F9706630-A20D-3CE5-2374-25C3801D71CF}"/>
                </a:ext>
              </a:extLst>
            </p:cNvPr>
            <p:cNvSpPr/>
            <p:nvPr/>
          </p:nvSpPr>
          <p:spPr>
            <a:xfrm>
              <a:off x="3322588" y="2037152"/>
              <a:ext cx="177377" cy="329146"/>
            </a:xfrm>
            <a:custGeom>
              <a:avLst/>
              <a:gdLst/>
              <a:ahLst/>
              <a:cxnLst/>
              <a:rect l="l" t="t" r="r" b="b"/>
              <a:pathLst>
                <a:path w="10729" h="19906" extrusionOk="0">
                  <a:moveTo>
                    <a:pt x="151" y="1"/>
                  </a:moveTo>
                  <a:lnTo>
                    <a:pt x="151" y="1"/>
                  </a:lnTo>
                  <a:cubicBezTo>
                    <a:pt x="0" y="1670"/>
                    <a:pt x="117" y="3402"/>
                    <a:pt x="218" y="4893"/>
                  </a:cubicBezTo>
                  <a:lnTo>
                    <a:pt x="255" y="5486"/>
                  </a:lnTo>
                  <a:cubicBezTo>
                    <a:pt x="284" y="5937"/>
                    <a:pt x="309" y="6408"/>
                    <a:pt x="334" y="6901"/>
                  </a:cubicBezTo>
                  <a:cubicBezTo>
                    <a:pt x="539" y="10755"/>
                    <a:pt x="790" y="15551"/>
                    <a:pt x="3378" y="18048"/>
                  </a:cubicBezTo>
                  <a:cubicBezTo>
                    <a:pt x="4655" y="19275"/>
                    <a:pt x="6204" y="19905"/>
                    <a:pt x="7853" y="19905"/>
                  </a:cubicBezTo>
                  <a:cubicBezTo>
                    <a:pt x="8784" y="19905"/>
                    <a:pt x="9748" y="19705"/>
                    <a:pt x="10709" y="19296"/>
                  </a:cubicBezTo>
                  <a:cubicBezTo>
                    <a:pt x="10717" y="19292"/>
                    <a:pt x="10725" y="19288"/>
                    <a:pt x="10729" y="19288"/>
                  </a:cubicBezTo>
                  <a:cubicBezTo>
                    <a:pt x="9802" y="19254"/>
                    <a:pt x="8408" y="19175"/>
                    <a:pt x="7127" y="18978"/>
                  </a:cubicBezTo>
                  <a:cubicBezTo>
                    <a:pt x="4964" y="18645"/>
                    <a:pt x="1971" y="15150"/>
                    <a:pt x="3465" y="10329"/>
                  </a:cubicBezTo>
                  <a:cubicBezTo>
                    <a:pt x="4964" y="5507"/>
                    <a:pt x="4964" y="3011"/>
                    <a:pt x="4964" y="3011"/>
                  </a:cubicBezTo>
                  <a:lnTo>
                    <a:pt x="151" y="1"/>
                  </a:ln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Google Shape;2054;p55">
              <a:extLst>
                <a:ext uri="{FF2B5EF4-FFF2-40B4-BE49-F238E27FC236}">
                  <a16:creationId xmlns:a16="http://schemas.microsoft.com/office/drawing/2014/main" id="{C0B90912-C683-D679-2ED2-DE6F65A32C0A}"/>
                </a:ext>
              </a:extLst>
            </p:cNvPr>
            <p:cNvSpPr/>
            <p:nvPr/>
          </p:nvSpPr>
          <p:spPr>
            <a:xfrm>
              <a:off x="3317330" y="2034325"/>
              <a:ext cx="193215" cy="336735"/>
            </a:xfrm>
            <a:custGeom>
              <a:avLst/>
              <a:gdLst/>
              <a:ahLst/>
              <a:cxnLst/>
              <a:rect l="l" t="t" r="r" b="b"/>
              <a:pathLst>
                <a:path w="11687" h="20365" extrusionOk="0">
                  <a:moveTo>
                    <a:pt x="193" y="1"/>
                  </a:moveTo>
                  <a:lnTo>
                    <a:pt x="193" y="1"/>
                  </a:lnTo>
                  <a:cubicBezTo>
                    <a:pt x="1" y="1945"/>
                    <a:pt x="176" y="3987"/>
                    <a:pt x="285" y="5674"/>
                  </a:cubicBezTo>
                  <a:cubicBezTo>
                    <a:pt x="540" y="9681"/>
                    <a:pt x="490" y="15526"/>
                    <a:pt x="3495" y="18427"/>
                  </a:cubicBezTo>
                  <a:cubicBezTo>
                    <a:pt x="4906" y="19785"/>
                    <a:pt x="6534" y="20365"/>
                    <a:pt x="8154" y="20365"/>
                  </a:cubicBezTo>
                  <a:cubicBezTo>
                    <a:pt x="9369" y="20365"/>
                    <a:pt x="10580" y="20039"/>
                    <a:pt x="11686" y="19475"/>
                  </a:cubicBezTo>
                  <a:cubicBezTo>
                    <a:pt x="11515" y="19471"/>
                    <a:pt x="11297" y="19467"/>
                    <a:pt x="11047" y="19459"/>
                  </a:cubicBezTo>
                  <a:cubicBezTo>
                    <a:pt x="11043" y="19459"/>
                    <a:pt x="11035" y="19463"/>
                    <a:pt x="11027" y="19467"/>
                  </a:cubicBezTo>
                  <a:cubicBezTo>
                    <a:pt x="10066" y="19876"/>
                    <a:pt x="9102" y="20076"/>
                    <a:pt x="8171" y="20076"/>
                  </a:cubicBezTo>
                  <a:cubicBezTo>
                    <a:pt x="6522" y="20076"/>
                    <a:pt x="4973" y="19446"/>
                    <a:pt x="3696" y="18219"/>
                  </a:cubicBezTo>
                  <a:cubicBezTo>
                    <a:pt x="1108" y="15722"/>
                    <a:pt x="857" y="10926"/>
                    <a:pt x="652" y="7072"/>
                  </a:cubicBezTo>
                  <a:cubicBezTo>
                    <a:pt x="627" y="6579"/>
                    <a:pt x="602" y="6108"/>
                    <a:pt x="573" y="5657"/>
                  </a:cubicBezTo>
                  <a:lnTo>
                    <a:pt x="536" y="5064"/>
                  </a:lnTo>
                  <a:cubicBezTo>
                    <a:pt x="435" y="3573"/>
                    <a:pt x="318" y="1841"/>
                    <a:pt x="469" y="172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Google Shape;2055;p55">
              <a:extLst>
                <a:ext uri="{FF2B5EF4-FFF2-40B4-BE49-F238E27FC236}">
                  <a16:creationId xmlns:a16="http://schemas.microsoft.com/office/drawing/2014/main" id="{644859ED-85B8-9FA9-BEA1-28042D25768A}"/>
                </a:ext>
              </a:extLst>
            </p:cNvPr>
            <p:cNvSpPr/>
            <p:nvPr/>
          </p:nvSpPr>
          <p:spPr>
            <a:xfrm>
              <a:off x="3453254" y="2149169"/>
              <a:ext cx="19128" cy="32739"/>
            </a:xfrm>
            <a:custGeom>
              <a:avLst/>
              <a:gdLst/>
              <a:ahLst/>
              <a:cxnLst/>
              <a:rect l="l" t="t" r="r" b="b"/>
              <a:pathLst>
                <a:path w="1157" h="1980" extrusionOk="0">
                  <a:moveTo>
                    <a:pt x="581" y="1"/>
                  </a:moveTo>
                  <a:cubicBezTo>
                    <a:pt x="259" y="1"/>
                    <a:pt x="0" y="444"/>
                    <a:pt x="0" y="991"/>
                  </a:cubicBezTo>
                  <a:cubicBezTo>
                    <a:pt x="0" y="1537"/>
                    <a:pt x="259" y="1980"/>
                    <a:pt x="581" y="1980"/>
                  </a:cubicBezTo>
                  <a:cubicBezTo>
                    <a:pt x="897" y="1980"/>
                    <a:pt x="1157" y="1537"/>
                    <a:pt x="1157" y="991"/>
                  </a:cubicBezTo>
                  <a:cubicBezTo>
                    <a:pt x="1157" y="444"/>
                    <a:pt x="897" y="1"/>
                    <a:pt x="5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Google Shape;2056;p55">
              <a:extLst>
                <a:ext uri="{FF2B5EF4-FFF2-40B4-BE49-F238E27FC236}">
                  <a16:creationId xmlns:a16="http://schemas.microsoft.com/office/drawing/2014/main" id="{2D75C105-2A86-C92E-2956-DE3BC7F8F4CC}"/>
                </a:ext>
              </a:extLst>
            </p:cNvPr>
            <p:cNvSpPr/>
            <p:nvPr/>
          </p:nvSpPr>
          <p:spPr>
            <a:xfrm>
              <a:off x="3537113" y="2152608"/>
              <a:ext cx="20236" cy="32690"/>
            </a:xfrm>
            <a:custGeom>
              <a:avLst/>
              <a:gdLst/>
              <a:ahLst/>
              <a:cxnLst/>
              <a:rect l="l" t="t" r="r" b="b"/>
              <a:pathLst>
                <a:path w="1224" h="1977" extrusionOk="0">
                  <a:moveTo>
                    <a:pt x="659" y="1"/>
                  </a:moveTo>
                  <a:cubicBezTo>
                    <a:pt x="348" y="1"/>
                    <a:pt x="71" y="417"/>
                    <a:pt x="38" y="953"/>
                  </a:cubicBezTo>
                  <a:cubicBezTo>
                    <a:pt x="0" y="1496"/>
                    <a:pt x="230" y="1955"/>
                    <a:pt x="547" y="1976"/>
                  </a:cubicBezTo>
                  <a:cubicBezTo>
                    <a:pt x="555" y="1977"/>
                    <a:pt x="562" y="1977"/>
                    <a:pt x="570" y="1977"/>
                  </a:cubicBezTo>
                  <a:cubicBezTo>
                    <a:pt x="878" y="1977"/>
                    <a:pt x="1153" y="1558"/>
                    <a:pt x="1190" y="1028"/>
                  </a:cubicBezTo>
                  <a:cubicBezTo>
                    <a:pt x="1224" y="482"/>
                    <a:pt x="994" y="22"/>
                    <a:pt x="676" y="1"/>
                  </a:cubicBezTo>
                  <a:cubicBezTo>
                    <a:pt x="671" y="1"/>
                    <a:pt x="665" y="1"/>
                    <a:pt x="65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Google Shape;2057;p55">
              <a:extLst>
                <a:ext uri="{FF2B5EF4-FFF2-40B4-BE49-F238E27FC236}">
                  <a16:creationId xmlns:a16="http://schemas.microsoft.com/office/drawing/2014/main" id="{77E937AC-B478-0140-49C2-E84B0A5BF24B}"/>
                </a:ext>
              </a:extLst>
            </p:cNvPr>
            <p:cNvSpPr/>
            <p:nvPr/>
          </p:nvSpPr>
          <p:spPr>
            <a:xfrm>
              <a:off x="3433298" y="2099832"/>
              <a:ext cx="50110" cy="26588"/>
            </a:xfrm>
            <a:custGeom>
              <a:avLst/>
              <a:gdLst/>
              <a:ahLst/>
              <a:cxnLst/>
              <a:rect l="l" t="t" r="r" b="b"/>
              <a:pathLst>
                <a:path w="3031" h="1608" extrusionOk="0">
                  <a:moveTo>
                    <a:pt x="2042" y="1"/>
                  </a:moveTo>
                  <a:cubicBezTo>
                    <a:pt x="759" y="1"/>
                    <a:pt x="0" y="1607"/>
                    <a:pt x="0" y="1607"/>
                  </a:cubicBezTo>
                  <a:lnTo>
                    <a:pt x="3031" y="309"/>
                  </a:lnTo>
                  <a:cubicBezTo>
                    <a:pt x="2674" y="89"/>
                    <a:pt x="2344" y="1"/>
                    <a:pt x="20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Google Shape;2058;p55">
              <a:extLst>
                <a:ext uri="{FF2B5EF4-FFF2-40B4-BE49-F238E27FC236}">
                  <a16:creationId xmlns:a16="http://schemas.microsoft.com/office/drawing/2014/main" id="{782470B3-AC12-3283-52F2-7476A7FB90D0}"/>
                </a:ext>
              </a:extLst>
            </p:cNvPr>
            <p:cNvSpPr/>
            <p:nvPr/>
          </p:nvSpPr>
          <p:spPr>
            <a:xfrm>
              <a:off x="3427842" y="2095021"/>
              <a:ext cx="61038" cy="36228"/>
            </a:xfrm>
            <a:custGeom>
              <a:avLst/>
              <a:gdLst/>
              <a:ahLst/>
              <a:cxnLst/>
              <a:rect l="l" t="t" r="r" b="b"/>
              <a:pathLst>
                <a:path w="3692" h="2191" extrusionOk="0">
                  <a:moveTo>
                    <a:pt x="2370" y="0"/>
                  </a:moveTo>
                  <a:cubicBezTo>
                    <a:pt x="2193" y="0"/>
                    <a:pt x="2017" y="26"/>
                    <a:pt x="1842" y="78"/>
                  </a:cubicBezTo>
                  <a:cubicBezTo>
                    <a:pt x="719" y="412"/>
                    <a:pt x="93" y="1719"/>
                    <a:pt x="68" y="1777"/>
                  </a:cubicBezTo>
                  <a:cubicBezTo>
                    <a:pt x="0" y="1919"/>
                    <a:pt x="64" y="2095"/>
                    <a:pt x="205" y="2162"/>
                  </a:cubicBezTo>
                  <a:cubicBezTo>
                    <a:pt x="247" y="2182"/>
                    <a:pt x="289" y="2191"/>
                    <a:pt x="330" y="2191"/>
                  </a:cubicBezTo>
                  <a:cubicBezTo>
                    <a:pt x="439" y="2191"/>
                    <a:pt x="544" y="2128"/>
                    <a:pt x="594" y="2024"/>
                  </a:cubicBezTo>
                  <a:cubicBezTo>
                    <a:pt x="598" y="2012"/>
                    <a:pt x="1141" y="892"/>
                    <a:pt x="2013" y="634"/>
                  </a:cubicBezTo>
                  <a:cubicBezTo>
                    <a:pt x="2131" y="599"/>
                    <a:pt x="2250" y="582"/>
                    <a:pt x="2370" y="582"/>
                  </a:cubicBezTo>
                  <a:cubicBezTo>
                    <a:pt x="2641" y="582"/>
                    <a:pt x="2919" y="670"/>
                    <a:pt x="3211" y="846"/>
                  </a:cubicBezTo>
                  <a:cubicBezTo>
                    <a:pt x="3258" y="877"/>
                    <a:pt x="3310" y="891"/>
                    <a:pt x="3362" y="891"/>
                  </a:cubicBezTo>
                  <a:cubicBezTo>
                    <a:pt x="3458" y="891"/>
                    <a:pt x="3553" y="841"/>
                    <a:pt x="3607" y="754"/>
                  </a:cubicBezTo>
                  <a:cubicBezTo>
                    <a:pt x="3692" y="617"/>
                    <a:pt x="3649" y="437"/>
                    <a:pt x="3511" y="353"/>
                  </a:cubicBezTo>
                  <a:cubicBezTo>
                    <a:pt x="3131" y="118"/>
                    <a:pt x="2748" y="0"/>
                    <a:pt x="237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Google Shape;2059;p55">
              <a:extLst>
                <a:ext uri="{FF2B5EF4-FFF2-40B4-BE49-F238E27FC236}">
                  <a16:creationId xmlns:a16="http://schemas.microsoft.com/office/drawing/2014/main" id="{04D8E211-7AEF-113D-75A0-168CD244D76F}"/>
                </a:ext>
              </a:extLst>
            </p:cNvPr>
            <p:cNvSpPr/>
            <p:nvPr/>
          </p:nvSpPr>
          <p:spPr>
            <a:xfrm>
              <a:off x="3533509" y="2104214"/>
              <a:ext cx="35776" cy="24621"/>
            </a:xfrm>
            <a:custGeom>
              <a:avLst/>
              <a:gdLst/>
              <a:ahLst/>
              <a:cxnLst/>
              <a:rect l="l" t="t" r="r" b="b"/>
              <a:pathLst>
                <a:path w="2164" h="1489" extrusionOk="0">
                  <a:moveTo>
                    <a:pt x="923" y="0"/>
                  </a:moveTo>
                  <a:cubicBezTo>
                    <a:pt x="417" y="0"/>
                    <a:pt x="1" y="479"/>
                    <a:pt x="1" y="479"/>
                  </a:cubicBezTo>
                  <a:lnTo>
                    <a:pt x="2164" y="1489"/>
                  </a:lnTo>
                  <a:cubicBezTo>
                    <a:pt x="1810" y="321"/>
                    <a:pt x="1337" y="0"/>
                    <a:pt x="9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Google Shape;2060;p55">
              <a:extLst>
                <a:ext uri="{FF2B5EF4-FFF2-40B4-BE49-F238E27FC236}">
                  <a16:creationId xmlns:a16="http://schemas.microsoft.com/office/drawing/2014/main" id="{39ECCF2B-5281-4FB7-4D75-3E23DFB93A68}"/>
                </a:ext>
              </a:extLst>
            </p:cNvPr>
            <p:cNvSpPr/>
            <p:nvPr/>
          </p:nvSpPr>
          <p:spPr>
            <a:xfrm>
              <a:off x="3528135" y="2099386"/>
              <a:ext cx="46539" cy="34211"/>
            </a:xfrm>
            <a:custGeom>
              <a:avLst/>
              <a:gdLst/>
              <a:ahLst/>
              <a:cxnLst/>
              <a:rect l="l" t="t" r="r" b="b"/>
              <a:pathLst>
                <a:path w="2815" h="2069" extrusionOk="0">
                  <a:moveTo>
                    <a:pt x="1251" y="0"/>
                  </a:moveTo>
                  <a:cubicBezTo>
                    <a:pt x="619" y="0"/>
                    <a:pt x="128" y="552"/>
                    <a:pt x="105" y="578"/>
                  </a:cubicBezTo>
                  <a:cubicBezTo>
                    <a:pt x="0" y="700"/>
                    <a:pt x="13" y="883"/>
                    <a:pt x="134" y="987"/>
                  </a:cubicBezTo>
                  <a:cubicBezTo>
                    <a:pt x="191" y="1035"/>
                    <a:pt x="260" y="1060"/>
                    <a:pt x="329" y="1060"/>
                  </a:cubicBezTo>
                  <a:cubicBezTo>
                    <a:pt x="409" y="1060"/>
                    <a:pt x="487" y="1027"/>
                    <a:pt x="543" y="962"/>
                  </a:cubicBezTo>
                  <a:cubicBezTo>
                    <a:pt x="645" y="846"/>
                    <a:pt x="948" y="585"/>
                    <a:pt x="1248" y="585"/>
                  </a:cubicBezTo>
                  <a:cubicBezTo>
                    <a:pt x="1282" y="585"/>
                    <a:pt x="1315" y="588"/>
                    <a:pt x="1349" y="595"/>
                  </a:cubicBezTo>
                  <a:cubicBezTo>
                    <a:pt x="1678" y="665"/>
                    <a:pt x="1984" y="1116"/>
                    <a:pt x="2213" y="1864"/>
                  </a:cubicBezTo>
                  <a:cubicBezTo>
                    <a:pt x="2250" y="1989"/>
                    <a:pt x="2364" y="2068"/>
                    <a:pt x="2489" y="2068"/>
                  </a:cubicBezTo>
                  <a:cubicBezTo>
                    <a:pt x="2518" y="2068"/>
                    <a:pt x="2547" y="2064"/>
                    <a:pt x="2576" y="2056"/>
                  </a:cubicBezTo>
                  <a:cubicBezTo>
                    <a:pt x="2726" y="2010"/>
                    <a:pt x="2815" y="1848"/>
                    <a:pt x="2768" y="1697"/>
                  </a:cubicBezTo>
                  <a:cubicBezTo>
                    <a:pt x="2468" y="708"/>
                    <a:pt x="2029" y="144"/>
                    <a:pt x="1470" y="23"/>
                  </a:cubicBezTo>
                  <a:cubicBezTo>
                    <a:pt x="1395" y="8"/>
                    <a:pt x="1322" y="0"/>
                    <a:pt x="125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Google Shape;2061;p55">
              <a:extLst>
                <a:ext uri="{FF2B5EF4-FFF2-40B4-BE49-F238E27FC236}">
                  <a16:creationId xmlns:a16="http://schemas.microsoft.com/office/drawing/2014/main" id="{B3E4EC00-03A3-F065-5F09-6A4D4C4F97F6}"/>
                </a:ext>
              </a:extLst>
            </p:cNvPr>
            <p:cNvSpPr/>
            <p:nvPr/>
          </p:nvSpPr>
          <p:spPr>
            <a:xfrm>
              <a:off x="3500111" y="2198044"/>
              <a:ext cx="33412" cy="50068"/>
            </a:xfrm>
            <a:custGeom>
              <a:avLst/>
              <a:gdLst/>
              <a:ahLst/>
              <a:cxnLst/>
              <a:rect l="l" t="t" r="r" b="b"/>
              <a:pathLst>
                <a:path w="2021" h="3028" extrusionOk="0">
                  <a:moveTo>
                    <a:pt x="1124" y="1"/>
                  </a:moveTo>
                  <a:lnTo>
                    <a:pt x="1" y="3027"/>
                  </a:lnTo>
                  <a:cubicBezTo>
                    <a:pt x="1" y="3027"/>
                    <a:pt x="1445" y="2885"/>
                    <a:pt x="1733" y="2451"/>
                  </a:cubicBezTo>
                  <a:cubicBezTo>
                    <a:pt x="2021" y="2018"/>
                    <a:pt x="1299" y="1295"/>
                    <a:pt x="1153" y="284"/>
                  </a:cubicBezTo>
                  <a:cubicBezTo>
                    <a:pt x="1140" y="197"/>
                    <a:pt x="1132" y="101"/>
                    <a:pt x="11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Google Shape;2062;p55">
              <a:extLst>
                <a:ext uri="{FF2B5EF4-FFF2-40B4-BE49-F238E27FC236}">
                  <a16:creationId xmlns:a16="http://schemas.microsoft.com/office/drawing/2014/main" id="{A618DBDE-681A-D811-ADC4-0440762B7838}"/>
                </a:ext>
              </a:extLst>
            </p:cNvPr>
            <p:cNvSpPr/>
            <p:nvPr/>
          </p:nvSpPr>
          <p:spPr>
            <a:xfrm>
              <a:off x="3495084" y="2193282"/>
              <a:ext cx="41761" cy="59675"/>
            </a:xfrm>
            <a:custGeom>
              <a:avLst/>
              <a:gdLst/>
              <a:ahLst/>
              <a:cxnLst/>
              <a:rect l="l" t="t" r="r" b="b"/>
              <a:pathLst>
                <a:path w="2526" h="3609" extrusionOk="0">
                  <a:moveTo>
                    <a:pt x="1432" y="0"/>
                  </a:moveTo>
                  <a:cubicBezTo>
                    <a:pt x="1423" y="0"/>
                    <a:pt x="1415" y="0"/>
                    <a:pt x="1407" y="1"/>
                  </a:cubicBezTo>
                  <a:cubicBezTo>
                    <a:pt x="1244" y="13"/>
                    <a:pt x="1127" y="151"/>
                    <a:pt x="1139" y="314"/>
                  </a:cubicBezTo>
                  <a:cubicBezTo>
                    <a:pt x="1147" y="418"/>
                    <a:pt x="1157" y="518"/>
                    <a:pt x="1169" y="614"/>
                  </a:cubicBezTo>
                  <a:cubicBezTo>
                    <a:pt x="1240" y="1107"/>
                    <a:pt x="1436" y="1533"/>
                    <a:pt x="1590" y="1875"/>
                  </a:cubicBezTo>
                  <a:cubicBezTo>
                    <a:pt x="1724" y="2167"/>
                    <a:pt x="1866" y="2472"/>
                    <a:pt x="1795" y="2576"/>
                  </a:cubicBezTo>
                  <a:cubicBezTo>
                    <a:pt x="1669" y="2768"/>
                    <a:pt x="906" y="2965"/>
                    <a:pt x="276" y="3027"/>
                  </a:cubicBezTo>
                  <a:cubicBezTo>
                    <a:pt x="117" y="3044"/>
                    <a:pt x="0" y="3186"/>
                    <a:pt x="16" y="3345"/>
                  </a:cubicBezTo>
                  <a:cubicBezTo>
                    <a:pt x="29" y="3495"/>
                    <a:pt x="159" y="3608"/>
                    <a:pt x="305" y="3608"/>
                  </a:cubicBezTo>
                  <a:cubicBezTo>
                    <a:pt x="313" y="3608"/>
                    <a:pt x="326" y="3608"/>
                    <a:pt x="334" y="3603"/>
                  </a:cubicBezTo>
                  <a:cubicBezTo>
                    <a:pt x="706" y="3566"/>
                    <a:pt x="1941" y="3408"/>
                    <a:pt x="2280" y="2898"/>
                  </a:cubicBezTo>
                  <a:cubicBezTo>
                    <a:pt x="2525" y="2526"/>
                    <a:pt x="2330" y="2092"/>
                    <a:pt x="2120" y="1633"/>
                  </a:cubicBezTo>
                  <a:cubicBezTo>
                    <a:pt x="1974" y="1312"/>
                    <a:pt x="1804" y="944"/>
                    <a:pt x="1745" y="535"/>
                  </a:cubicBezTo>
                  <a:cubicBezTo>
                    <a:pt x="1737" y="452"/>
                    <a:pt x="1724" y="360"/>
                    <a:pt x="1716" y="268"/>
                  </a:cubicBezTo>
                  <a:cubicBezTo>
                    <a:pt x="1704" y="114"/>
                    <a:pt x="1583" y="0"/>
                    <a:pt x="143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Google Shape;2063;p55">
              <a:extLst>
                <a:ext uri="{FF2B5EF4-FFF2-40B4-BE49-F238E27FC236}">
                  <a16:creationId xmlns:a16="http://schemas.microsoft.com/office/drawing/2014/main" id="{F40F5F8F-C6B0-1DF3-0C44-635727DC59C0}"/>
                </a:ext>
              </a:extLst>
            </p:cNvPr>
            <p:cNvSpPr/>
            <p:nvPr/>
          </p:nvSpPr>
          <p:spPr>
            <a:xfrm>
              <a:off x="3432554" y="2265353"/>
              <a:ext cx="58046" cy="23364"/>
            </a:xfrm>
            <a:custGeom>
              <a:avLst/>
              <a:gdLst/>
              <a:ahLst/>
              <a:cxnLst/>
              <a:rect l="l" t="t" r="r" b="b"/>
              <a:pathLst>
                <a:path w="3511" h="1413" extrusionOk="0">
                  <a:moveTo>
                    <a:pt x="0" y="0"/>
                  </a:moveTo>
                  <a:lnTo>
                    <a:pt x="0" y="0"/>
                  </a:lnTo>
                  <a:cubicBezTo>
                    <a:pt x="548" y="1161"/>
                    <a:pt x="1601" y="1412"/>
                    <a:pt x="2412" y="1412"/>
                  </a:cubicBezTo>
                  <a:cubicBezTo>
                    <a:pt x="3033" y="1412"/>
                    <a:pt x="3511" y="1265"/>
                    <a:pt x="3511" y="126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Google Shape;2064;p55">
              <a:extLst>
                <a:ext uri="{FF2B5EF4-FFF2-40B4-BE49-F238E27FC236}">
                  <a16:creationId xmlns:a16="http://schemas.microsoft.com/office/drawing/2014/main" id="{EC3900C1-9FCE-0951-A24A-D56A8E843057}"/>
                </a:ext>
              </a:extLst>
            </p:cNvPr>
            <p:cNvSpPr/>
            <p:nvPr/>
          </p:nvSpPr>
          <p:spPr>
            <a:xfrm>
              <a:off x="3427081" y="2260509"/>
              <a:ext cx="68907" cy="33087"/>
            </a:xfrm>
            <a:custGeom>
              <a:avLst/>
              <a:gdLst/>
              <a:ahLst/>
              <a:cxnLst/>
              <a:rect l="l" t="t" r="r" b="b"/>
              <a:pathLst>
                <a:path w="4168" h="2001" extrusionOk="0">
                  <a:moveTo>
                    <a:pt x="333" y="1"/>
                  </a:moveTo>
                  <a:cubicBezTo>
                    <a:pt x="292" y="1"/>
                    <a:pt x="249" y="10"/>
                    <a:pt x="210" y="30"/>
                  </a:cubicBezTo>
                  <a:cubicBezTo>
                    <a:pt x="64" y="97"/>
                    <a:pt x="0" y="268"/>
                    <a:pt x="68" y="414"/>
                  </a:cubicBezTo>
                  <a:cubicBezTo>
                    <a:pt x="652" y="1654"/>
                    <a:pt x="1800" y="2001"/>
                    <a:pt x="2773" y="2001"/>
                  </a:cubicBezTo>
                  <a:cubicBezTo>
                    <a:pt x="3216" y="2001"/>
                    <a:pt x="3624" y="1930"/>
                    <a:pt x="3925" y="1837"/>
                  </a:cubicBezTo>
                  <a:cubicBezTo>
                    <a:pt x="4079" y="1787"/>
                    <a:pt x="4167" y="1625"/>
                    <a:pt x="4117" y="1475"/>
                  </a:cubicBezTo>
                  <a:cubicBezTo>
                    <a:pt x="4080" y="1350"/>
                    <a:pt x="3966" y="1268"/>
                    <a:pt x="3842" y="1268"/>
                  </a:cubicBezTo>
                  <a:cubicBezTo>
                    <a:pt x="3813" y="1268"/>
                    <a:pt x="3783" y="1273"/>
                    <a:pt x="3754" y="1282"/>
                  </a:cubicBezTo>
                  <a:cubicBezTo>
                    <a:pt x="3714" y="1293"/>
                    <a:pt x="3282" y="1422"/>
                    <a:pt x="2733" y="1422"/>
                  </a:cubicBezTo>
                  <a:cubicBezTo>
                    <a:pt x="2007" y="1422"/>
                    <a:pt x="1079" y="1196"/>
                    <a:pt x="594" y="168"/>
                  </a:cubicBezTo>
                  <a:cubicBezTo>
                    <a:pt x="545" y="63"/>
                    <a:pt x="441" y="1"/>
                    <a:pt x="3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Google Shape;2065;p55">
              <a:extLst>
                <a:ext uri="{FF2B5EF4-FFF2-40B4-BE49-F238E27FC236}">
                  <a16:creationId xmlns:a16="http://schemas.microsoft.com/office/drawing/2014/main" id="{CBC211BF-4DA4-3F64-DB42-593F07F8796F}"/>
                </a:ext>
              </a:extLst>
            </p:cNvPr>
            <p:cNvSpPr/>
            <p:nvPr/>
          </p:nvSpPr>
          <p:spPr>
            <a:xfrm>
              <a:off x="3402859" y="2104379"/>
              <a:ext cx="103543" cy="103559"/>
            </a:xfrm>
            <a:custGeom>
              <a:avLst/>
              <a:gdLst/>
              <a:ahLst/>
              <a:cxnLst/>
              <a:rect l="l" t="t" r="r" b="b"/>
              <a:pathLst>
                <a:path w="6263" h="6263" extrusionOk="0">
                  <a:moveTo>
                    <a:pt x="3132" y="288"/>
                  </a:moveTo>
                  <a:cubicBezTo>
                    <a:pt x="4702" y="288"/>
                    <a:pt x="5974" y="1562"/>
                    <a:pt x="5974" y="3132"/>
                  </a:cubicBezTo>
                  <a:cubicBezTo>
                    <a:pt x="5974" y="4697"/>
                    <a:pt x="4702" y="5970"/>
                    <a:pt x="3132" y="5970"/>
                  </a:cubicBezTo>
                  <a:cubicBezTo>
                    <a:pt x="1566" y="5970"/>
                    <a:pt x="293" y="4697"/>
                    <a:pt x="293" y="3132"/>
                  </a:cubicBezTo>
                  <a:cubicBezTo>
                    <a:pt x="293" y="1562"/>
                    <a:pt x="1566" y="288"/>
                    <a:pt x="3132" y="288"/>
                  </a:cubicBezTo>
                  <a:close/>
                  <a:moveTo>
                    <a:pt x="3132" y="1"/>
                  </a:moveTo>
                  <a:cubicBezTo>
                    <a:pt x="1407" y="1"/>
                    <a:pt x="1" y="1403"/>
                    <a:pt x="1" y="3132"/>
                  </a:cubicBezTo>
                  <a:cubicBezTo>
                    <a:pt x="1" y="4856"/>
                    <a:pt x="1407" y="6263"/>
                    <a:pt x="3132" y="6263"/>
                  </a:cubicBezTo>
                  <a:cubicBezTo>
                    <a:pt x="4860" y="6263"/>
                    <a:pt x="6263" y="4856"/>
                    <a:pt x="6263" y="3132"/>
                  </a:cubicBezTo>
                  <a:cubicBezTo>
                    <a:pt x="6263" y="1403"/>
                    <a:pt x="4860" y="1"/>
                    <a:pt x="3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Google Shape;2066;p55">
              <a:extLst>
                <a:ext uri="{FF2B5EF4-FFF2-40B4-BE49-F238E27FC236}">
                  <a16:creationId xmlns:a16="http://schemas.microsoft.com/office/drawing/2014/main" id="{3D6F1C94-13A0-F799-210C-671CCA43E96B}"/>
                </a:ext>
              </a:extLst>
            </p:cNvPr>
            <p:cNvSpPr/>
            <p:nvPr/>
          </p:nvSpPr>
          <p:spPr>
            <a:xfrm>
              <a:off x="3519786" y="2104379"/>
              <a:ext cx="93475" cy="103559"/>
            </a:xfrm>
            <a:custGeom>
              <a:avLst/>
              <a:gdLst/>
              <a:ahLst/>
              <a:cxnLst/>
              <a:rect l="l" t="t" r="r" b="b"/>
              <a:pathLst>
                <a:path w="5654" h="6263" extrusionOk="0">
                  <a:moveTo>
                    <a:pt x="2827" y="288"/>
                  </a:moveTo>
                  <a:cubicBezTo>
                    <a:pt x="4225" y="288"/>
                    <a:pt x="5364" y="1562"/>
                    <a:pt x="5364" y="3132"/>
                  </a:cubicBezTo>
                  <a:cubicBezTo>
                    <a:pt x="5364" y="4697"/>
                    <a:pt x="4225" y="5970"/>
                    <a:pt x="2827" y="5970"/>
                  </a:cubicBezTo>
                  <a:cubicBezTo>
                    <a:pt x="1428" y="5970"/>
                    <a:pt x="289" y="4697"/>
                    <a:pt x="289" y="3132"/>
                  </a:cubicBezTo>
                  <a:cubicBezTo>
                    <a:pt x="289" y="1562"/>
                    <a:pt x="1428" y="288"/>
                    <a:pt x="2827" y="288"/>
                  </a:cubicBezTo>
                  <a:close/>
                  <a:moveTo>
                    <a:pt x="2827" y="1"/>
                  </a:moveTo>
                  <a:cubicBezTo>
                    <a:pt x="1266" y="1"/>
                    <a:pt x="0" y="1403"/>
                    <a:pt x="0" y="3132"/>
                  </a:cubicBezTo>
                  <a:cubicBezTo>
                    <a:pt x="0" y="4856"/>
                    <a:pt x="1266" y="6263"/>
                    <a:pt x="2827" y="6263"/>
                  </a:cubicBezTo>
                  <a:cubicBezTo>
                    <a:pt x="4384" y="6263"/>
                    <a:pt x="5653" y="4856"/>
                    <a:pt x="5653" y="3132"/>
                  </a:cubicBezTo>
                  <a:cubicBezTo>
                    <a:pt x="5653" y="1403"/>
                    <a:pt x="4384" y="1"/>
                    <a:pt x="282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Google Shape;2067;p55">
              <a:extLst>
                <a:ext uri="{FF2B5EF4-FFF2-40B4-BE49-F238E27FC236}">
                  <a16:creationId xmlns:a16="http://schemas.microsoft.com/office/drawing/2014/main" id="{54E98822-ACF2-C1BC-48F0-A446FBC586FB}"/>
                </a:ext>
              </a:extLst>
            </p:cNvPr>
            <p:cNvSpPr/>
            <p:nvPr/>
          </p:nvSpPr>
          <p:spPr>
            <a:xfrm>
              <a:off x="3332243" y="2153733"/>
              <a:ext cx="75537" cy="7821"/>
            </a:xfrm>
            <a:custGeom>
              <a:avLst/>
              <a:gdLst/>
              <a:ahLst/>
              <a:cxnLst/>
              <a:rect l="l" t="t" r="r" b="b"/>
              <a:pathLst>
                <a:path w="4569" h="473" extrusionOk="0">
                  <a:moveTo>
                    <a:pt x="4409" y="0"/>
                  </a:moveTo>
                  <a:lnTo>
                    <a:pt x="147" y="184"/>
                  </a:lnTo>
                  <a:cubicBezTo>
                    <a:pt x="63" y="189"/>
                    <a:pt x="0" y="255"/>
                    <a:pt x="5" y="334"/>
                  </a:cubicBezTo>
                  <a:cubicBezTo>
                    <a:pt x="9" y="414"/>
                    <a:pt x="71" y="472"/>
                    <a:pt x="151" y="472"/>
                  </a:cubicBezTo>
                  <a:lnTo>
                    <a:pt x="156" y="472"/>
                  </a:lnTo>
                  <a:lnTo>
                    <a:pt x="4422" y="293"/>
                  </a:lnTo>
                  <a:cubicBezTo>
                    <a:pt x="4505" y="289"/>
                    <a:pt x="4568" y="218"/>
                    <a:pt x="4564" y="139"/>
                  </a:cubicBezTo>
                  <a:cubicBezTo>
                    <a:pt x="4559" y="59"/>
                    <a:pt x="4480" y="0"/>
                    <a:pt x="440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Google Shape;2068;p55">
              <a:extLst>
                <a:ext uri="{FF2B5EF4-FFF2-40B4-BE49-F238E27FC236}">
                  <a16:creationId xmlns:a16="http://schemas.microsoft.com/office/drawing/2014/main" id="{06D506E7-BEED-F09F-A83B-9699C321BA83}"/>
                </a:ext>
              </a:extLst>
            </p:cNvPr>
            <p:cNvSpPr/>
            <p:nvPr/>
          </p:nvSpPr>
          <p:spPr>
            <a:xfrm>
              <a:off x="3590335" y="2153733"/>
              <a:ext cx="22931" cy="4861"/>
            </a:xfrm>
            <a:custGeom>
              <a:avLst/>
              <a:gdLst/>
              <a:ahLst/>
              <a:cxnLst/>
              <a:rect l="l" t="t" r="r" b="b"/>
              <a:pathLst>
                <a:path w="1387" h="294" extrusionOk="0">
                  <a:moveTo>
                    <a:pt x="142" y="0"/>
                  </a:moveTo>
                  <a:cubicBezTo>
                    <a:pt x="62" y="0"/>
                    <a:pt x="0" y="64"/>
                    <a:pt x="0" y="147"/>
                  </a:cubicBezTo>
                  <a:cubicBezTo>
                    <a:pt x="0" y="226"/>
                    <a:pt x="62" y="293"/>
                    <a:pt x="142" y="293"/>
                  </a:cubicBezTo>
                  <a:lnTo>
                    <a:pt x="1240" y="293"/>
                  </a:lnTo>
                  <a:cubicBezTo>
                    <a:pt x="1319" y="293"/>
                    <a:pt x="1386" y="226"/>
                    <a:pt x="1386" y="147"/>
                  </a:cubicBezTo>
                  <a:cubicBezTo>
                    <a:pt x="1386" y="64"/>
                    <a:pt x="1319" y="0"/>
                    <a:pt x="124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Google Shape;2069;p55">
              <a:extLst>
                <a:ext uri="{FF2B5EF4-FFF2-40B4-BE49-F238E27FC236}">
                  <a16:creationId xmlns:a16="http://schemas.microsoft.com/office/drawing/2014/main" id="{98149425-D06D-E9FA-3BCA-CF5CBD93BBB4}"/>
                </a:ext>
              </a:extLst>
            </p:cNvPr>
            <p:cNvSpPr/>
            <p:nvPr/>
          </p:nvSpPr>
          <p:spPr>
            <a:xfrm>
              <a:off x="3501632" y="2138621"/>
              <a:ext cx="25262" cy="4845"/>
            </a:xfrm>
            <a:custGeom>
              <a:avLst/>
              <a:gdLst/>
              <a:ahLst/>
              <a:cxnLst/>
              <a:rect l="l" t="t" r="r" b="b"/>
              <a:pathLst>
                <a:path w="1528" h="293" extrusionOk="0">
                  <a:moveTo>
                    <a:pt x="146" y="1"/>
                  </a:moveTo>
                  <a:cubicBezTo>
                    <a:pt x="63" y="1"/>
                    <a:pt x="0" y="63"/>
                    <a:pt x="0" y="146"/>
                  </a:cubicBezTo>
                  <a:cubicBezTo>
                    <a:pt x="0" y="226"/>
                    <a:pt x="63" y="292"/>
                    <a:pt x="146" y="292"/>
                  </a:cubicBezTo>
                  <a:lnTo>
                    <a:pt x="1383" y="292"/>
                  </a:lnTo>
                  <a:cubicBezTo>
                    <a:pt x="1466" y="292"/>
                    <a:pt x="1528" y="226"/>
                    <a:pt x="1528" y="146"/>
                  </a:cubicBezTo>
                  <a:cubicBezTo>
                    <a:pt x="1528" y="63"/>
                    <a:pt x="1466" y="1"/>
                    <a:pt x="138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Google Shape;2070;p55">
              <a:extLst>
                <a:ext uri="{FF2B5EF4-FFF2-40B4-BE49-F238E27FC236}">
                  <a16:creationId xmlns:a16="http://schemas.microsoft.com/office/drawing/2014/main" id="{66F6031C-2A98-9003-F02D-3B1E9E51F641}"/>
                </a:ext>
              </a:extLst>
            </p:cNvPr>
            <p:cNvSpPr/>
            <p:nvPr/>
          </p:nvSpPr>
          <p:spPr>
            <a:xfrm>
              <a:off x="3139972" y="1843937"/>
              <a:ext cx="534611" cy="569763"/>
            </a:xfrm>
            <a:custGeom>
              <a:avLst/>
              <a:gdLst/>
              <a:ahLst/>
              <a:cxnLst/>
              <a:rect l="l" t="t" r="r" b="b"/>
              <a:pathLst>
                <a:path w="32337" h="34458" extrusionOk="0">
                  <a:moveTo>
                    <a:pt x="14863" y="0"/>
                  </a:moveTo>
                  <a:cubicBezTo>
                    <a:pt x="13418" y="0"/>
                    <a:pt x="11673" y="242"/>
                    <a:pt x="9747" y="995"/>
                  </a:cubicBezTo>
                  <a:cubicBezTo>
                    <a:pt x="2103" y="3988"/>
                    <a:pt x="2274" y="14200"/>
                    <a:pt x="4170" y="20704"/>
                  </a:cubicBezTo>
                  <a:cubicBezTo>
                    <a:pt x="4741" y="22666"/>
                    <a:pt x="6115" y="25651"/>
                    <a:pt x="4858" y="27622"/>
                  </a:cubicBezTo>
                  <a:cubicBezTo>
                    <a:pt x="4580" y="28061"/>
                    <a:pt x="4118" y="28260"/>
                    <a:pt x="3652" y="28260"/>
                  </a:cubicBezTo>
                  <a:cubicBezTo>
                    <a:pt x="2798" y="28260"/>
                    <a:pt x="1930" y="27590"/>
                    <a:pt x="2149" y="26494"/>
                  </a:cubicBezTo>
                  <a:cubicBezTo>
                    <a:pt x="2487" y="24799"/>
                    <a:pt x="3051" y="25363"/>
                    <a:pt x="3506" y="25138"/>
                  </a:cubicBezTo>
                  <a:cubicBezTo>
                    <a:pt x="3957" y="24912"/>
                    <a:pt x="3280" y="24687"/>
                    <a:pt x="2261" y="24344"/>
                  </a:cubicBezTo>
                  <a:cubicBezTo>
                    <a:pt x="2123" y="24298"/>
                    <a:pt x="1987" y="24275"/>
                    <a:pt x="1855" y="24275"/>
                  </a:cubicBezTo>
                  <a:cubicBezTo>
                    <a:pt x="1016" y="24275"/>
                    <a:pt x="337" y="25212"/>
                    <a:pt x="228" y="27171"/>
                  </a:cubicBezTo>
                  <a:cubicBezTo>
                    <a:pt x="1" y="31282"/>
                    <a:pt x="4012" y="34458"/>
                    <a:pt x="7701" y="34458"/>
                  </a:cubicBezTo>
                  <a:cubicBezTo>
                    <a:pt x="9485" y="34458"/>
                    <a:pt x="11193" y="33715"/>
                    <a:pt x="12311" y="31976"/>
                  </a:cubicBezTo>
                  <a:cubicBezTo>
                    <a:pt x="13708" y="29650"/>
                    <a:pt x="12473" y="25609"/>
                    <a:pt x="11864" y="22691"/>
                  </a:cubicBezTo>
                  <a:cubicBezTo>
                    <a:pt x="11667" y="21747"/>
                    <a:pt x="11550" y="20595"/>
                    <a:pt x="11479" y="19614"/>
                  </a:cubicBezTo>
                  <a:cubicBezTo>
                    <a:pt x="12406" y="19472"/>
                    <a:pt x="13625" y="19084"/>
                    <a:pt x="14297" y="18186"/>
                  </a:cubicBezTo>
                  <a:cubicBezTo>
                    <a:pt x="14920" y="17360"/>
                    <a:pt x="15383" y="16454"/>
                    <a:pt x="15667" y="15824"/>
                  </a:cubicBezTo>
                  <a:cubicBezTo>
                    <a:pt x="16076" y="15832"/>
                    <a:pt x="16502" y="15853"/>
                    <a:pt x="16965" y="15899"/>
                  </a:cubicBezTo>
                  <a:cubicBezTo>
                    <a:pt x="17098" y="15912"/>
                    <a:pt x="17229" y="15919"/>
                    <a:pt x="17357" y="15919"/>
                  </a:cubicBezTo>
                  <a:cubicBezTo>
                    <a:pt x="21703" y="15919"/>
                    <a:pt x="23022" y="8447"/>
                    <a:pt x="23022" y="8447"/>
                  </a:cubicBezTo>
                  <a:cubicBezTo>
                    <a:pt x="23022" y="8447"/>
                    <a:pt x="25348" y="12872"/>
                    <a:pt x="26049" y="14504"/>
                  </a:cubicBezTo>
                  <a:lnTo>
                    <a:pt x="26746" y="16132"/>
                  </a:lnTo>
                  <a:cubicBezTo>
                    <a:pt x="26746" y="16132"/>
                    <a:pt x="26767" y="16135"/>
                    <a:pt x="26806" y="16135"/>
                  </a:cubicBezTo>
                  <a:cubicBezTo>
                    <a:pt x="27139" y="16135"/>
                    <a:pt x="28805" y="15948"/>
                    <a:pt x="30471" y="12408"/>
                  </a:cubicBezTo>
                  <a:cubicBezTo>
                    <a:pt x="32336" y="8447"/>
                    <a:pt x="30240" y="2160"/>
                    <a:pt x="25816" y="1462"/>
                  </a:cubicBezTo>
                  <a:cubicBezTo>
                    <a:pt x="21390" y="766"/>
                    <a:pt x="19061" y="766"/>
                    <a:pt x="19061" y="766"/>
                  </a:cubicBezTo>
                  <a:cubicBezTo>
                    <a:pt x="19061" y="766"/>
                    <a:pt x="17437" y="0"/>
                    <a:pt x="1486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Google Shape;2071;p55">
              <a:extLst>
                <a:ext uri="{FF2B5EF4-FFF2-40B4-BE49-F238E27FC236}">
                  <a16:creationId xmlns:a16="http://schemas.microsoft.com/office/drawing/2014/main" id="{C0660C47-68FA-3C88-D8F8-0D8BABC66C64}"/>
                </a:ext>
              </a:extLst>
            </p:cNvPr>
            <p:cNvSpPr/>
            <p:nvPr/>
          </p:nvSpPr>
          <p:spPr>
            <a:xfrm>
              <a:off x="3135525" y="1839010"/>
              <a:ext cx="530429" cy="579552"/>
            </a:xfrm>
            <a:custGeom>
              <a:avLst/>
              <a:gdLst/>
              <a:ahLst/>
              <a:cxnLst/>
              <a:rect l="l" t="t" r="r" b="b"/>
              <a:pathLst>
                <a:path w="32084" h="35050" extrusionOk="0">
                  <a:moveTo>
                    <a:pt x="15127" y="595"/>
                  </a:moveTo>
                  <a:cubicBezTo>
                    <a:pt x="17603" y="595"/>
                    <a:pt x="19182" y="1313"/>
                    <a:pt x="19208" y="1326"/>
                  </a:cubicBezTo>
                  <a:cubicBezTo>
                    <a:pt x="19246" y="1343"/>
                    <a:pt x="19288" y="1351"/>
                    <a:pt x="19330" y="1351"/>
                  </a:cubicBezTo>
                  <a:cubicBezTo>
                    <a:pt x="19355" y="1351"/>
                    <a:pt x="21692" y="1359"/>
                    <a:pt x="26039" y="2049"/>
                  </a:cubicBezTo>
                  <a:cubicBezTo>
                    <a:pt x="27704" y="2311"/>
                    <a:pt x="29149" y="3443"/>
                    <a:pt x="30096" y="5238"/>
                  </a:cubicBezTo>
                  <a:cubicBezTo>
                    <a:pt x="31311" y="7530"/>
                    <a:pt x="31466" y="10482"/>
                    <a:pt x="30476" y="12581"/>
                  </a:cubicBezTo>
                  <a:cubicBezTo>
                    <a:pt x="29052" y="15608"/>
                    <a:pt x="27659" y="16063"/>
                    <a:pt x="27203" y="16130"/>
                  </a:cubicBezTo>
                  <a:lnTo>
                    <a:pt x="26586" y="14685"/>
                  </a:lnTo>
                  <a:cubicBezTo>
                    <a:pt x="25888" y="13066"/>
                    <a:pt x="23642" y="8791"/>
                    <a:pt x="23546" y="8611"/>
                  </a:cubicBezTo>
                  <a:cubicBezTo>
                    <a:pt x="23494" y="8515"/>
                    <a:pt x="23389" y="8454"/>
                    <a:pt x="23284" y="8454"/>
                  </a:cubicBezTo>
                  <a:cubicBezTo>
                    <a:pt x="23271" y="8454"/>
                    <a:pt x="23258" y="8455"/>
                    <a:pt x="23245" y="8457"/>
                  </a:cubicBezTo>
                  <a:cubicBezTo>
                    <a:pt x="23120" y="8478"/>
                    <a:pt x="23025" y="8573"/>
                    <a:pt x="23004" y="8695"/>
                  </a:cubicBezTo>
                  <a:cubicBezTo>
                    <a:pt x="22991" y="8772"/>
                    <a:pt x="21678" y="15927"/>
                    <a:pt x="17623" y="15927"/>
                  </a:cubicBezTo>
                  <a:cubicBezTo>
                    <a:pt x="17506" y="15927"/>
                    <a:pt x="17386" y="15921"/>
                    <a:pt x="17264" y="15908"/>
                  </a:cubicBezTo>
                  <a:cubicBezTo>
                    <a:pt x="16842" y="15867"/>
                    <a:pt x="16412" y="15842"/>
                    <a:pt x="15944" y="15829"/>
                  </a:cubicBezTo>
                  <a:cubicBezTo>
                    <a:pt x="15939" y="15829"/>
                    <a:pt x="15933" y="15829"/>
                    <a:pt x="15928" y="15829"/>
                  </a:cubicBezTo>
                  <a:cubicBezTo>
                    <a:pt x="15820" y="15829"/>
                    <a:pt x="15716" y="15902"/>
                    <a:pt x="15673" y="16001"/>
                  </a:cubicBezTo>
                  <a:cubicBezTo>
                    <a:pt x="15397" y="16606"/>
                    <a:pt x="14942" y="17500"/>
                    <a:pt x="14333" y="18313"/>
                  </a:cubicBezTo>
                  <a:cubicBezTo>
                    <a:pt x="13661" y="19211"/>
                    <a:pt x="12399" y="19519"/>
                    <a:pt x="11703" y="19625"/>
                  </a:cubicBezTo>
                  <a:cubicBezTo>
                    <a:pt x="11557" y="19650"/>
                    <a:pt x="11447" y="19783"/>
                    <a:pt x="11457" y="19933"/>
                  </a:cubicBezTo>
                  <a:cubicBezTo>
                    <a:pt x="11548" y="21194"/>
                    <a:pt x="11682" y="22242"/>
                    <a:pt x="11848" y="23047"/>
                  </a:cubicBezTo>
                  <a:cubicBezTo>
                    <a:pt x="11936" y="23465"/>
                    <a:pt x="12037" y="23908"/>
                    <a:pt x="12137" y="24367"/>
                  </a:cubicBezTo>
                  <a:cubicBezTo>
                    <a:pt x="12730" y="26980"/>
                    <a:pt x="13468" y="30228"/>
                    <a:pt x="12337" y="32119"/>
                  </a:cubicBezTo>
                  <a:cubicBezTo>
                    <a:pt x="11230" y="33838"/>
                    <a:pt x="9561" y="34458"/>
                    <a:pt x="7951" y="34458"/>
                  </a:cubicBezTo>
                  <a:cubicBezTo>
                    <a:pt x="7219" y="34458"/>
                    <a:pt x="6500" y="34330"/>
                    <a:pt x="5850" y="34118"/>
                  </a:cubicBezTo>
                  <a:cubicBezTo>
                    <a:pt x="3278" y="33284"/>
                    <a:pt x="602" y="30854"/>
                    <a:pt x="786" y="27485"/>
                  </a:cubicBezTo>
                  <a:cubicBezTo>
                    <a:pt x="857" y="26245"/>
                    <a:pt x="1178" y="25344"/>
                    <a:pt x="1671" y="25010"/>
                  </a:cubicBezTo>
                  <a:cubicBezTo>
                    <a:pt x="1809" y="24914"/>
                    <a:pt x="1963" y="24864"/>
                    <a:pt x="2126" y="24864"/>
                  </a:cubicBezTo>
                  <a:cubicBezTo>
                    <a:pt x="2226" y="24864"/>
                    <a:pt x="2330" y="24885"/>
                    <a:pt x="2439" y="24918"/>
                  </a:cubicBezTo>
                  <a:cubicBezTo>
                    <a:pt x="2723" y="25014"/>
                    <a:pt x="3052" y="25122"/>
                    <a:pt x="3299" y="25218"/>
                  </a:cubicBezTo>
                  <a:cubicBezTo>
                    <a:pt x="2823" y="25255"/>
                    <a:pt x="2389" y="25452"/>
                    <a:pt x="2135" y="26733"/>
                  </a:cubicBezTo>
                  <a:cubicBezTo>
                    <a:pt x="1959" y="27602"/>
                    <a:pt x="2372" y="28378"/>
                    <a:pt x="3191" y="28708"/>
                  </a:cubicBezTo>
                  <a:cubicBezTo>
                    <a:pt x="3435" y="28806"/>
                    <a:pt x="3684" y="28853"/>
                    <a:pt x="3926" y="28853"/>
                  </a:cubicBezTo>
                  <a:cubicBezTo>
                    <a:pt x="4512" y="28853"/>
                    <a:pt x="5055" y="28577"/>
                    <a:pt x="5374" y="28078"/>
                  </a:cubicBezTo>
                  <a:cubicBezTo>
                    <a:pt x="6493" y="26320"/>
                    <a:pt x="5695" y="23912"/>
                    <a:pt x="5052" y="21974"/>
                  </a:cubicBezTo>
                  <a:cubicBezTo>
                    <a:pt x="4927" y="21603"/>
                    <a:pt x="4810" y="21248"/>
                    <a:pt x="4719" y="20922"/>
                  </a:cubicBezTo>
                  <a:cubicBezTo>
                    <a:pt x="3040" y="15174"/>
                    <a:pt x="2297" y="4629"/>
                    <a:pt x="10125" y="1565"/>
                  </a:cubicBezTo>
                  <a:cubicBezTo>
                    <a:pt x="12003" y="830"/>
                    <a:pt x="13712" y="595"/>
                    <a:pt x="15127" y="595"/>
                  </a:cubicBezTo>
                  <a:close/>
                  <a:moveTo>
                    <a:pt x="15153" y="0"/>
                  </a:moveTo>
                  <a:cubicBezTo>
                    <a:pt x="13676" y="0"/>
                    <a:pt x="11890" y="249"/>
                    <a:pt x="9912" y="1022"/>
                  </a:cubicBezTo>
                  <a:cubicBezTo>
                    <a:pt x="1696" y="4240"/>
                    <a:pt x="2430" y="15145"/>
                    <a:pt x="4158" y="21081"/>
                  </a:cubicBezTo>
                  <a:cubicBezTo>
                    <a:pt x="4255" y="21415"/>
                    <a:pt x="4376" y="21779"/>
                    <a:pt x="4501" y="22158"/>
                  </a:cubicBezTo>
                  <a:cubicBezTo>
                    <a:pt x="5102" y="23978"/>
                    <a:pt x="5854" y="26241"/>
                    <a:pt x="4885" y="27765"/>
                  </a:cubicBezTo>
                  <a:cubicBezTo>
                    <a:pt x="4653" y="28126"/>
                    <a:pt x="4287" y="28267"/>
                    <a:pt x="3930" y="28267"/>
                  </a:cubicBezTo>
                  <a:cubicBezTo>
                    <a:pt x="3747" y="28267"/>
                    <a:pt x="3566" y="28230"/>
                    <a:pt x="3407" y="28166"/>
                  </a:cubicBezTo>
                  <a:cubicBezTo>
                    <a:pt x="2973" y="27995"/>
                    <a:pt x="2560" y="27556"/>
                    <a:pt x="2702" y="26847"/>
                  </a:cubicBezTo>
                  <a:cubicBezTo>
                    <a:pt x="2911" y="25816"/>
                    <a:pt x="3132" y="25807"/>
                    <a:pt x="3416" y="25794"/>
                  </a:cubicBezTo>
                  <a:cubicBezTo>
                    <a:pt x="3557" y="25790"/>
                    <a:pt x="3729" y="25781"/>
                    <a:pt x="3904" y="25694"/>
                  </a:cubicBezTo>
                  <a:cubicBezTo>
                    <a:pt x="4168" y="25561"/>
                    <a:pt x="4214" y="25386"/>
                    <a:pt x="4205" y="25260"/>
                  </a:cubicBezTo>
                  <a:cubicBezTo>
                    <a:pt x="4180" y="24889"/>
                    <a:pt x="3692" y="24725"/>
                    <a:pt x="2623" y="24367"/>
                  </a:cubicBezTo>
                  <a:cubicBezTo>
                    <a:pt x="2453" y="24311"/>
                    <a:pt x="2286" y="24284"/>
                    <a:pt x="2124" y="24284"/>
                  </a:cubicBezTo>
                  <a:cubicBezTo>
                    <a:pt x="1846" y="24284"/>
                    <a:pt x="1582" y="24364"/>
                    <a:pt x="1345" y="24525"/>
                  </a:cubicBezTo>
                  <a:cubicBezTo>
                    <a:pt x="682" y="24976"/>
                    <a:pt x="289" y="25987"/>
                    <a:pt x="206" y="27452"/>
                  </a:cubicBezTo>
                  <a:cubicBezTo>
                    <a:pt x="0" y="31130"/>
                    <a:pt x="2894" y="33772"/>
                    <a:pt x="5670" y="34670"/>
                  </a:cubicBezTo>
                  <a:cubicBezTo>
                    <a:pt x="6451" y="34924"/>
                    <a:pt x="7223" y="35049"/>
                    <a:pt x="7962" y="35049"/>
                  </a:cubicBezTo>
                  <a:cubicBezTo>
                    <a:pt x="9970" y="35049"/>
                    <a:pt x="11732" y="34132"/>
                    <a:pt x="12830" y="32424"/>
                  </a:cubicBezTo>
                  <a:cubicBezTo>
                    <a:pt x="14087" y="30328"/>
                    <a:pt x="13322" y="26951"/>
                    <a:pt x="12705" y="24237"/>
                  </a:cubicBezTo>
                  <a:cubicBezTo>
                    <a:pt x="12605" y="23783"/>
                    <a:pt x="12505" y="23344"/>
                    <a:pt x="12416" y="22931"/>
                  </a:cubicBezTo>
                  <a:cubicBezTo>
                    <a:pt x="12266" y="22205"/>
                    <a:pt x="12145" y="21273"/>
                    <a:pt x="12058" y="20155"/>
                  </a:cubicBezTo>
                  <a:cubicBezTo>
                    <a:pt x="12867" y="20000"/>
                    <a:pt x="14087" y="19612"/>
                    <a:pt x="14800" y="18660"/>
                  </a:cubicBezTo>
                  <a:cubicBezTo>
                    <a:pt x="15385" y="17879"/>
                    <a:pt x="15831" y="17040"/>
                    <a:pt x="16119" y="16418"/>
                  </a:cubicBezTo>
                  <a:cubicBezTo>
                    <a:pt x="16503" y="16430"/>
                    <a:pt x="16854" y="16452"/>
                    <a:pt x="17205" y="16485"/>
                  </a:cubicBezTo>
                  <a:cubicBezTo>
                    <a:pt x="17355" y="16502"/>
                    <a:pt x="17497" y="16510"/>
                    <a:pt x="17634" y="16510"/>
                  </a:cubicBezTo>
                  <a:cubicBezTo>
                    <a:pt x="21333" y="16510"/>
                    <a:pt x="22920" y="11571"/>
                    <a:pt x="23404" y="9592"/>
                  </a:cubicBezTo>
                  <a:cubicBezTo>
                    <a:pt x="24089" y="10908"/>
                    <a:pt x="25534" y="13704"/>
                    <a:pt x="26051" y="14916"/>
                  </a:cubicBezTo>
                  <a:lnTo>
                    <a:pt x="26748" y="16544"/>
                  </a:lnTo>
                  <a:cubicBezTo>
                    <a:pt x="26790" y="16639"/>
                    <a:pt x="26877" y="16706"/>
                    <a:pt x="26977" y="16719"/>
                  </a:cubicBezTo>
                  <a:cubicBezTo>
                    <a:pt x="26986" y="16720"/>
                    <a:pt x="27018" y="16724"/>
                    <a:pt x="27070" y="16724"/>
                  </a:cubicBezTo>
                  <a:cubicBezTo>
                    <a:pt x="27497" y="16724"/>
                    <a:pt x="29283" y="16486"/>
                    <a:pt x="31002" y="12828"/>
                  </a:cubicBezTo>
                  <a:cubicBezTo>
                    <a:pt x="32083" y="10536"/>
                    <a:pt x="31929" y="7451"/>
                    <a:pt x="30609" y="4966"/>
                  </a:cubicBezTo>
                  <a:cubicBezTo>
                    <a:pt x="29574" y="3005"/>
                    <a:pt x="27979" y="1765"/>
                    <a:pt x="26131" y="1473"/>
                  </a:cubicBezTo>
                  <a:cubicBezTo>
                    <a:pt x="22077" y="833"/>
                    <a:pt x="19802" y="775"/>
                    <a:pt x="19397" y="771"/>
                  </a:cubicBezTo>
                  <a:cubicBezTo>
                    <a:pt x="19064" y="625"/>
                    <a:pt x="17496" y="0"/>
                    <a:pt x="1515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Google Shape;2072;p55">
              <a:extLst>
                <a:ext uri="{FF2B5EF4-FFF2-40B4-BE49-F238E27FC236}">
                  <a16:creationId xmlns:a16="http://schemas.microsoft.com/office/drawing/2014/main" id="{FB42DCF7-64D4-EF17-0863-0D9BF6FBCE4D}"/>
                </a:ext>
              </a:extLst>
            </p:cNvPr>
            <p:cNvSpPr/>
            <p:nvPr/>
          </p:nvSpPr>
          <p:spPr>
            <a:xfrm>
              <a:off x="3513718" y="1949853"/>
              <a:ext cx="105610" cy="152486"/>
            </a:xfrm>
            <a:custGeom>
              <a:avLst/>
              <a:gdLst/>
              <a:ahLst/>
              <a:cxnLst/>
              <a:rect l="l" t="t" r="r" b="b"/>
              <a:pathLst>
                <a:path w="6388" h="9222" extrusionOk="0">
                  <a:moveTo>
                    <a:pt x="166" y="0"/>
                  </a:moveTo>
                  <a:cubicBezTo>
                    <a:pt x="106" y="0"/>
                    <a:pt x="49" y="36"/>
                    <a:pt x="30" y="96"/>
                  </a:cubicBezTo>
                  <a:cubicBezTo>
                    <a:pt x="0" y="175"/>
                    <a:pt x="42" y="254"/>
                    <a:pt x="117" y="283"/>
                  </a:cubicBezTo>
                  <a:cubicBezTo>
                    <a:pt x="176" y="300"/>
                    <a:pt x="5744" y="2254"/>
                    <a:pt x="5916" y="5510"/>
                  </a:cubicBezTo>
                  <a:cubicBezTo>
                    <a:pt x="6082" y="8657"/>
                    <a:pt x="5319" y="8933"/>
                    <a:pt x="5319" y="8933"/>
                  </a:cubicBezTo>
                  <a:cubicBezTo>
                    <a:pt x="5240" y="8950"/>
                    <a:pt x="5189" y="9025"/>
                    <a:pt x="5201" y="9104"/>
                  </a:cubicBezTo>
                  <a:cubicBezTo>
                    <a:pt x="5218" y="9175"/>
                    <a:pt x="5277" y="9222"/>
                    <a:pt x="5348" y="9222"/>
                  </a:cubicBezTo>
                  <a:lnTo>
                    <a:pt x="5373" y="9222"/>
                  </a:lnTo>
                  <a:cubicBezTo>
                    <a:pt x="5477" y="9200"/>
                    <a:pt x="6388" y="8917"/>
                    <a:pt x="6203" y="5497"/>
                  </a:cubicBezTo>
                  <a:cubicBezTo>
                    <a:pt x="6024" y="2045"/>
                    <a:pt x="451" y="87"/>
                    <a:pt x="213" y="8"/>
                  </a:cubicBezTo>
                  <a:cubicBezTo>
                    <a:pt x="197" y="3"/>
                    <a:pt x="181" y="0"/>
                    <a:pt x="1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Google Shape;2073;p55">
              <a:extLst>
                <a:ext uri="{FF2B5EF4-FFF2-40B4-BE49-F238E27FC236}">
                  <a16:creationId xmlns:a16="http://schemas.microsoft.com/office/drawing/2014/main" id="{EFF1CAC7-7D2C-809E-5A16-2D078FB2ADE8}"/>
                </a:ext>
              </a:extLst>
            </p:cNvPr>
            <p:cNvSpPr/>
            <p:nvPr/>
          </p:nvSpPr>
          <p:spPr>
            <a:xfrm>
              <a:off x="3501979" y="1925780"/>
              <a:ext cx="123564" cy="46579"/>
            </a:xfrm>
            <a:custGeom>
              <a:avLst/>
              <a:gdLst/>
              <a:ahLst/>
              <a:cxnLst/>
              <a:rect l="l" t="t" r="r" b="b"/>
              <a:pathLst>
                <a:path w="7474" h="2817" extrusionOk="0">
                  <a:moveTo>
                    <a:pt x="2231" y="1"/>
                  </a:moveTo>
                  <a:cubicBezTo>
                    <a:pt x="1048" y="1"/>
                    <a:pt x="149" y="202"/>
                    <a:pt x="125" y="207"/>
                  </a:cubicBezTo>
                  <a:cubicBezTo>
                    <a:pt x="50" y="228"/>
                    <a:pt x="0" y="304"/>
                    <a:pt x="21" y="383"/>
                  </a:cubicBezTo>
                  <a:cubicBezTo>
                    <a:pt x="36" y="450"/>
                    <a:pt x="94" y="496"/>
                    <a:pt x="157" y="496"/>
                  </a:cubicBezTo>
                  <a:cubicBezTo>
                    <a:pt x="169" y="496"/>
                    <a:pt x="181" y="494"/>
                    <a:pt x="192" y="491"/>
                  </a:cubicBezTo>
                  <a:cubicBezTo>
                    <a:pt x="214" y="486"/>
                    <a:pt x="1093" y="289"/>
                    <a:pt x="2242" y="289"/>
                  </a:cubicBezTo>
                  <a:cubicBezTo>
                    <a:pt x="3914" y="289"/>
                    <a:pt x="6160" y="706"/>
                    <a:pt x="7177" y="2737"/>
                  </a:cubicBezTo>
                  <a:cubicBezTo>
                    <a:pt x="7202" y="2787"/>
                    <a:pt x="7252" y="2816"/>
                    <a:pt x="7306" y="2816"/>
                  </a:cubicBezTo>
                  <a:cubicBezTo>
                    <a:pt x="7327" y="2816"/>
                    <a:pt x="7352" y="2812"/>
                    <a:pt x="7373" y="2804"/>
                  </a:cubicBezTo>
                  <a:cubicBezTo>
                    <a:pt x="7443" y="2766"/>
                    <a:pt x="7473" y="2679"/>
                    <a:pt x="7435" y="2608"/>
                  </a:cubicBezTo>
                  <a:cubicBezTo>
                    <a:pt x="6352" y="441"/>
                    <a:pt x="398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Google Shape;2074;p55">
              <a:extLst>
                <a:ext uri="{FF2B5EF4-FFF2-40B4-BE49-F238E27FC236}">
                  <a16:creationId xmlns:a16="http://schemas.microsoft.com/office/drawing/2014/main" id="{BF2DEE49-0A25-8E65-345B-CD2E4D9720F2}"/>
                </a:ext>
              </a:extLst>
            </p:cNvPr>
            <p:cNvSpPr/>
            <p:nvPr/>
          </p:nvSpPr>
          <p:spPr>
            <a:xfrm>
              <a:off x="3224708" y="1870077"/>
              <a:ext cx="280441" cy="350443"/>
            </a:xfrm>
            <a:custGeom>
              <a:avLst/>
              <a:gdLst/>
              <a:ahLst/>
              <a:cxnLst/>
              <a:rect l="l" t="t" r="r" b="b"/>
              <a:pathLst>
                <a:path w="16963" h="21194" extrusionOk="0">
                  <a:moveTo>
                    <a:pt x="10320" y="1"/>
                  </a:moveTo>
                  <a:cubicBezTo>
                    <a:pt x="10267" y="1"/>
                    <a:pt x="10215" y="29"/>
                    <a:pt x="10191" y="82"/>
                  </a:cubicBezTo>
                  <a:cubicBezTo>
                    <a:pt x="10153" y="153"/>
                    <a:pt x="10182" y="241"/>
                    <a:pt x="10254" y="274"/>
                  </a:cubicBezTo>
                  <a:cubicBezTo>
                    <a:pt x="10308" y="303"/>
                    <a:pt x="15572" y="2958"/>
                    <a:pt x="16436" y="5376"/>
                  </a:cubicBezTo>
                  <a:cubicBezTo>
                    <a:pt x="16662" y="6006"/>
                    <a:pt x="16516" y="6854"/>
                    <a:pt x="16019" y="7831"/>
                  </a:cubicBezTo>
                  <a:cubicBezTo>
                    <a:pt x="14829" y="10168"/>
                    <a:pt x="11899" y="12773"/>
                    <a:pt x="9745" y="13407"/>
                  </a:cubicBezTo>
                  <a:cubicBezTo>
                    <a:pt x="8483" y="13775"/>
                    <a:pt x="7369" y="13804"/>
                    <a:pt x="6288" y="13829"/>
                  </a:cubicBezTo>
                  <a:cubicBezTo>
                    <a:pt x="4839" y="13867"/>
                    <a:pt x="3474" y="13900"/>
                    <a:pt x="2192" y="14856"/>
                  </a:cubicBezTo>
                  <a:cubicBezTo>
                    <a:pt x="1" y="16501"/>
                    <a:pt x="852" y="20889"/>
                    <a:pt x="890" y="21077"/>
                  </a:cubicBezTo>
                  <a:cubicBezTo>
                    <a:pt x="903" y="21147"/>
                    <a:pt x="961" y="21193"/>
                    <a:pt x="1032" y="21193"/>
                  </a:cubicBezTo>
                  <a:cubicBezTo>
                    <a:pt x="1040" y="21193"/>
                    <a:pt x="1049" y="21193"/>
                    <a:pt x="1057" y="21189"/>
                  </a:cubicBezTo>
                  <a:cubicBezTo>
                    <a:pt x="1136" y="21177"/>
                    <a:pt x="1190" y="21097"/>
                    <a:pt x="1174" y="21018"/>
                  </a:cubicBezTo>
                  <a:cubicBezTo>
                    <a:pt x="1165" y="20977"/>
                    <a:pt x="322" y="16626"/>
                    <a:pt x="2367" y="15091"/>
                  </a:cubicBezTo>
                  <a:cubicBezTo>
                    <a:pt x="3574" y="14189"/>
                    <a:pt x="4835" y="14155"/>
                    <a:pt x="6296" y="14122"/>
                  </a:cubicBezTo>
                  <a:cubicBezTo>
                    <a:pt x="7344" y="14097"/>
                    <a:pt x="8529" y="14068"/>
                    <a:pt x="9824" y="13683"/>
                  </a:cubicBezTo>
                  <a:cubicBezTo>
                    <a:pt x="12045" y="13032"/>
                    <a:pt x="15059" y="10356"/>
                    <a:pt x="16278" y="7960"/>
                  </a:cubicBezTo>
                  <a:cubicBezTo>
                    <a:pt x="16812" y="6912"/>
                    <a:pt x="16962" y="5985"/>
                    <a:pt x="16708" y="5280"/>
                  </a:cubicBezTo>
                  <a:cubicBezTo>
                    <a:pt x="15806" y="2750"/>
                    <a:pt x="10604" y="128"/>
                    <a:pt x="10383" y="16"/>
                  </a:cubicBezTo>
                  <a:cubicBezTo>
                    <a:pt x="10363" y="5"/>
                    <a:pt x="10342" y="1"/>
                    <a:pt x="103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Google Shape;2075;p55">
              <a:extLst>
                <a:ext uri="{FF2B5EF4-FFF2-40B4-BE49-F238E27FC236}">
                  <a16:creationId xmlns:a16="http://schemas.microsoft.com/office/drawing/2014/main" id="{D8786975-D00D-F3AD-8E24-8034F894A2E6}"/>
                </a:ext>
              </a:extLst>
            </p:cNvPr>
            <p:cNvSpPr/>
            <p:nvPr/>
          </p:nvSpPr>
          <p:spPr>
            <a:xfrm>
              <a:off x="3189094" y="1932096"/>
              <a:ext cx="270918" cy="205728"/>
            </a:xfrm>
            <a:custGeom>
              <a:avLst/>
              <a:gdLst/>
              <a:ahLst/>
              <a:cxnLst/>
              <a:rect l="l" t="t" r="r" b="b"/>
              <a:pathLst>
                <a:path w="16387" h="12442" extrusionOk="0">
                  <a:moveTo>
                    <a:pt x="16218" y="0"/>
                  </a:moveTo>
                  <a:cubicBezTo>
                    <a:pt x="16152" y="0"/>
                    <a:pt x="16095" y="50"/>
                    <a:pt x="16082" y="118"/>
                  </a:cubicBezTo>
                  <a:cubicBezTo>
                    <a:pt x="16078" y="143"/>
                    <a:pt x="15522" y="2760"/>
                    <a:pt x="12215" y="4847"/>
                  </a:cubicBezTo>
                  <a:cubicBezTo>
                    <a:pt x="10475" y="5949"/>
                    <a:pt x="8909" y="5991"/>
                    <a:pt x="7398" y="6037"/>
                  </a:cubicBezTo>
                  <a:cubicBezTo>
                    <a:pt x="6016" y="6074"/>
                    <a:pt x="4593" y="6116"/>
                    <a:pt x="3111" y="6989"/>
                  </a:cubicBezTo>
                  <a:cubicBezTo>
                    <a:pt x="1" y="8818"/>
                    <a:pt x="1428" y="12316"/>
                    <a:pt x="1440" y="12353"/>
                  </a:cubicBezTo>
                  <a:cubicBezTo>
                    <a:pt x="1466" y="12408"/>
                    <a:pt x="1520" y="12442"/>
                    <a:pt x="1579" y="12442"/>
                  </a:cubicBezTo>
                  <a:cubicBezTo>
                    <a:pt x="1595" y="12442"/>
                    <a:pt x="1616" y="12437"/>
                    <a:pt x="1633" y="12429"/>
                  </a:cubicBezTo>
                  <a:cubicBezTo>
                    <a:pt x="1708" y="12400"/>
                    <a:pt x="1741" y="12311"/>
                    <a:pt x="1712" y="12241"/>
                  </a:cubicBezTo>
                  <a:cubicBezTo>
                    <a:pt x="1695" y="12207"/>
                    <a:pt x="363" y="8943"/>
                    <a:pt x="3257" y="7240"/>
                  </a:cubicBezTo>
                  <a:cubicBezTo>
                    <a:pt x="4672" y="6409"/>
                    <a:pt x="5999" y="6367"/>
                    <a:pt x="7406" y="6330"/>
                  </a:cubicBezTo>
                  <a:cubicBezTo>
                    <a:pt x="8959" y="6284"/>
                    <a:pt x="10562" y="6238"/>
                    <a:pt x="12375" y="5093"/>
                  </a:cubicBezTo>
                  <a:cubicBezTo>
                    <a:pt x="15781" y="2939"/>
                    <a:pt x="16344" y="288"/>
                    <a:pt x="16369" y="176"/>
                  </a:cubicBezTo>
                  <a:cubicBezTo>
                    <a:pt x="16386" y="97"/>
                    <a:pt x="16332" y="22"/>
                    <a:pt x="16253" y="5"/>
                  </a:cubicBezTo>
                  <a:cubicBezTo>
                    <a:pt x="16241" y="2"/>
                    <a:pt x="16229" y="0"/>
                    <a:pt x="162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Google Shape;2076;p55">
              <a:extLst>
                <a:ext uri="{FF2B5EF4-FFF2-40B4-BE49-F238E27FC236}">
                  <a16:creationId xmlns:a16="http://schemas.microsoft.com/office/drawing/2014/main" id="{18360533-DFFB-AF15-4222-B0CB136FFB1E}"/>
                </a:ext>
              </a:extLst>
            </p:cNvPr>
            <p:cNvSpPr/>
            <p:nvPr/>
          </p:nvSpPr>
          <p:spPr>
            <a:xfrm>
              <a:off x="3253444" y="2131759"/>
              <a:ext cx="91507" cy="95308"/>
            </a:xfrm>
            <a:custGeom>
              <a:avLst/>
              <a:gdLst/>
              <a:ahLst/>
              <a:cxnLst/>
              <a:rect l="l" t="t" r="r" b="b"/>
              <a:pathLst>
                <a:path w="5535" h="5764" extrusionOk="0">
                  <a:moveTo>
                    <a:pt x="2613" y="0"/>
                  </a:moveTo>
                  <a:cubicBezTo>
                    <a:pt x="2337" y="0"/>
                    <a:pt x="2055" y="103"/>
                    <a:pt x="1774" y="345"/>
                  </a:cubicBezTo>
                  <a:cubicBezTo>
                    <a:pt x="1" y="1862"/>
                    <a:pt x="2755" y="5763"/>
                    <a:pt x="4877" y="5763"/>
                  </a:cubicBezTo>
                  <a:cubicBezTo>
                    <a:pt x="5009" y="5763"/>
                    <a:pt x="5138" y="5748"/>
                    <a:pt x="5263" y="5717"/>
                  </a:cubicBezTo>
                  <a:lnTo>
                    <a:pt x="5535" y="3300"/>
                  </a:lnTo>
                  <a:cubicBezTo>
                    <a:pt x="5535" y="3300"/>
                    <a:pt x="4175" y="0"/>
                    <a:pt x="2613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Google Shape;2077;p55">
              <a:extLst>
                <a:ext uri="{FF2B5EF4-FFF2-40B4-BE49-F238E27FC236}">
                  <a16:creationId xmlns:a16="http://schemas.microsoft.com/office/drawing/2014/main" id="{F1291CF0-0971-02D9-A9F1-215F4588ECD8}"/>
                </a:ext>
              </a:extLst>
            </p:cNvPr>
            <p:cNvSpPr/>
            <p:nvPr/>
          </p:nvSpPr>
          <p:spPr>
            <a:xfrm>
              <a:off x="3264951" y="2126931"/>
              <a:ext cx="85456" cy="104964"/>
            </a:xfrm>
            <a:custGeom>
              <a:avLst/>
              <a:gdLst/>
              <a:ahLst/>
              <a:cxnLst/>
              <a:rect l="l" t="t" r="r" b="b"/>
              <a:pathLst>
                <a:path w="5169" h="6348" extrusionOk="0">
                  <a:moveTo>
                    <a:pt x="1911" y="1"/>
                  </a:moveTo>
                  <a:cubicBezTo>
                    <a:pt x="1552" y="1"/>
                    <a:pt x="1208" y="140"/>
                    <a:pt x="885" y="415"/>
                  </a:cubicBezTo>
                  <a:cubicBezTo>
                    <a:pt x="76" y="1113"/>
                    <a:pt x="1" y="2327"/>
                    <a:pt x="689" y="3658"/>
                  </a:cubicBezTo>
                  <a:cubicBezTo>
                    <a:pt x="1403" y="5041"/>
                    <a:pt x="2873" y="6348"/>
                    <a:pt x="4192" y="6348"/>
                  </a:cubicBezTo>
                  <a:cubicBezTo>
                    <a:pt x="4342" y="6348"/>
                    <a:pt x="4492" y="6331"/>
                    <a:pt x="4638" y="6293"/>
                  </a:cubicBezTo>
                  <a:cubicBezTo>
                    <a:pt x="4793" y="6255"/>
                    <a:pt x="4889" y="6097"/>
                    <a:pt x="4852" y="5938"/>
                  </a:cubicBezTo>
                  <a:cubicBezTo>
                    <a:pt x="4816" y="5808"/>
                    <a:pt x="4702" y="5719"/>
                    <a:pt x="4572" y="5719"/>
                  </a:cubicBezTo>
                  <a:cubicBezTo>
                    <a:pt x="4547" y="5719"/>
                    <a:pt x="4522" y="5723"/>
                    <a:pt x="4496" y="5729"/>
                  </a:cubicBezTo>
                  <a:cubicBezTo>
                    <a:pt x="4394" y="5755"/>
                    <a:pt x="4289" y="5767"/>
                    <a:pt x="4181" y="5767"/>
                  </a:cubicBezTo>
                  <a:cubicBezTo>
                    <a:pt x="3128" y="5767"/>
                    <a:pt x="1839" y="4619"/>
                    <a:pt x="1207" y="3396"/>
                  </a:cubicBezTo>
                  <a:cubicBezTo>
                    <a:pt x="998" y="2991"/>
                    <a:pt x="384" y="1613"/>
                    <a:pt x="1265" y="858"/>
                  </a:cubicBezTo>
                  <a:cubicBezTo>
                    <a:pt x="1481" y="674"/>
                    <a:pt x="1696" y="583"/>
                    <a:pt x="1921" y="583"/>
                  </a:cubicBezTo>
                  <a:cubicBezTo>
                    <a:pt x="1988" y="583"/>
                    <a:pt x="2056" y="591"/>
                    <a:pt x="2126" y="608"/>
                  </a:cubicBezTo>
                  <a:cubicBezTo>
                    <a:pt x="3186" y="866"/>
                    <a:pt x="4251" y="2928"/>
                    <a:pt x="4567" y="3704"/>
                  </a:cubicBezTo>
                  <a:cubicBezTo>
                    <a:pt x="4616" y="3816"/>
                    <a:pt x="4727" y="3884"/>
                    <a:pt x="4841" y="3884"/>
                  </a:cubicBezTo>
                  <a:cubicBezTo>
                    <a:pt x="4877" y="3884"/>
                    <a:pt x="4913" y="3878"/>
                    <a:pt x="4947" y="3864"/>
                  </a:cubicBezTo>
                  <a:cubicBezTo>
                    <a:pt x="5097" y="3801"/>
                    <a:pt x="5168" y="3629"/>
                    <a:pt x="5106" y="3483"/>
                  </a:cubicBezTo>
                  <a:cubicBezTo>
                    <a:pt x="5056" y="3358"/>
                    <a:pt x="3829" y="419"/>
                    <a:pt x="2259" y="43"/>
                  </a:cubicBezTo>
                  <a:cubicBezTo>
                    <a:pt x="2142" y="15"/>
                    <a:pt x="2026" y="1"/>
                    <a:pt x="191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Google Shape;2078;p55">
              <a:extLst>
                <a:ext uri="{FF2B5EF4-FFF2-40B4-BE49-F238E27FC236}">
                  <a16:creationId xmlns:a16="http://schemas.microsoft.com/office/drawing/2014/main" id="{1AAAA969-EA12-7F53-306C-B5DE3941422F}"/>
                </a:ext>
              </a:extLst>
            </p:cNvPr>
            <p:cNvSpPr/>
            <p:nvPr/>
          </p:nvSpPr>
          <p:spPr>
            <a:xfrm>
              <a:off x="3618691" y="3023713"/>
              <a:ext cx="157588" cy="89554"/>
            </a:xfrm>
            <a:custGeom>
              <a:avLst/>
              <a:gdLst/>
              <a:ahLst/>
              <a:cxnLst/>
              <a:rect l="l" t="t" r="r" b="b"/>
              <a:pathLst>
                <a:path w="9532" h="5416" extrusionOk="0">
                  <a:moveTo>
                    <a:pt x="4768" y="1"/>
                  </a:moveTo>
                  <a:cubicBezTo>
                    <a:pt x="2134" y="1"/>
                    <a:pt x="1" y="1215"/>
                    <a:pt x="1" y="2710"/>
                  </a:cubicBezTo>
                  <a:cubicBezTo>
                    <a:pt x="1" y="4205"/>
                    <a:pt x="2134" y="5415"/>
                    <a:pt x="4768" y="5415"/>
                  </a:cubicBezTo>
                  <a:cubicBezTo>
                    <a:pt x="7398" y="5415"/>
                    <a:pt x="9532" y="4205"/>
                    <a:pt x="9532" y="2710"/>
                  </a:cubicBezTo>
                  <a:cubicBezTo>
                    <a:pt x="9532" y="1215"/>
                    <a:pt x="7398" y="1"/>
                    <a:pt x="4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Google Shape;2079;p55">
              <a:extLst>
                <a:ext uri="{FF2B5EF4-FFF2-40B4-BE49-F238E27FC236}">
                  <a16:creationId xmlns:a16="http://schemas.microsoft.com/office/drawing/2014/main" id="{E4F245D3-5461-FAB1-5C33-0056B95FF2CC}"/>
                </a:ext>
              </a:extLst>
            </p:cNvPr>
            <p:cNvSpPr/>
            <p:nvPr/>
          </p:nvSpPr>
          <p:spPr>
            <a:xfrm>
              <a:off x="3613945" y="3018951"/>
              <a:ext cx="167160" cy="99144"/>
            </a:xfrm>
            <a:custGeom>
              <a:avLst/>
              <a:gdLst/>
              <a:ahLst/>
              <a:cxnLst/>
              <a:rect l="l" t="t" r="r" b="b"/>
              <a:pathLst>
                <a:path w="10111" h="5996" extrusionOk="0">
                  <a:moveTo>
                    <a:pt x="5055" y="580"/>
                  </a:moveTo>
                  <a:cubicBezTo>
                    <a:pt x="7480" y="580"/>
                    <a:pt x="9526" y="1687"/>
                    <a:pt x="9526" y="2998"/>
                  </a:cubicBezTo>
                  <a:cubicBezTo>
                    <a:pt x="9526" y="4308"/>
                    <a:pt x="7480" y="5415"/>
                    <a:pt x="5055" y="5415"/>
                  </a:cubicBezTo>
                  <a:cubicBezTo>
                    <a:pt x="2630" y="5415"/>
                    <a:pt x="580" y="4308"/>
                    <a:pt x="580" y="2998"/>
                  </a:cubicBezTo>
                  <a:cubicBezTo>
                    <a:pt x="580" y="1687"/>
                    <a:pt x="2630" y="580"/>
                    <a:pt x="5055" y="580"/>
                  </a:cubicBezTo>
                  <a:close/>
                  <a:moveTo>
                    <a:pt x="5055" y="0"/>
                  </a:moveTo>
                  <a:cubicBezTo>
                    <a:pt x="2220" y="0"/>
                    <a:pt x="0" y="1316"/>
                    <a:pt x="0" y="2998"/>
                  </a:cubicBezTo>
                  <a:cubicBezTo>
                    <a:pt x="0" y="4680"/>
                    <a:pt x="2220" y="5996"/>
                    <a:pt x="5055" y="5996"/>
                  </a:cubicBezTo>
                  <a:cubicBezTo>
                    <a:pt x="7890" y="5996"/>
                    <a:pt x="10111" y="4680"/>
                    <a:pt x="10111" y="2998"/>
                  </a:cubicBezTo>
                  <a:cubicBezTo>
                    <a:pt x="10111" y="1316"/>
                    <a:pt x="7890" y="0"/>
                    <a:pt x="505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Google Shape;2080;p55">
              <a:extLst>
                <a:ext uri="{FF2B5EF4-FFF2-40B4-BE49-F238E27FC236}">
                  <a16:creationId xmlns:a16="http://schemas.microsoft.com/office/drawing/2014/main" id="{36C8E12E-2455-7751-5DDB-05D9D9917963}"/>
                </a:ext>
              </a:extLst>
            </p:cNvPr>
            <p:cNvSpPr/>
            <p:nvPr/>
          </p:nvSpPr>
          <p:spPr>
            <a:xfrm>
              <a:off x="3042142" y="2497720"/>
              <a:ext cx="518955" cy="532162"/>
            </a:xfrm>
            <a:custGeom>
              <a:avLst/>
              <a:gdLst/>
              <a:ahLst/>
              <a:cxnLst/>
              <a:rect l="l" t="t" r="r" b="b"/>
              <a:pathLst>
                <a:path w="31390" h="32184" extrusionOk="0">
                  <a:moveTo>
                    <a:pt x="6209" y="0"/>
                  </a:moveTo>
                  <a:cubicBezTo>
                    <a:pt x="5731" y="0"/>
                    <a:pt x="4971" y="191"/>
                    <a:pt x="3900" y="1000"/>
                  </a:cubicBezTo>
                  <a:cubicBezTo>
                    <a:pt x="1871" y="2532"/>
                    <a:pt x="1" y="9483"/>
                    <a:pt x="1245" y="12430"/>
                  </a:cubicBezTo>
                  <a:cubicBezTo>
                    <a:pt x="2488" y="15378"/>
                    <a:pt x="5908" y="30699"/>
                    <a:pt x="7477" y="31538"/>
                  </a:cubicBezTo>
                  <a:cubicBezTo>
                    <a:pt x="8330" y="31995"/>
                    <a:pt x="13745" y="32183"/>
                    <a:pt x="18823" y="32183"/>
                  </a:cubicBezTo>
                  <a:cubicBezTo>
                    <a:pt x="23070" y="32183"/>
                    <a:pt x="27081" y="32051"/>
                    <a:pt x="27991" y="31835"/>
                  </a:cubicBezTo>
                  <a:cubicBezTo>
                    <a:pt x="29991" y="31363"/>
                    <a:pt x="31390" y="28749"/>
                    <a:pt x="31052" y="26490"/>
                  </a:cubicBezTo>
                  <a:cubicBezTo>
                    <a:pt x="30718" y="24228"/>
                    <a:pt x="28484" y="23639"/>
                    <a:pt x="27821" y="23623"/>
                  </a:cubicBezTo>
                  <a:cubicBezTo>
                    <a:pt x="27161" y="23602"/>
                    <a:pt x="13673" y="22833"/>
                    <a:pt x="13673" y="22833"/>
                  </a:cubicBezTo>
                  <a:lnTo>
                    <a:pt x="9481" y="5124"/>
                  </a:lnTo>
                  <a:lnTo>
                    <a:pt x="6839" y="153"/>
                  </a:lnTo>
                  <a:cubicBezTo>
                    <a:pt x="6839" y="153"/>
                    <a:pt x="6636" y="0"/>
                    <a:pt x="62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Google Shape;2081;p55">
              <a:extLst>
                <a:ext uri="{FF2B5EF4-FFF2-40B4-BE49-F238E27FC236}">
                  <a16:creationId xmlns:a16="http://schemas.microsoft.com/office/drawing/2014/main" id="{6318DB5A-BB9A-DD8F-3CC8-999064769B8A}"/>
                </a:ext>
              </a:extLst>
            </p:cNvPr>
            <p:cNvSpPr/>
            <p:nvPr/>
          </p:nvSpPr>
          <p:spPr>
            <a:xfrm>
              <a:off x="3036703" y="2492826"/>
              <a:ext cx="529652" cy="541769"/>
            </a:xfrm>
            <a:custGeom>
              <a:avLst/>
              <a:gdLst/>
              <a:ahLst/>
              <a:cxnLst/>
              <a:rect l="l" t="t" r="r" b="b"/>
              <a:pathLst>
                <a:path w="32037" h="32765" extrusionOk="0">
                  <a:moveTo>
                    <a:pt x="6532" y="1"/>
                  </a:moveTo>
                  <a:cubicBezTo>
                    <a:pt x="5991" y="1"/>
                    <a:pt x="5174" y="215"/>
                    <a:pt x="4054" y="1062"/>
                  </a:cubicBezTo>
                  <a:cubicBezTo>
                    <a:pt x="1937" y="2665"/>
                    <a:pt x="0" y="9738"/>
                    <a:pt x="1307" y="12839"/>
                  </a:cubicBezTo>
                  <a:cubicBezTo>
                    <a:pt x="1753" y="13896"/>
                    <a:pt x="2480" y="16559"/>
                    <a:pt x="3322" y="19648"/>
                  </a:cubicBezTo>
                  <a:cubicBezTo>
                    <a:pt x="5218" y="26586"/>
                    <a:pt x="6642" y="31542"/>
                    <a:pt x="7669" y="32089"/>
                  </a:cubicBezTo>
                  <a:cubicBezTo>
                    <a:pt x="8570" y="32573"/>
                    <a:pt x="13968" y="32765"/>
                    <a:pt x="19049" y="32765"/>
                  </a:cubicBezTo>
                  <a:cubicBezTo>
                    <a:pt x="23391" y="32765"/>
                    <a:pt x="27503" y="32627"/>
                    <a:pt x="28388" y="32414"/>
                  </a:cubicBezTo>
                  <a:cubicBezTo>
                    <a:pt x="30475" y="31921"/>
                    <a:pt x="32037" y="29216"/>
                    <a:pt x="31669" y="26745"/>
                  </a:cubicBezTo>
                  <a:cubicBezTo>
                    <a:pt x="31297" y="24224"/>
                    <a:pt x="28805" y="23643"/>
                    <a:pt x="28158" y="23626"/>
                  </a:cubicBezTo>
                  <a:cubicBezTo>
                    <a:pt x="27553" y="23609"/>
                    <a:pt x="15972" y="22954"/>
                    <a:pt x="14235" y="22854"/>
                  </a:cubicBezTo>
                  <a:lnTo>
                    <a:pt x="10094" y="5354"/>
                  </a:lnTo>
                  <a:cubicBezTo>
                    <a:pt x="10062" y="5223"/>
                    <a:pt x="9944" y="5131"/>
                    <a:pt x="9815" y="5131"/>
                  </a:cubicBezTo>
                  <a:cubicBezTo>
                    <a:pt x="9792" y="5131"/>
                    <a:pt x="9768" y="5134"/>
                    <a:pt x="9744" y="5141"/>
                  </a:cubicBezTo>
                  <a:cubicBezTo>
                    <a:pt x="9589" y="5174"/>
                    <a:pt x="9493" y="5333"/>
                    <a:pt x="9526" y="5487"/>
                  </a:cubicBezTo>
                  <a:lnTo>
                    <a:pt x="13722" y="23201"/>
                  </a:lnTo>
                  <a:cubicBezTo>
                    <a:pt x="13751" y="23326"/>
                    <a:pt x="13860" y="23414"/>
                    <a:pt x="13985" y="23422"/>
                  </a:cubicBezTo>
                  <a:cubicBezTo>
                    <a:pt x="14536" y="23455"/>
                    <a:pt x="27486" y="24190"/>
                    <a:pt x="28141" y="24206"/>
                  </a:cubicBezTo>
                  <a:cubicBezTo>
                    <a:pt x="28655" y="24224"/>
                    <a:pt x="30784" y="24732"/>
                    <a:pt x="31097" y="26829"/>
                  </a:cubicBezTo>
                  <a:cubicBezTo>
                    <a:pt x="31414" y="28987"/>
                    <a:pt x="30037" y="31424"/>
                    <a:pt x="28254" y="31850"/>
                  </a:cubicBezTo>
                  <a:cubicBezTo>
                    <a:pt x="27293" y="32078"/>
                    <a:pt x="23571" y="32197"/>
                    <a:pt x="19563" y="32197"/>
                  </a:cubicBezTo>
                  <a:cubicBezTo>
                    <a:pt x="14384" y="32197"/>
                    <a:pt x="8729" y="31998"/>
                    <a:pt x="7940" y="31580"/>
                  </a:cubicBezTo>
                  <a:cubicBezTo>
                    <a:pt x="7055" y="31104"/>
                    <a:pt x="5147" y="24119"/>
                    <a:pt x="3886" y="19493"/>
                  </a:cubicBezTo>
                  <a:cubicBezTo>
                    <a:pt x="3035" y="16387"/>
                    <a:pt x="2304" y="13703"/>
                    <a:pt x="1841" y="12613"/>
                  </a:cubicBezTo>
                  <a:cubicBezTo>
                    <a:pt x="638" y="9754"/>
                    <a:pt x="2467" y="2995"/>
                    <a:pt x="4404" y="1530"/>
                  </a:cubicBezTo>
                  <a:cubicBezTo>
                    <a:pt x="5425" y="757"/>
                    <a:pt x="6123" y="591"/>
                    <a:pt x="6535" y="591"/>
                  </a:cubicBezTo>
                  <a:cubicBezTo>
                    <a:pt x="6835" y="591"/>
                    <a:pt x="6984" y="679"/>
                    <a:pt x="6996" y="686"/>
                  </a:cubicBezTo>
                  <a:cubicBezTo>
                    <a:pt x="7047" y="723"/>
                    <a:pt x="7106" y="741"/>
                    <a:pt x="7165" y="741"/>
                  </a:cubicBezTo>
                  <a:cubicBezTo>
                    <a:pt x="7252" y="741"/>
                    <a:pt x="7340" y="701"/>
                    <a:pt x="7397" y="624"/>
                  </a:cubicBezTo>
                  <a:cubicBezTo>
                    <a:pt x="7493" y="499"/>
                    <a:pt x="7468" y="315"/>
                    <a:pt x="7343" y="219"/>
                  </a:cubicBezTo>
                  <a:cubicBezTo>
                    <a:pt x="7289" y="179"/>
                    <a:pt x="7025" y="1"/>
                    <a:pt x="65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Google Shape;2082;p55">
              <a:extLst>
                <a:ext uri="{FF2B5EF4-FFF2-40B4-BE49-F238E27FC236}">
                  <a16:creationId xmlns:a16="http://schemas.microsoft.com/office/drawing/2014/main" id="{F82EB39D-316C-758A-8EF8-A1CD6061910B}"/>
                </a:ext>
              </a:extLst>
            </p:cNvPr>
            <p:cNvSpPr/>
            <p:nvPr/>
          </p:nvSpPr>
          <p:spPr>
            <a:xfrm>
              <a:off x="3180596" y="2870741"/>
              <a:ext cx="90036" cy="60981"/>
            </a:xfrm>
            <a:custGeom>
              <a:avLst/>
              <a:gdLst/>
              <a:ahLst/>
              <a:cxnLst/>
              <a:rect l="l" t="t" r="r" b="b"/>
              <a:pathLst>
                <a:path w="5446" h="3688" extrusionOk="0">
                  <a:moveTo>
                    <a:pt x="2208" y="1"/>
                  </a:moveTo>
                  <a:cubicBezTo>
                    <a:pt x="1561" y="1"/>
                    <a:pt x="876" y="60"/>
                    <a:pt x="218" y="222"/>
                  </a:cubicBezTo>
                  <a:cubicBezTo>
                    <a:pt x="139" y="239"/>
                    <a:pt x="89" y="318"/>
                    <a:pt x="110" y="398"/>
                  </a:cubicBezTo>
                  <a:cubicBezTo>
                    <a:pt x="123" y="461"/>
                    <a:pt x="182" y="507"/>
                    <a:pt x="248" y="507"/>
                  </a:cubicBezTo>
                  <a:cubicBezTo>
                    <a:pt x="260" y="507"/>
                    <a:pt x="273" y="505"/>
                    <a:pt x="285" y="502"/>
                  </a:cubicBezTo>
                  <a:cubicBezTo>
                    <a:pt x="904" y="349"/>
                    <a:pt x="1557" y="294"/>
                    <a:pt x="2177" y="294"/>
                  </a:cubicBezTo>
                  <a:cubicBezTo>
                    <a:pt x="3017" y="294"/>
                    <a:pt x="3799" y="395"/>
                    <a:pt x="4363" y="494"/>
                  </a:cubicBezTo>
                  <a:cubicBezTo>
                    <a:pt x="3057" y="702"/>
                    <a:pt x="748" y="1375"/>
                    <a:pt x="26" y="3496"/>
                  </a:cubicBezTo>
                  <a:cubicBezTo>
                    <a:pt x="1" y="3575"/>
                    <a:pt x="43" y="3654"/>
                    <a:pt x="118" y="3683"/>
                  </a:cubicBezTo>
                  <a:cubicBezTo>
                    <a:pt x="130" y="3688"/>
                    <a:pt x="147" y="3688"/>
                    <a:pt x="164" y="3688"/>
                  </a:cubicBezTo>
                  <a:cubicBezTo>
                    <a:pt x="222" y="3688"/>
                    <a:pt x="280" y="3650"/>
                    <a:pt x="301" y="3592"/>
                  </a:cubicBezTo>
                  <a:cubicBezTo>
                    <a:pt x="1257" y="777"/>
                    <a:pt x="5253" y="690"/>
                    <a:pt x="5295" y="690"/>
                  </a:cubicBezTo>
                  <a:cubicBezTo>
                    <a:pt x="5365" y="686"/>
                    <a:pt x="5428" y="632"/>
                    <a:pt x="5436" y="561"/>
                  </a:cubicBezTo>
                  <a:cubicBezTo>
                    <a:pt x="5445" y="490"/>
                    <a:pt x="5399" y="423"/>
                    <a:pt x="5332" y="402"/>
                  </a:cubicBezTo>
                  <a:cubicBezTo>
                    <a:pt x="5251" y="381"/>
                    <a:pt x="3853" y="1"/>
                    <a:pt x="220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Google Shape;2083;p55">
              <a:extLst>
                <a:ext uri="{FF2B5EF4-FFF2-40B4-BE49-F238E27FC236}">
                  <a16:creationId xmlns:a16="http://schemas.microsoft.com/office/drawing/2014/main" id="{77B93587-57D6-14DD-719F-57B65B123674}"/>
                </a:ext>
              </a:extLst>
            </p:cNvPr>
            <p:cNvSpPr/>
            <p:nvPr/>
          </p:nvSpPr>
          <p:spPr>
            <a:xfrm>
              <a:off x="3047251" y="2502581"/>
              <a:ext cx="482931" cy="522622"/>
            </a:xfrm>
            <a:custGeom>
              <a:avLst/>
              <a:gdLst/>
              <a:ahLst/>
              <a:cxnLst/>
              <a:rect l="l" t="t" r="r" b="b"/>
              <a:pathLst>
                <a:path w="29211" h="31607" extrusionOk="0">
                  <a:moveTo>
                    <a:pt x="5900" y="0"/>
                  </a:moveTo>
                  <a:cubicBezTo>
                    <a:pt x="5486" y="0"/>
                    <a:pt x="4788" y="167"/>
                    <a:pt x="3766" y="940"/>
                  </a:cubicBezTo>
                  <a:cubicBezTo>
                    <a:pt x="1829" y="2405"/>
                    <a:pt x="0" y="9164"/>
                    <a:pt x="1203" y="12023"/>
                  </a:cubicBezTo>
                  <a:cubicBezTo>
                    <a:pt x="1666" y="13113"/>
                    <a:pt x="2397" y="15797"/>
                    <a:pt x="3248" y="18903"/>
                  </a:cubicBezTo>
                  <a:cubicBezTo>
                    <a:pt x="4509" y="23529"/>
                    <a:pt x="6417" y="30514"/>
                    <a:pt x="7302" y="30990"/>
                  </a:cubicBezTo>
                  <a:cubicBezTo>
                    <a:pt x="8091" y="31406"/>
                    <a:pt x="13740" y="31607"/>
                    <a:pt x="18916" y="31607"/>
                  </a:cubicBezTo>
                  <a:cubicBezTo>
                    <a:pt x="22928" y="31607"/>
                    <a:pt x="26655" y="31486"/>
                    <a:pt x="27616" y="31260"/>
                  </a:cubicBezTo>
                  <a:cubicBezTo>
                    <a:pt x="28208" y="31119"/>
                    <a:pt x="28755" y="30755"/>
                    <a:pt x="29210" y="30254"/>
                  </a:cubicBezTo>
                  <a:cubicBezTo>
                    <a:pt x="28597" y="29900"/>
                    <a:pt x="27703" y="29198"/>
                    <a:pt x="27645" y="27499"/>
                  </a:cubicBezTo>
                  <a:cubicBezTo>
                    <a:pt x="27165" y="27403"/>
                    <a:pt x="26426" y="27366"/>
                    <a:pt x="25520" y="27366"/>
                  </a:cubicBezTo>
                  <a:cubicBezTo>
                    <a:pt x="23725" y="27366"/>
                    <a:pt x="21275" y="27516"/>
                    <a:pt x="18853" y="27670"/>
                  </a:cubicBezTo>
                  <a:cubicBezTo>
                    <a:pt x="16436" y="27821"/>
                    <a:pt x="14048" y="27975"/>
                    <a:pt x="12378" y="27975"/>
                  </a:cubicBezTo>
                  <a:cubicBezTo>
                    <a:pt x="11322" y="27975"/>
                    <a:pt x="10555" y="27913"/>
                    <a:pt x="10249" y="27749"/>
                  </a:cubicBezTo>
                  <a:cubicBezTo>
                    <a:pt x="9268" y="27227"/>
                    <a:pt x="8592" y="26410"/>
                    <a:pt x="8467" y="25599"/>
                  </a:cubicBezTo>
                  <a:cubicBezTo>
                    <a:pt x="8429" y="25683"/>
                    <a:pt x="8395" y="25771"/>
                    <a:pt x="8366" y="25859"/>
                  </a:cubicBezTo>
                  <a:cubicBezTo>
                    <a:pt x="8345" y="25917"/>
                    <a:pt x="8287" y="25955"/>
                    <a:pt x="8229" y="25955"/>
                  </a:cubicBezTo>
                  <a:cubicBezTo>
                    <a:pt x="8212" y="25955"/>
                    <a:pt x="8195" y="25955"/>
                    <a:pt x="8183" y="25950"/>
                  </a:cubicBezTo>
                  <a:cubicBezTo>
                    <a:pt x="8108" y="25921"/>
                    <a:pt x="8066" y="25842"/>
                    <a:pt x="8091" y="25763"/>
                  </a:cubicBezTo>
                  <a:cubicBezTo>
                    <a:pt x="8195" y="25462"/>
                    <a:pt x="8329" y="25191"/>
                    <a:pt x="8488" y="24944"/>
                  </a:cubicBezTo>
                  <a:cubicBezTo>
                    <a:pt x="8563" y="24631"/>
                    <a:pt x="8734" y="24327"/>
                    <a:pt x="9022" y="24055"/>
                  </a:cubicBezTo>
                  <a:cubicBezTo>
                    <a:pt x="10216" y="22924"/>
                    <a:pt x="6730" y="22661"/>
                    <a:pt x="6755" y="21667"/>
                  </a:cubicBezTo>
                  <a:cubicBezTo>
                    <a:pt x="6784" y="20670"/>
                    <a:pt x="8788" y="20389"/>
                    <a:pt x="8659" y="19054"/>
                  </a:cubicBezTo>
                  <a:cubicBezTo>
                    <a:pt x="8530" y="17722"/>
                    <a:pt x="4208" y="17434"/>
                    <a:pt x="4318" y="13610"/>
                  </a:cubicBezTo>
                  <a:cubicBezTo>
                    <a:pt x="4422" y="9790"/>
                    <a:pt x="5378" y="5156"/>
                    <a:pt x="6246" y="3849"/>
                  </a:cubicBezTo>
                  <a:cubicBezTo>
                    <a:pt x="6455" y="3532"/>
                    <a:pt x="7073" y="3015"/>
                    <a:pt x="7882" y="2410"/>
                  </a:cubicBezTo>
                  <a:lnTo>
                    <a:pt x="6663" y="117"/>
                  </a:lnTo>
                  <a:cubicBezTo>
                    <a:pt x="6622" y="138"/>
                    <a:pt x="6576" y="150"/>
                    <a:pt x="6530" y="150"/>
                  </a:cubicBezTo>
                  <a:cubicBezTo>
                    <a:pt x="6472" y="150"/>
                    <a:pt x="6409" y="134"/>
                    <a:pt x="6358" y="96"/>
                  </a:cubicBezTo>
                  <a:cubicBezTo>
                    <a:pt x="6346" y="88"/>
                    <a:pt x="6200" y="0"/>
                    <a:pt x="5900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Google Shape;2084;p55">
              <a:extLst>
                <a:ext uri="{FF2B5EF4-FFF2-40B4-BE49-F238E27FC236}">
                  <a16:creationId xmlns:a16="http://schemas.microsoft.com/office/drawing/2014/main" id="{DEFB4A97-9D97-9584-D27C-80742D1F9667}"/>
                </a:ext>
              </a:extLst>
            </p:cNvPr>
            <p:cNvSpPr/>
            <p:nvPr/>
          </p:nvSpPr>
          <p:spPr>
            <a:xfrm>
              <a:off x="3042142" y="2497753"/>
              <a:ext cx="492454" cy="532162"/>
            </a:xfrm>
            <a:custGeom>
              <a:avLst/>
              <a:gdLst/>
              <a:ahLst/>
              <a:cxnLst/>
              <a:rect l="l" t="t" r="r" b="b"/>
              <a:pathLst>
                <a:path w="29787" h="32184" extrusionOk="0">
                  <a:moveTo>
                    <a:pt x="6209" y="0"/>
                  </a:moveTo>
                  <a:cubicBezTo>
                    <a:pt x="5729" y="0"/>
                    <a:pt x="4972" y="188"/>
                    <a:pt x="3900" y="998"/>
                  </a:cubicBezTo>
                  <a:cubicBezTo>
                    <a:pt x="1871" y="2530"/>
                    <a:pt x="1" y="9481"/>
                    <a:pt x="1245" y="12428"/>
                  </a:cubicBezTo>
                  <a:cubicBezTo>
                    <a:pt x="2488" y="15376"/>
                    <a:pt x="5908" y="30697"/>
                    <a:pt x="7477" y="31536"/>
                  </a:cubicBezTo>
                  <a:cubicBezTo>
                    <a:pt x="8329" y="31991"/>
                    <a:pt x="13756" y="32183"/>
                    <a:pt x="18841" y="32183"/>
                  </a:cubicBezTo>
                  <a:cubicBezTo>
                    <a:pt x="23082" y="32183"/>
                    <a:pt x="27086" y="32049"/>
                    <a:pt x="27991" y="31833"/>
                  </a:cubicBezTo>
                  <a:cubicBezTo>
                    <a:pt x="28677" y="31673"/>
                    <a:pt x="29290" y="31261"/>
                    <a:pt x="29787" y="30697"/>
                  </a:cubicBezTo>
                  <a:cubicBezTo>
                    <a:pt x="29787" y="30697"/>
                    <a:pt x="29783" y="30693"/>
                    <a:pt x="29779" y="30693"/>
                  </a:cubicBezTo>
                  <a:cubicBezTo>
                    <a:pt x="29704" y="30650"/>
                    <a:pt x="29612" y="30605"/>
                    <a:pt x="29519" y="30546"/>
                  </a:cubicBezTo>
                  <a:cubicBezTo>
                    <a:pt x="29064" y="31047"/>
                    <a:pt x="28517" y="31411"/>
                    <a:pt x="27925" y="31552"/>
                  </a:cubicBezTo>
                  <a:cubicBezTo>
                    <a:pt x="26964" y="31778"/>
                    <a:pt x="23237" y="31899"/>
                    <a:pt x="19225" y="31899"/>
                  </a:cubicBezTo>
                  <a:cubicBezTo>
                    <a:pt x="14049" y="31899"/>
                    <a:pt x="8400" y="31698"/>
                    <a:pt x="7611" y="31282"/>
                  </a:cubicBezTo>
                  <a:cubicBezTo>
                    <a:pt x="6726" y="30806"/>
                    <a:pt x="4818" y="23821"/>
                    <a:pt x="3557" y="19195"/>
                  </a:cubicBezTo>
                  <a:cubicBezTo>
                    <a:pt x="2706" y="16089"/>
                    <a:pt x="1975" y="13405"/>
                    <a:pt x="1512" y="12315"/>
                  </a:cubicBezTo>
                  <a:cubicBezTo>
                    <a:pt x="309" y="9456"/>
                    <a:pt x="2138" y="2697"/>
                    <a:pt x="4075" y="1232"/>
                  </a:cubicBezTo>
                  <a:cubicBezTo>
                    <a:pt x="5097" y="459"/>
                    <a:pt x="5795" y="292"/>
                    <a:pt x="6209" y="292"/>
                  </a:cubicBezTo>
                  <a:cubicBezTo>
                    <a:pt x="6509" y="292"/>
                    <a:pt x="6655" y="380"/>
                    <a:pt x="6667" y="388"/>
                  </a:cubicBezTo>
                  <a:cubicBezTo>
                    <a:pt x="6718" y="426"/>
                    <a:pt x="6781" y="442"/>
                    <a:pt x="6839" y="442"/>
                  </a:cubicBezTo>
                  <a:cubicBezTo>
                    <a:pt x="6885" y="442"/>
                    <a:pt x="6931" y="430"/>
                    <a:pt x="6972" y="409"/>
                  </a:cubicBezTo>
                  <a:lnTo>
                    <a:pt x="6839" y="151"/>
                  </a:lnTo>
                  <a:cubicBezTo>
                    <a:pt x="6839" y="151"/>
                    <a:pt x="6634" y="0"/>
                    <a:pt x="6209" y="0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Google Shape;2085;p55">
              <a:extLst>
                <a:ext uri="{FF2B5EF4-FFF2-40B4-BE49-F238E27FC236}">
                  <a16:creationId xmlns:a16="http://schemas.microsoft.com/office/drawing/2014/main" id="{14CF47E5-B1E6-771C-A6F1-707B43FBDD0F}"/>
                </a:ext>
              </a:extLst>
            </p:cNvPr>
            <p:cNvSpPr/>
            <p:nvPr/>
          </p:nvSpPr>
          <p:spPr>
            <a:xfrm>
              <a:off x="3180596" y="2915002"/>
              <a:ext cx="6993" cy="16717"/>
            </a:xfrm>
            <a:custGeom>
              <a:avLst/>
              <a:gdLst/>
              <a:ahLst/>
              <a:cxnLst/>
              <a:rect l="l" t="t" r="r" b="b"/>
              <a:pathLst>
                <a:path w="423" h="1011" extrusionOk="0">
                  <a:moveTo>
                    <a:pt x="423" y="0"/>
                  </a:moveTo>
                  <a:lnTo>
                    <a:pt x="423" y="0"/>
                  </a:lnTo>
                  <a:cubicBezTo>
                    <a:pt x="264" y="247"/>
                    <a:pt x="130" y="518"/>
                    <a:pt x="26" y="819"/>
                  </a:cubicBezTo>
                  <a:cubicBezTo>
                    <a:pt x="1" y="898"/>
                    <a:pt x="43" y="977"/>
                    <a:pt x="118" y="1006"/>
                  </a:cubicBezTo>
                  <a:cubicBezTo>
                    <a:pt x="130" y="1011"/>
                    <a:pt x="147" y="1011"/>
                    <a:pt x="164" y="1011"/>
                  </a:cubicBezTo>
                  <a:cubicBezTo>
                    <a:pt x="222" y="1011"/>
                    <a:pt x="280" y="973"/>
                    <a:pt x="301" y="915"/>
                  </a:cubicBezTo>
                  <a:cubicBezTo>
                    <a:pt x="330" y="827"/>
                    <a:pt x="364" y="739"/>
                    <a:pt x="402" y="655"/>
                  </a:cubicBezTo>
                  <a:cubicBezTo>
                    <a:pt x="364" y="435"/>
                    <a:pt x="372" y="217"/>
                    <a:pt x="423" y="0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Google Shape;2086;p55">
              <a:extLst>
                <a:ext uri="{FF2B5EF4-FFF2-40B4-BE49-F238E27FC236}">
                  <a16:creationId xmlns:a16="http://schemas.microsoft.com/office/drawing/2014/main" id="{7C736429-DB0F-A809-42EC-B634C2A085F5}"/>
                </a:ext>
              </a:extLst>
            </p:cNvPr>
            <p:cNvSpPr/>
            <p:nvPr/>
          </p:nvSpPr>
          <p:spPr>
            <a:xfrm>
              <a:off x="3508047" y="2900370"/>
              <a:ext cx="127631" cy="119482"/>
            </a:xfrm>
            <a:custGeom>
              <a:avLst/>
              <a:gdLst/>
              <a:ahLst/>
              <a:cxnLst/>
              <a:rect l="l" t="t" r="r" b="b"/>
              <a:pathLst>
                <a:path w="7720" h="7226" extrusionOk="0">
                  <a:moveTo>
                    <a:pt x="2138" y="0"/>
                  </a:moveTo>
                  <a:cubicBezTo>
                    <a:pt x="2138" y="0"/>
                    <a:pt x="130" y="739"/>
                    <a:pt x="68" y="3118"/>
                  </a:cubicBezTo>
                  <a:cubicBezTo>
                    <a:pt x="1" y="5503"/>
                    <a:pt x="1579" y="5941"/>
                    <a:pt x="1967" y="6216"/>
                  </a:cubicBezTo>
                  <a:cubicBezTo>
                    <a:pt x="2270" y="6429"/>
                    <a:pt x="3736" y="7226"/>
                    <a:pt x="4826" y="7226"/>
                  </a:cubicBezTo>
                  <a:cubicBezTo>
                    <a:pt x="5148" y="7226"/>
                    <a:pt x="5437" y="7156"/>
                    <a:pt x="5654" y="6981"/>
                  </a:cubicBezTo>
                  <a:cubicBezTo>
                    <a:pt x="6605" y="6212"/>
                    <a:pt x="7720" y="4125"/>
                    <a:pt x="6839" y="2380"/>
                  </a:cubicBezTo>
                  <a:cubicBezTo>
                    <a:pt x="5962" y="635"/>
                    <a:pt x="3065" y="25"/>
                    <a:pt x="2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Google Shape;2087;p55">
              <a:extLst>
                <a:ext uri="{FF2B5EF4-FFF2-40B4-BE49-F238E27FC236}">
                  <a16:creationId xmlns:a16="http://schemas.microsoft.com/office/drawing/2014/main" id="{377F5232-3029-C068-2B02-0AC77EE3D5E5}"/>
                </a:ext>
              </a:extLst>
            </p:cNvPr>
            <p:cNvSpPr/>
            <p:nvPr/>
          </p:nvSpPr>
          <p:spPr>
            <a:xfrm>
              <a:off x="3503368" y="2895526"/>
              <a:ext cx="137286" cy="129171"/>
            </a:xfrm>
            <a:custGeom>
              <a:avLst/>
              <a:gdLst/>
              <a:ahLst/>
              <a:cxnLst/>
              <a:rect l="l" t="t" r="r" b="b"/>
              <a:pathLst>
                <a:path w="8304" h="7812" extrusionOk="0">
                  <a:moveTo>
                    <a:pt x="2471" y="586"/>
                  </a:moveTo>
                  <a:cubicBezTo>
                    <a:pt x="3398" y="631"/>
                    <a:pt x="6074" y="1232"/>
                    <a:pt x="6863" y="2802"/>
                  </a:cubicBezTo>
                  <a:cubicBezTo>
                    <a:pt x="7698" y="4459"/>
                    <a:pt x="6533" y="6417"/>
                    <a:pt x="5756" y="7048"/>
                  </a:cubicBezTo>
                  <a:cubicBezTo>
                    <a:pt x="5597" y="7177"/>
                    <a:pt x="5373" y="7230"/>
                    <a:pt x="5113" y="7230"/>
                  </a:cubicBezTo>
                  <a:cubicBezTo>
                    <a:pt x="4192" y="7230"/>
                    <a:pt x="2833" y="6568"/>
                    <a:pt x="2417" y="6272"/>
                  </a:cubicBezTo>
                  <a:cubicBezTo>
                    <a:pt x="2355" y="6230"/>
                    <a:pt x="2267" y="6180"/>
                    <a:pt x="2158" y="6122"/>
                  </a:cubicBezTo>
                  <a:cubicBezTo>
                    <a:pt x="1607" y="5829"/>
                    <a:pt x="588" y="5282"/>
                    <a:pt x="638" y="3420"/>
                  </a:cubicBezTo>
                  <a:cubicBezTo>
                    <a:pt x="693" y="1450"/>
                    <a:pt x="2174" y="715"/>
                    <a:pt x="2471" y="586"/>
                  </a:cubicBezTo>
                  <a:close/>
                  <a:moveTo>
                    <a:pt x="2430" y="1"/>
                  </a:moveTo>
                  <a:cubicBezTo>
                    <a:pt x="2396" y="1"/>
                    <a:pt x="2355" y="5"/>
                    <a:pt x="2321" y="18"/>
                  </a:cubicBezTo>
                  <a:cubicBezTo>
                    <a:pt x="2234" y="51"/>
                    <a:pt x="129" y="856"/>
                    <a:pt x="58" y="3403"/>
                  </a:cubicBezTo>
                  <a:cubicBezTo>
                    <a:pt x="0" y="5629"/>
                    <a:pt x="1273" y="6309"/>
                    <a:pt x="1883" y="6635"/>
                  </a:cubicBezTo>
                  <a:cubicBezTo>
                    <a:pt x="1966" y="6677"/>
                    <a:pt x="2037" y="6714"/>
                    <a:pt x="2083" y="6748"/>
                  </a:cubicBezTo>
                  <a:cubicBezTo>
                    <a:pt x="2104" y="6764"/>
                    <a:pt x="3778" y="7812"/>
                    <a:pt x="5105" y="7812"/>
                  </a:cubicBezTo>
                  <a:cubicBezTo>
                    <a:pt x="5490" y="7812"/>
                    <a:pt x="5844" y="7725"/>
                    <a:pt x="6120" y="7499"/>
                  </a:cubicBezTo>
                  <a:cubicBezTo>
                    <a:pt x="7239" y="6592"/>
                    <a:pt x="8303" y="4363"/>
                    <a:pt x="7384" y="2540"/>
                  </a:cubicBezTo>
                  <a:cubicBezTo>
                    <a:pt x="6446" y="681"/>
                    <a:pt x="3423" y="26"/>
                    <a:pt x="243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Google Shape;2088;p55">
              <a:extLst>
                <a:ext uri="{FF2B5EF4-FFF2-40B4-BE49-F238E27FC236}">
                  <a16:creationId xmlns:a16="http://schemas.microsoft.com/office/drawing/2014/main" id="{CCD4897A-8E2C-73A2-FB19-3F733072655A}"/>
                </a:ext>
              </a:extLst>
            </p:cNvPr>
            <p:cNvSpPr/>
            <p:nvPr/>
          </p:nvSpPr>
          <p:spPr>
            <a:xfrm>
              <a:off x="3514330" y="2961860"/>
              <a:ext cx="93475" cy="53177"/>
            </a:xfrm>
            <a:custGeom>
              <a:avLst/>
              <a:gdLst/>
              <a:ahLst/>
              <a:cxnLst/>
              <a:rect l="l" t="t" r="r" b="b"/>
              <a:pathLst>
                <a:path w="5654" h="3216" extrusionOk="0">
                  <a:moveTo>
                    <a:pt x="1" y="0"/>
                  </a:moveTo>
                  <a:lnTo>
                    <a:pt x="1" y="0"/>
                  </a:lnTo>
                  <a:cubicBezTo>
                    <a:pt x="155" y="1395"/>
                    <a:pt x="1010" y="1850"/>
                    <a:pt x="1495" y="2110"/>
                  </a:cubicBezTo>
                  <a:cubicBezTo>
                    <a:pt x="1604" y="2168"/>
                    <a:pt x="1692" y="2218"/>
                    <a:pt x="1754" y="2260"/>
                  </a:cubicBezTo>
                  <a:cubicBezTo>
                    <a:pt x="2172" y="2555"/>
                    <a:pt x="3532" y="3216"/>
                    <a:pt x="4451" y="3216"/>
                  </a:cubicBezTo>
                  <a:cubicBezTo>
                    <a:pt x="4710" y="3216"/>
                    <a:pt x="4935" y="3166"/>
                    <a:pt x="5093" y="3036"/>
                  </a:cubicBezTo>
                  <a:cubicBezTo>
                    <a:pt x="5269" y="2894"/>
                    <a:pt x="5465" y="2681"/>
                    <a:pt x="5653" y="2422"/>
                  </a:cubicBezTo>
                  <a:lnTo>
                    <a:pt x="3941" y="1508"/>
                  </a:lnTo>
                  <a:cubicBezTo>
                    <a:pt x="2168" y="1023"/>
                    <a:pt x="480" y="522"/>
                    <a:pt x="1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Google Shape;2089;p55">
              <a:extLst>
                <a:ext uri="{FF2B5EF4-FFF2-40B4-BE49-F238E27FC236}">
                  <a16:creationId xmlns:a16="http://schemas.microsoft.com/office/drawing/2014/main" id="{0826E9FD-7F71-32F4-E1D1-565F959311F2}"/>
                </a:ext>
              </a:extLst>
            </p:cNvPr>
            <p:cNvSpPr/>
            <p:nvPr/>
          </p:nvSpPr>
          <p:spPr>
            <a:xfrm>
              <a:off x="3509221" y="2958553"/>
              <a:ext cx="102849" cy="61312"/>
            </a:xfrm>
            <a:custGeom>
              <a:avLst/>
              <a:gdLst/>
              <a:ahLst/>
              <a:cxnLst/>
              <a:rect l="l" t="t" r="r" b="b"/>
              <a:pathLst>
                <a:path w="6221" h="3708" extrusionOk="0">
                  <a:moveTo>
                    <a:pt x="1" y="0"/>
                  </a:moveTo>
                  <a:cubicBezTo>
                    <a:pt x="113" y="2034"/>
                    <a:pt x="1529" y="2439"/>
                    <a:pt x="1896" y="2697"/>
                  </a:cubicBezTo>
                  <a:cubicBezTo>
                    <a:pt x="2196" y="2911"/>
                    <a:pt x="3666" y="3707"/>
                    <a:pt x="4756" y="3707"/>
                  </a:cubicBezTo>
                  <a:cubicBezTo>
                    <a:pt x="5077" y="3707"/>
                    <a:pt x="5369" y="3637"/>
                    <a:pt x="5583" y="3462"/>
                  </a:cubicBezTo>
                  <a:cubicBezTo>
                    <a:pt x="5795" y="3290"/>
                    <a:pt x="6016" y="3048"/>
                    <a:pt x="6221" y="2760"/>
                  </a:cubicBezTo>
                  <a:lnTo>
                    <a:pt x="5962" y="2622"/>
                  </a:lnTo>
                  <a:cubicBezTo>
                    <a:pt x="5774" y="2881"/>
                    <a:pt x="5578" y="3094"/>
                    <a:pt x="5402" y="3236"/>
                  </a:cubicBezTo>
                  <a:cubicBezTo>
                    <a:pt x="5244" y="3366"/>
                    <a:pt x="5019" y="3416"/>
                    <a:pt x="4760" y="3416"/>
                  </a:cubicBezTo>
                  <a:cubicBezTo>
                    <a:pt x="3841" y="3416"/>
                    <a:pt x="2481" y="2755"/>
                    <a:pt x="2063" y="2460"/>
                  </a:cubicBezTo>
                  <a:cubicBezTo>
                    <a:pt x="2001" y="2418"/>
                    <a:pt x="1913" y="2368"/>
                    <a:pt x="1804" y="2310"/>
                  </a:cubicBezTo>
                  <a:cubicBezTo>
                    <a:pt x="1319" y="2050"/>
                    <a:pt x="464" y="1595"/>
                    <a:pt x="310" y="200"/>
                  </a:cubicBezTo>
                  <a:lnTo>
                    <a:pt x="276" y="167"/>
                  </a:lnTo>
                  <a:cubicBezTo>
                    <a:pt x="226" y="100"/>
                    <a:pt x="130" y="46"/>
                    <a:pt x="1" y="0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Google Shape;2090;p55">
              <a:extLst>
                <a:ext uri="{FF2B5EF4-FFF2-40B4-BE49-F238E27FC236}">
                  <a16:creationId xmlns:a16="http://schemas.microsoft.com/office/drawing/2014/main" id="{D3AE2E75-177F-8E1B-0758-52D515F5C40C}"/>
                </a:ext>
              </a:extLst>
            </p:cNvPr>
            <p:cNvSpPr/>
            <p:nvPr/>
          </p:nvSpPr>
          <p:spPr>
            <a:xfrm>
              <a:off x="3567205" y="2935703"/>
              <a:ext cx="207896" cy="127948"/>
            </a:xfrm>
            <a:custGeom>
              <a:avLst/>
              <a:gdLst/>
              <a:ahLst/>
              <a:cxnLst/>
              <a:rect l="l" t="t" r="r" b="b"/>
              <a:pathLst>
                <a:path w="12575" h="7738" extrusionOk="0">
                  <a:moveTo>
                    <a:pt x="1837" y="0"/>
                  </a:moveTo>
                  <a:cubicBezTo>
                    <a:pt x="1837" y="0"/>
                    <a:pt x="392" y="547"/>
                    <a:pt x="197" y="1638"/>
                  </a:cubicBezTo>
                  <a:cubicBezTo>
                    <a:pt x="1" y="2723"/>
                    <a:pt x="67" y="3311"/>
                    <a:pt x="317" y="3403"/>
                  </a:cubicBezTo>
                  <a:cubicBezTo>
                    <a:pt x="564" y="3495"/>
                    <a:pt x="1394" y="3854"/>
                    <a:pt x="1394" y="3854"/>
                  </a:cubicBezTo>
                  <a:lnTo>
                    <a:pt x="3962" y="5181"/>
                  </a:lnTo>
                  <a:cubicBezTo>
                    <a:pt x="3962" y="5181"/>
                    <a:pt x="5999" y="7507"/>
                    <a:pt x="6667" y="7694"/>
                  </a:cubicBezTo>
                  <a:cubicBezTo>
                    <a:pt x="6775" y="7724"/>
                    <a:pt x="6850" y="7737"/>
                    <a:pt x="6900" y="7737"/>
                  </a:cubicBezTo>
                  <a:cubicBezTo>
                    <a:pt x="7164" y="7737"/>
                    <a:pt x="6748" y="7363"/>
                    <a:pt x="6689" y="6939"/>
                  </a:cubicBezTo>
                  <a:cubicBezTo>
                    <a:pt x="6617" y="6434"/>
                    <a:pt x="5570" y="4889"/>
                    <a:pt x="5569" y="4889"/>
                  </a:cubicBezTo>
                  <a:lnTo>
                    <a:pt x="5569" y="4889"/>
                  </a:lnTo>
                  <a:lnTo>
                    <a:pt x="8600" y="7578"/>
                  </a:lnTo>
                  <a:cubicBezTo>
                    <a:pt x="8600" y="7578"/>
                    <a:pt x="8838" y="7665"/>
                    <a:pt x="9055" y="7665"/>
                  </a:cubicBezTo>
                  <a:cubicBezTo>
                    <a:pt x="9282" y="7665"/>
                    <a:pt x="9486" y="7570"/>
                    <a:pt x="9369" y="7181"/>
                  </a:cubicBezTo>
                  <a:cubicBezTo>
                    <a:pt x="9139" y="6417"/>
                    <a:pt x="7587" y="4864"/>
                    <a:pt x="7586" y="4864"/>
                  </a:cubicBezTo>
                  <a:lnTo>
                    <a:pt x="7586" y="4864"/>
                  </a:lnTo>
                  <a:lnTo>
                    <a:pt x="10454" y="7461"/>
                  </a:lnTo>
                  <a:cubicBezTo>
                    <a:pt x="10454" y="7461"/>
                    <a:pt x="10673" y="7562"/>
                    <a:pt x="10844" y="7562"/>
                  </a:cubicBezTo>
                  <a:cubicBezTo>
                    <a:pt x="10951" y="7562"/>
                    <a:pt x="11039" y="7522"/>
                    <a:pt x="11043" y="7394"/>
                  </a:cubicBezTo>
                  <a:cubicBezTo>
                    <a:pt x="11051" y="7056"/>
                    <a:pt x="11063" y="6722"/>
                    <a:pt x="10733" y="6459"/>
                  </a:cubicBezTo>
                  <a:cubicBezTo>
                    <a:pt x="10404" y="6200"/>
                    <a:pt x="8450" y="3962"/>
                    <a:pt x="8450" y="3962"/>
                  </a:cubicBezTo>
                  <a:lnTo>
                    <a:pt x="8450" y="3962"/>
                  </a:lnTo>
                  <a:lnTo>
                    <a:pt x="11176" y="5632"/>
                  </a:lnTo>
                  <a:cubicBezTo>
                    <a:pt x="11176" y="5632"/>
                    <a:pt x="11744" y="6405"/>
                    <a:pt x="12161" y="6417"/>
                  </a:cubicBezTo>
                  <a:cubicBezTo>
                    <a:pt x="12168" y="6417"/>
                    <a:pt x="12175" y="6417"/>
                    <a:pt x="12182" y="6417"/>
                  </a:cubicBezTo>
                  <a:cubicBezTo>
                    <a:pt x="12575" y="6417"/>
                    <a:pt x="12331" y="6156"/>
                    <a:pt x="12028" y="5236"/>
                  </a:cubicBezTo>
                  <a:cubicBezTo>
                    <a:pt x="11714" y="4305"/>
                    <a:pt x="9652" y="2985"/>
                    <a:pt x="8909" y="2464"/>
                  </a:cubicBezTo>
                  <a:cubicBezTo>
                    <a:pt x="8170" y="1938"/>
                    <a:pt x="4105" y="64"/>
                    <a:pt x="18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Google Shape;2091;p55">
              <a:extLst>
                <a:ext uri="{FF2B5EF4-FFF2-40B4-BE49-F238E27FC236}">
                  <a16:creationId xmlns:a16="http://schemas.microsoft.com/office/drawing/2014/main" id="{85D0BF92-2848-4B0E-7EE9-6BE133C50A2D}"/>
                </a:ext>
              </a:extLst>
            </p:cNvPr>
            <p:cNvSpPr/>
            <p:nvPr/>
          </p:nvSpPr>
          <p:spPr>
            <a:xfrm>
              <a:off x="3561897" y="2930875"/>
              <a:ext cx="216047" cy="137588"/>
            </a:xfrm>
            <a:custGeom>
              <a:avLst/>
              <a:gdLst/>
              <a:ahLst/>
              <a:cxnLst/>
              <a:rect l="l" t="t" r="r" b="b"/>
              <a:pathLst>
                <a:path w="13068" h="8321" extrusionOk="0">
                  <a:moveTo>
                    <a:pt x="2212" y="585"/>
                  </a:moveTo>
                  <a:cubicBezTo>
                    <a:pt x="4459" y="677"/>
                    <a:pt x="8416" y="2535"/>
                    <a:pt x="9063" y="2994"/>
                  </a:cubicBezTo>
                  <a:lnTo>
                    <a:pt x="9397" y="3223"/>
                  </a:lnTo>
                  <a:cubicBezTo>
                    <a:pt x="10187" y="3766"/>
                    <a:pt x="11831" y="4897"/>
                    <a:pt x="12069" y="5620"/>
                  </a:cubicBezTo>
                  <a:cubicBezTo>
                    <a:pt x="12152" y="5866"/>
                    <a:pt x="12232" y="6067"/>
                    <a:pt x="12295" y="6229"/>
                  </a:cubicBezTo>
                  <a:cubicBezTo>
                    <a:pt x="12311" y="6271"/>
                    <a:pt x="12328" y="6317"/>
                    <a:pt x="12345" y="6358"/>
                  </a:cubicBezTo>
                  <a:cubicBezTo>
                    <a:pt x="12160" y="6250"/>
                    <a:pt x="11906" y="5991"/>
                    <a:pt x="11731" y="5753"/>
                  </a:cubicBezTo>
                  <a:cubicBezTo>
                    <a:pt x="11710" y="5724"/>
                    <a:pt x="11680" y="5695"/>
                    <a:pt x="11647" y="5678"/>
                  </a:cubicBezTo>
                  <a:lnTo>
                    <a:pt x="8921" y="4009"/>
                  </a:lnTo>
                  <a:cubicBezTo>
                    <a:pt x="8874" y="3979"/>
                    <a:pt x="8822" y="3965"/>
                    <a:pt x="8769" y="3965"/>
                  </a:cubicBezTo>
                  <a:cubicBezTo>
                    <a:pt x="8687" y="3965"/>
                    <a:pt x="8606" y="4000"/>
                    <a:pt x="8549" y="4067"/>
                  </a:cubicBezTo>
                  <a:cubicBezTo>
                    <a:pt x="8453" y="4175"/>
                    <a:pt x="8458" y="4338"/>
                    <a:pt x="8549" y="4446"/>
                  </a:cubicBezTo>
                  <a:cubicBezTo>
                    <a:pt x="8754" y="4676"/>
                    <a:pt x="10532" y="6709"/>
                    <a:pt x="10871" y="6980"/>
                  </a:cubicBezTo>
                  <a:cubicBezTo>
                    <a:pt x="11050" y="7123"/>
                    <a:pt x="11079" y="7285"/>
                    <a:pt x="11075" y="7552"/>
                  </a:cubicBezTo>
                  <a:cubicBezTo>
                    <a:pt x="11033" y="7540"/>
                    <a:pt x="10979" y="7523"/>
                    <a:pt x="10933" y="7506"/>
                  </a:cubicBezTo>
                  <a:lnTo>
                    <a:pt x="8099" y="4939"/>
                  </a:lnTo>
                  <a:cubicBezTo>
                    <a:pt x="8043" y="4890"/>
                    <a:pt x="7973" y="4865"/>
                    <a:pt x="7903" y="4865"/>
                  </a:cubicBezTo>
                  <a:cubicBezTo>
                    <a:pt x="7827" y="4865"/>
                    <a:pt x="7750" y="4895"/>
                    <a:pt x="7694" y="4955"/>
                  </a:cubicBezTo>
                  <a:cubicBezTo>
                    <a:pt x="7586" y="5069"/>
                    <a:pt x="7590" y="5248"/>
                    <a:pt x="7698" y="5361"/>
                  </a:cubicBezTo>
                  <a:cubicBezTo>
                    <a:pt x="8116" y="5778"/>
                    <a:pt x="9239" y="6989"/>
                    <a:pt x="9410" y="7556"/>
                  </a:cubicBezTo>
                  <a:cubicBezTo>
                    <a:pt x="9430" y="7616"/>
                    <a:pt x="9435" y="7649"/>
                    <a:pt x="9439" y="7661"/>
                  </a:cubicBezTo>
                  <a:cubicBezTo>
                    <a:pt x="9422" y="7665"/>
                    <a:pt x="9401" y="7667"/>
                    <a:pt x="9375" y="7667"/>
                  </a:cubicBezTo>
                  <a:cubicBezTo>
                    <a:pt x="9294" y="7667"/>
                    <a:pt x="9177" y="7647"/>
                    <a:pt x="9071" y="7616"/>
                  </a:cubicBezTo>
                  <a:lnTo>
                    <a:pt x="6083" y="4964"/>
                  </a:lnTo>
                  <a:cubicBezTo>
                    <a:pt x="6026" y="4916"/>
                    <a:pt x="5957" y="4892"/>
                    <a:pt x="5888" y="4892"/>
                  </a:cubicBezTo>
                  <a:cubicBezTo>
                    <a:pt x="5819" y="4892"/>
                    <a:pt x="5751" y="4916"/>
                    <a:pt x="5694" y="4964"/>
                  </a:cubicBezTo>
                  <a:cubicBezTo>
                    <a:pt x="5586" y="5061"/>
                    <a:pt x="5565" y="5227"/>
                    <a:pt x="5648" y="5348"/>
                  </a:cubicBezTo>
                  <a:cubicBezTo>
                    <a:pt x="6070" y="5962"/>
                    <a:pt x="6680" y="6968"/>
                    <a:pt x="6721" y="7269"/>
                  </a:cubicBezTo>
                  <a:cubicBezTo>
                    <a:pt x="6734" y="7369"/>
                    <a:pt x="6763" y="7465"/>
                    <a:pt x="6796" y="7552"/>
                  </a:cubicBezTo>
                  <a:cubicBezTo>
                    <a:pt x="6237" y="7152"/>
                    <a:pt x="5189" y="6067"/>
                    <a:pt x="4505" y="5281"/>
                  </a:cubicBezTo>
                  <a:cubicBezTo>
                    <a:pt x="4480" y="5256"/>
                    <a:pt x="4451" y="5236"/>
                    <a:pt x="4417" y="5219"/>
                  </a:cubicBezTo>
                  <a:lnTo>
                    <a:pt x="1833" y="3878"/>
                  </a:lnTo>
                  <a:cubicBezTo>
                    <a:pt x="1833" y="3878"/>
                    <a:pt x="989" y="3516"/>
                    <a:pt x="764" y="3440"/>
                  </a:cubicBezTo>
                  <a:cubicBezTo>
                    <a:pt x="764" y="3436"/>
                    <a:pt x="580" y="3207"/>
                    <a:pt x="806" y="1980"/>
                  </a:cubicBezTo>
                  <a:cubicBezTo>
                    <a:pt x="952" y="1173"/>
                    <a:pt x="1971" y="689"/>
                    <a:pt x="2212" y="585"/>
                  </a:cubicBezTo>
                  <a:close/>
                  <a:moveTo>
                    <a:pt x="2166" y="1"/>
                  </a:moveTo>
                  <a:cubicBezTo>
                    <a:pt x="2129" y="1"/>
                    <a:pt x="2091" y="9"/>
                    <a:pt x="2054" y="21"/>
                  </a:cubicBezTo>
                  <a:cubicBezTo>
                    <a:pt x="1991" y="46"/>
                    <a:pt x="455" y="643"/>
                    <a:pt x="233" y="1874"/>
                  </a:cubicBezTo>
                  <a:cubicBezTo>
                    <a:pt x="0" y="3144"/>
                    <a:pt x="96" y="3808"/>
                    <a:pt x="538" y="3967"/>
                  </a:cubicBezTo>
                  <a:cubicBezTo>
                    <a:pt x="781" y="4059"/>
                    <a:pt x="1582" y="4404"/>
                    <a:pt x="1582" y="4404"/>
                  </a:cubicBezTo>
                  <a:lnTo>
                    <a:pt x="4104" y="5707"/>
                  </a:lnTo>
                  <a:cubicBezTo>
                    <a:pt x="4526" y="6188"/>
                    <a:pt x="6216" y="8070"/>
                    <a:pt x="6909" y="8267"/>
                  </a:cubicBezTo>
                  <a:cubicBezTo>
                    <a:pt x="6992" y="8287"/>
                    <a:pt x="7106" y="8321"/>
                    <a:pt x="7218" y="8321"/>
                  </a:cubicBezTo>
                  <a:cubicBezTo>
                    <a:pt x="7331" y="8321"/>
                    <a:pt x="7443" y="8287"/>
                    <a:pt x="7523" y="8187"/>
                  </a:cubicBezTo>
                  <a:cubicBezTo>
                    <a:pt x="7677" y="7995"/>
                    <a:pt x="7561" y="7778"/>
                    <a:pt x="7464" y="7602"/>
                  </a:cubicBezTo>
                  <a:cubicBezTo>
                    <a:pt x="7397" y="7481"/>
                    <a:pt x="7314" y="7327"/>
                    <a:pt x="7297" y="7190"/>
                  </a:cubicBezTo>
                  <a:cubicBezTo>
                    <a:pt x="7276" y="7051"/>
                    <a:pt x="7206" y="6859"/>
                    <a:pt x="7101" y="6647"/>
                  </a:cubicBezTo>
                  <a:lnTo>
                    <a:pt x="7101" y="6647"/>
                  </a:lnTo>
                  <a:lnTo>
                    <a:pt x="8729" y="8086"/>
                  </a:lnTo>
                  <a:cubicBezTo>
                    <a:pt x="8759" y="8111"/>
                    <a:pt x="8788" y="8133"/>
                    <a:pt x="8821" y="8146"/>
                  </a:cubicBezTo>
                  <a:cubicBezTo>
                    <a:pt x="8917" y="8179"/>
                    <a:pt x="9140" y="8249"/>
                    <a:pt x="9370" y="8249"/>
                  </a:cubicBezTo>
                  <a:cubicBezTo>
                    <a:pt x="9542" y="8249"/>
                    <a:pt x="9718" y="8210"/>
                    <a:pt x="9848" y="8086"/>
                  </a:cubicBezTo>
                  <a:cubicBezTo>
                    <a:pt x="9961" y="7978"/>
                    <a:pt x="10073" y="7778"/>
                    <a:pt x="9977" y="7423"/>
                  </a:cubicBezTo>
                  <a:lnTo>
                    <a:pt x="9977" y="7423"/>
                  </a:lnTo>
                  <a:lnTo>
                    <a:pt x="10578" y="7970"/>
                  </a:lnTo>
                  <a:cubicBezTo>
                    <a:pt x="10599" y="7986"/>
                    <a:pt x="10624" y="8003"/>
                    <a:pt x="10654" y="8016"/>
                  </a:cubicBezTo>
                  <a:cubicBezTo>
                    <a:pt x="10754" y="8063"/>
                    <a:pt x="10959" y="8144"/>
                    <a:pt x="11162" y="8144"/>
                  </a:cubicBezTo>
                  <a:cubicBezTo>
                    <a:pt x="11262" y="8144"/>
                    <a:pt x="11361" y="8124"/>
                    <a:pt x="11447" y="8070"/>
                  </a:cubicBezTo>
                  <a:cubicBezTo>
                    <a:pt x="11576" y="7991"/>
                    <a:pt x="11651" y="7857"/>
                    <a:pt x="11655" y="7695"/>
                  </a:cubicBezTo>
                  <a:cubicBezTo>
                    <a:pt x="11664" y="7331"/>
                    <a:pt x="11676" y="6876"/>
                    <a:pt x="11234" y="6525"/>
                  </a:cubicBezTo>
                  <a:cubicBezTo>
                    <a:pt x="11121" y="6433"/>
                    <a:pt x="10738" y="6020"/>
                    <a:pt x="10287" y="5523"/>
                  </a:cubicBezTo>
                  <a:lnTo>
                    <a:pt x="10287" y="5523"/>
                  </a:lnTo>
                  <a:lnTo>
                    <a:pt x="11297" y="6146"/>
                  </a:lnTo>
                  <a:cubicBezTo>
                    <a:pt x="11464" y="6358"/>
                    <a:pt x="11981" y="6984"/>
                    <a:pt x="12474" y="6997"/>
                  </a:cubicBezTo>
                  <a:cubicBezTo>
                    <a:pt x="12487" y="6998"/>
                    <a:pt x="12503" y="6999"/>
                    <a:pt x="12521" y="6999"/>
                  </a:cubicBezTo>
                  <a:cubicBezTo>
                    <a:pt x="12627" y="6999"/>
                    <a:pt x="12811" y="6979"/>
                    <a:pt x="12925" y="6822"/>
                  </a:cubicBezTo>
                  <a:cubicBezTo>
                    <a:pt x="13067" y="6618"/>
                    <a:pt x="12979" y="6392"/>
                    <a:pt x="12837" y="6016"/>
                  </a:cubicBezTo>
                  <a:cubicBezTo>
                    <a:pt x="12775" y="5862"/>
                    <a:pt x="12699" y="5674"/>
                    <a:pt x="12624" y="5436"/>
                  </a:cubicBezTo>
                  <a:cubicBezTo>
                    <a:pt x="12345" y="4597"/>
                    <a:pt x="10979" y="3608"/>
                    <a:pt x="9727" y="2743"/>
                  </a:cubicBezTo>
                  <a:lnTo>
                    <a:pt x="9397" y="2518"/>
                  </a:lnTo>
                  <a:cubicBezTo>
                    <a:pt x="8692" y="2017"/>
                    <a:pt x="4555" y="67"/>
                    <a:pt x="216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Google Shape;2092;p55">
              <a:extLst>
                <a:ext uri="{FF2B5EF4-FFF2-40B4-BE49-F238E27FC236}">
                  <a16:creationId xmlns:a16="http://schemas.microsoft.com/office/drawing/2014/main" id="{4EE5A012-6A0D-F615-BF0B-B8C7EB4B2C9E}"/>
                </a:ext>
              </a:extLst>
            </p:cNvPr>
            <p:cNvSpPr/>
            <p:nvPr/>
          </p:nvSpPr>
          <p:spPr>
            <a:xfrm>
              <a:off x="5372921" y="2704890"/>
              <a:ext cx="442988" cy="219320"/>
            </a:xfrm>
            <a:custGeom>
              <a:avLst/>
              <a:gdLst/>
              <a:ahLst/>
              <a:cxnLst/>
              <a:rect l="l" t="t" r="r" b="b"/>
              <a:pathLst>
                <a:path w="26795" h="13264" extrusionOk="0">
                  <a:moveTo>
                    <a:pt x="4087" y="1"/>
                  </a:moveTo>
                  <a:lnTo>
                    <a:pt x="1" y="13263"/>
                  </a:lnTo>
                  <a:lnTo>
                    <a:pt x="22706" y="13263"/>
                  </a:lnTo>
                  <a:lnTo>
                    <a:pt x="2679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Google Shape;2093;p55">
              <a:extLst>
                <a:ext uri="{FF2B5EF4-FFF2-40B4-BE49-F238E27FC236}">
                  <a16:creationId xmlns:a16="http://schemas.microsoft.com/office/drawing/2014/main" id="{FCC453FB-F82D-4D70-19C5-69A3150CAFA0}"/>
                </a:ext>
              </a:extLst>
            </p:cNvPr>
            <p:cNvSpPr/>
            <p:nvPr/>
          </p:nvSpPr>
          <p:spPr>
            <a:xfrm>
              <a:off x="5367879" y="2700128"/>
              <a:ext cx="453057" cy="228911"/>
            </a:xfrm>
            <a:custGeom>
              <a:avLst/>
              <a:gdLst/>
              <a:ahLst/>
              <a:cxnLst/>
              <a:rect l="l" t="t" r="r" b="b"/>
              <a:pathLst>
                <a:path w="27404" h="13844" extrusionOk="0">
                  <a:moveTo>
                    <a:pt x="26706" y="581"/>
                  </a:moveTo>
                  <a:lnTo>
                    <a:pt x="22799" y="13260"/>
                  </a:lnTo>
                  <a:lnTo>
                    <a:pt x="698" y="13260"/>
                  </a:lnTo>
                  <a:lnTo>
                    <a:pt x="4606" y="581"/>
                  </a:lnTo>
                  <a:close/>
                  <a:moveTo>
                    <a:pt x="4392" y="0"/>
                  </a:moveTo>
                  <a:cubicBezTo>
                    <a:pt x="4263" y="0"/>
                    <a:pt x="4150" y="84"/>
                    <a:pt x="4113" y="205"/>
                  </a:cubicBezTo>
                  <a:lnTo>
                    <a:pt x="30" y="13464"/>
                  </a:lnTo>
                  <a:cubicBezTo>
                    <a:pt x="1" y="13551"/>
                    <a:pt x="17" y="13647"/>
                    <a:pt x="72" y="13722"/>
                  </a:cubicBezTo>
                  <a:cubicBezTo>
                    <a:pt x="126" y="13798"/>
                    <a:pt x="213" y="13844"/>
                    <a:pt x="306" y="13844"/>
                  </a:cubicBezTo>
                  <a:lnTo>
                    <a:pt x="23011" y="13844"/>
                  </a:lnTo>
                  <a:cubicBezTo>
                    <a:pt x="23141" y="13844"/>
                    <a:pt x="23254" y="13760"/>
                    <a:pt x="23292" y="13635"/>
                  </a:cubicBezTo>
                  <a:lnTo>
                    <a:pt x="27379" y="376"/>
                  </a:lnTo>
                  <a:cubicBezTo>
                    <a:pt x="27404" y="289"/>
                    <a:pt x="27387" y="192"/>
                    <a:pt x="27332" y="117"/>
                  </a:cubicBezTo>
                  <a:cubicBezTo>
                    <a:pt x="27278" y="42"/>
                    <a:pt x="27190" y="0"/>
                    <a:pt x="2709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Google Shape;2094;p55">
              <a:extLst>
                <a:ext uri="{FF2B5EF4-FFF2-40B4-BE49-F238E27FC236}">
                  <a16:creationId xmlns:a16="http://schemas.microsoft.com/office/drawing/2014/main" id="{6C0FD3AE-90EB-B566-BB04-191CE53EA10D}"/>
                </a:ext>
              </a:extLst>
            </p:cNvPr>
            <p:cNvSpPr/>
            <p:nvPr/>
          </p:nvSpPr>
          <p:spPr>
            <a:xfrm>
              <a:off x="5343458" y="2725524"/>
              <a:ext cx="442955" cy="219320"/>
            </a:xfrm>
            <a:custGeom>
              <a:avLst/>
              <a:gdLst/>
              <a:ahLst/>
              <a:cxnLst/>
              <a:rect l="l" t="t" r="r" b="b"/>
              <a:pathLst>
                <a:path w="26793" h="13264" extrusionOk="0">
                  <a:moveTo>
                    <a:pt x="4087" y="1"/>
                  </a:moveTo>
                  <a:lnTo>
                    <a:pt x="0" y="13263"/>
                  </a:lnTo>
                  <a:lnTo>
                    <a:pt x="22706" y="13263"/>
                  </a:lnTo>
                  <a:lnTo>
                    <a:pt x="267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Google Shape;2095;p55">
              <a:extLst>
                <a:ext uri="{FF2B5EF4-FFF2-40B4-BE49-F238E27FC236}">
                  <a16:creationId xmlns:a16="http://schemas.microsoft.com/office/drawing/2014/main" id="{29B36064-3367-348A-CE28-CFCF0D6553B0}"/>
                </a:ext>
              </a:extLst>
            </p:cNvPr>
            <p:cNvSpPr/>
            <p:nvPr/>
          </p:nvSpPr>
          <p:spPr>
            <a:xfrm>
              <a:off x="5338415" y="2720762"/>
              <a:ext cx="453057" cy="228861"/>
            </a:xfrm>
            <a:custGeom>
              <a:avLst/>
              <a:gdLst/>
              <a:ahLst/>
              <a:cxnLst/>
              <a:rect l="l" t="t" r="r" b="b"/>
              <a:pathLst>
                <a:path w="27404" h="13841" extrusionOk="0">
                  <a:moveTo>
                    <a:pt x="26706" y="581"/>
                  </a:moveTo>
                  <a:lnTo>
                    <a:pt x="22798" y="13260"/>
                  </a:lnTo>
                  <a:lnTo>
                    <a:pt x="697" y="13260"/>
                  </a:lnTo>
                  <a:lnTo>
                    <a:pt x="4604" y="581"/>
                  </a:lnTo>
                  <a:close/>
                  <a:moveTo>
                    <a:pt x="4392" y="0"/>
                  </a:moveTo>
                  <a:cubicBezTo>
                    <a:pt x="4263" y="0"/>
                    <a:pt x="4150" y="85"/>
                    <a:pt x="4112" y="205"/>
                  </a:cubicBezTo>
                  <a:lnTo>
                    <a:pt x="26" y="13464"/>
                  </a:lnTo>
                  <a:cubicBezTo>
                    <a:pt x="1" y="13551"/>
                    <a:pt x="17" y="13648"/>
                    <a:pt x="71" y="13723"/>
                  </a:cubicBezTo>
                  <a:cubicBezTo>
                    <a:pt x="126" y="13798"/>
                    <a:pt x="213" y="13840"/>
                    <a:pt x="305" y="13840"/>
                  </a:cubicBezTo>
                  <a:lnTo>
                    <a:pt x="23011" y="13840"/>
                  </a:lnTo>
                  <a:cubicBezTo>
                    <a:pt x="23140" y="13840"/>
                    <a:pt x="23253" y="13761"/>
                    <a:pt x="23290" y="13636"/>
                  </a:cubicBezTo>
                  <a:lnTo>
                    <a:pt x="27378" y="376"/>
                  </a:lnTo>
                  <a:cubicBezTo>
                    <a:pt x="27403" y="289"/>
                    <a:pt x="27386" y="193"/>
                    <a:pt x="27332" y="118"/>
                  </a:cubicBezTo>
                  <a:cubicBezTo>
                    <a:pt x="27278" y="43"/>
                    <a:pt x="27190" y="0"/>
                    <a:pt x="2709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Google Shape;2096;p55">
              <a:extLst>
                <a:ext uri="{FF2B5EF4-FFF2-40B4-BE49-F238E27FC236}">
                  <a16:creationId xmlns:a16="http://schemas.microsoft.com/office/drawing/2014/main" id="{D1810B7F-05E1-7299-CE31-6AD78B2CC0A5}"/>
                </a:ext>
              </a:extLst>
            </p:cNvPr>
            <p:cNvSpPr/>
            <p:nvPr/>
          </p:nvSpPr>
          <p:spPr>
            <a:xfrm>
              <a:off x="5179394" y="2857994"/>
              <a:ext cx="676576" cy="219238"/>
            </a:xfrm>
            <a:custGeom>
              <a:avLst/>
              <a:gdLst/>
              <a:ahLst/>
              <a:cxnLst/>
              <a:rect l="l" t="t" r="r" b="b"/>
              <a:pathLst>
                <a:path w="40924" h="13259" extrusionOk="0">
                  <a:moveTo>
                    <a:pt x="0" y="0"/>
                  </a:moveTo>
                  <a:lnTo>
                    <a:pt x="0" y="13259"/>
                  </a:lnTo>
                  <a:lnTo>
                    <a:pt x="40924" y="13259"/>
                  </a:lnTo>
                  <a:lnTo>
                    <a:pt x="40924" y="101"/>
                  </a:lnTo>
                  <a:cubicBezTo>
                    <a:pt x="40924" y="45"/>
                    <a:pt x="40879" y="0"/>
                    <a:pt x="4082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Google Shape;2097;p55">
              <a:extLst>
                <a:ext uri="{FF2B5EF4-FFF2-40B4-BE49-F238E27FC236}">
                  <a16:creationId xmlns:a16="http://schemas.microsoft.com/office/drawing/2014/main" id="{3A87502D-9C46-9ACD-7C85-265496F30409}"/>
                </a:ext>
              </a:extLst>
            </p:cNvPr>
            <p:cNvSpPr/>
            <p:nvPr/>
          </p:nvSpPr>
          <p:spPr>
            <a:xfrm>
              <a:off x="5174549" y="2853149"/>
              <a:ext cx="686264" cy="228927"/>
            </a:xfrm>
            <a:custGeom>
              <a:avLst/>
              <a:gdLst/>
              <a:ahLst/>
              <a:cxnLst/>
              <a:rect l="l" t="t" r="r" b="b"/>
              <a:pathLst>
                <a:path w="41510" h="13845" extrusionOk="0">
                  <a:moveTo>
                    <a:pt x="37715" y="585"/>
                  </a:moveTo>
                  <a:cubicBezTo>
                    <a:pt x="39484" y="585"/>
                    <a:pt x="40929" y="2026"/>
                    <a:pt x="40929" y="3795"/>
                  </a:cubicBezTo>
                  <a:lnTo>
                    <a:pt x="40929" y="13263"/>
                  </a:lnTo>
                  <a:lnTo>
                    <a:pt x="585" y="13263"/>
                  </a:lnTo>
                  <a:lnTo>
                    <a:pt x="585" y="585"/>
                  </a:lnTo>
                  <a:close/>
                  <a:moveTo>
                    <a:pt x="293" y="1"/>
                  </a:moveTo>
                  <a:cubicBezTo>
                    <a:pt x="134" y="1"/>
                    <a:pt x="0" y="130"/>
                    <a:pt x="0" y="293"/>
                  </a:cubicBezTo>
                  <a:lnTo>
                    <a:pt x="0" y="13552"/>
                  </a:lnTo>
                  <a:cubicBezTo>
                    <a:pt x="0" y="13714"/>
                    <a:pt x="134" y="13844"/>
                    <a:pt x="293" y="13844"/>
                  </a:cubicBezTo>
                  <a:lnTo>
                    <a:pt x="41217" y="13844"/>
                  </a:lnTo>
                  <a:cubicBezTo>
                    <a:pt x="41380" y="13844"/>
                    <a:pt x="41509" y="13714"/>
                    <a:pt x="41509" y="13552"/>
                  </a:cubicBezTo>
                  <a:lnTo>
                    <a:pt x="41509" y="3795"/>
                  </a:lnTo>
                  <a:cubicBezTo>
                    <a:pt x="41509" y="1704"/>
                    <a:pt x="39806" y="1"/>
                    <a:pt x="3771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Google Shape;2098;p55">
              <a:extLst>
                <a:ext uri="{FF2B5EF4-FFF2-40B4-BE49-F238E27FC236}">
                  <a16:creationId xmlns:a16="http://schemas.microsoft.com/office/drawing/2014/main" id="{00E12075-BBD3-3954-B7F8-515A71A46322}"/>
                </a:ext>
              </a:extLst>
            </p:cNvPr>
            <p:cNvSpPr/>
            <p:nvPr/>
          </p:nvSpPr>
          <p:spPr>
            <a:xfrm>
              <a:off x="5068403" y="2857994"/>
              <a:ext cx="676576" cy="219238"/>
            </a:xfrm>
            <a:custGeom>
              <a:avLst/>
              <a:gdLst/>
              <a:ahLst/>
              <a:cxnLst/>
              <a:rect l="l" t="t" r="r" b="b"/>
              <a:pathLst>
                <a:path w="40924" h="13259" extrusionOk="0">
                  <a:moveTo>
                    <a:pt x="0" y="0"/>
                  </a:moveTo>
                  <a:lnTo>
                    <a:pt x="0" y="13259"/>
                  </a:lnTo>
                  <a:lnTo>
                    <a:pt x="40924" y="13259"/>
                  </a:lnTo>
                  <a:lnTo>
                    <a:pt x="409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Google Shape;2099;p55">
              <a:extLst>
                <a:ext uri="{FF2B5EF4-FFF2-40B4-BE49-F238E27FC236}">
                  <a16:creationId xmlns:a16="http://schemas.microsoft.com/office/drawing/2014/main" id="{26A2DE9F-353F-8653-38D7-549082E72B34}"/>
                </a:ext>
              </a:extLst>
            </p:cNvPr>
            <p:cNvSpPr/>
            <p:nvPr/>
          </p:nvSpPr>
          <p:spPr>
            <a:xfrm>
              <a:off x="5063558" y="2853149"/>
              <a:ext cx="686264" cy="228927"/>
            </a:xfrm>
            <a:custGeom>
              <a:avLst/>
              <a:gdLst/>
              <a:ahLst/>
              <a:cxnLst/>
              <a:rect l="l" t="t" r="r" b="b"/>
              <a:pathLst>
                <a:path w="41510" h="13845" extrusionOk="0">
                  <a:moveTo>
                    <a:pt x="40925" y="585"/>
                  </a:moveTo>
                  <a:lnTo>
                    <a:pt x="40925" y="13263"/>
                  </a:lnTo>
                  <a:lnTo>
                    <a:pt x="585" y="13263"/>
                  </a:lnTo>
                  <a:lnTo>
                    <a:pt x="585" y="585"/>
                  </a:lnTo>
                  <a:close/>
                  <a:moveTo>
                    <a:pt x="293" y="1"/>
                  </a:moveTo>
                  <a:cubicBezTo>
                    <a:pt x="130" y="1"/>
                    <a:pt x="1" y="130"/>
                    <a:pt x="1" y="293"/>
                  </a:cubicBezTo>
                  <a:lnTo>
                    <a:pt x="1" y="13552"/>
                  </a:lnTo>
                  <a:cubicBezTo>
                    <a:pt x="1" y="13714"/>
                    <a:pt x="130" y="13844"/>
                    <a:pt x="293" y="13844"/>
                  </a:cubicBezTo>
                  <a:lnTo>
                    <a:pt x="41217" y="13844"/>
                  </a:lnTo>
                  <a:cubicBezTo>
                    <a:pt x="41380" y="13844"/>
                    <a:pt x="41509" y="13714"/>
                    <a:pt x="41509" y="13552"/>
                  </a:cubicBezTo>
                  <a:lnTo>
                    <a:pt x="41509" y="293"/>
                  </a:lnTo>
                  <a:cubicBezTo>
                    <a:pt x="41509" y="130"/>
                    <a:pt x="41380" y="1"/>
                    <a:pt x="4121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Google Shape;2100;p55">
              <a:extLst>
                <a:ext uri="{FF2B5EF4-FFF2-40B4-BE49-F238E27FC236}">
                  <a16:creationId xmlns:a16="http://schemas.microsoft.com/office/drawing/2014/main" id="{87BB35CC-83D9-AEFA-3392-5120F0B14338}"/>
                </a:ext>
              </a:extLst>
            </p:cNvPr>
            <p:cNvSpPr/>
            <p:nvPr/>
          </p:nvSpPr>
          <p:spPr>
            <a:xfrm>
              <a:off x="5052249" y="3018472"/>
              <a:ext cx="540497" cy="28936"/>
            </a:xfrm>
            <a:custGeom>
              <a:avLst/>
              <a:gdLst/>
              <a:ahLst/>
              <a:cxnLst/>
              <a:rect l="l" t="t" r="r" b="b"/>
              <a:pathLst>
                <a:path w="32693" h="1750" extrusionOk="0">
                  <a:moveTo>
                    <a:pt x="0" y="0"/>
                  </a:moveTo>
                  <a:lnTo>
                    <a:pt x="0" y="1749"/>
                  </a:lnTo>
                  <a:lnTo>
                    <a:pt x="32692" y="1749"/>
                  </a:lnTo>
                  <a:lnTo>
                    <a:pt x="326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Google Shape;2101;p55">
              <a:extLst>
                <a:ext uri="{FF2B5EF4-FFF2-40B4-BE49-F238E27FC236}">
                  <a16:creationId xmlns:a16="http://schemas.microsoft.com/office/drawing/2014/main" id="{E5E556B3-4A66-0315-7E75-554AA8CC88E9}"/>
                </a:ext>
              </a:extLst>
            </p:cNvPr>
            <p:cNvSpPr/>
            <p:nvPr/>
          </p:nvSpPr>
          <p:spPr>
            <a:xfrm>
              <a:off x="5047405" y="3013627"/>
              <a:ext cx="550086" cy="38609"/>
            </a:xfrm>
            <a:custGeom>
              <a:avLst/>
              <a:gdLst/>
              <a:ahLst/>
              <a:cxnLst/>
              <a:rect l="l" t="t" r="r" b="b"/>
              <a:pathLst>
                <a:path w="33273" h="2335" extrusionOk="0">
                  <a:moveTo>
                    <a:pt x="32693" y="586"/>
                  </a:moveTo>
                  <a:lnTo>
                    <a:pt x="32693" y="1754"/>
                  </a:lnTo>
                  <a:lnTo>
                    <a:pt x="581" y="1754"/>
                  </a:lnTo>
                  <a:lnTo>
                    <a:pt x="581" y="586"/>
                  </a:lnTo>
                  <a:close/>
                  <a:moveTo>
                    <a:pt x="293" y="1"/>
                  </a:moveTo>
                  <a:cubicBezTo>
                    <a:pt x="130" y="1"/>
                    <a:pt x="1" y="131"/>
                    <a:pt x="1" y="293"/>
                  </a:cubicBezTo>
                  <a:lnTo>
                    <a:pt x="1" y="2042"/>
                  </a:lnTo>
                  <a:cubicBezTo>
                    <a:pt x="1" y="2205"/>
                    <a:pt x="130" y="2335"/>
                    <a:pt x="293" y="2335"/>
                  </a:cubicBezTo>
                  <a:lnTo>
                    <a:pt x="32985" y="2335"/>
                  </a:lnTo>
                  <a:cubicBezTo>
                    <a:pt x="33143" y="2335"/>
                    <a:pt x="33273" y="2205"/>
                    <a:pt x="33273" y="2042"/>
                  </a:cubicBezTo>
                  <a:lnTo>
                    <a:pt x="33273" y="293"/>
                  </a:lnTo>
                  <a:cubicBezTo>
                    <a:pt x="33273" y="131"/>
                    <a:pt x="33143" y="1"/>
                    <a:pt x="329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Google Shape;2102;p55">
              <a:extLst>
                <a:ext uri="{FF2B5EF4-FFF2-40B4-BE49-F238E27FC236}">
                  <a16:creationId xmlns:a16="http://schemas.microsoft.com/office/drawing/2014/main" id="{D44500F2-0548-D371-5594-1A8B1A3846A0}"/>
                </a:ext>
              </a:extLst>
            </p:cNvPr>
            <p:cNvSpPr/>
            <p:nvPr/>
          </p:nvSpPr>
          <p:spPr>
            <a:xfrm>
              <a:off x="5167506" y="2989471"/>
              <a:ext cx="425249" cy="29019"/>
            </a:xfrm>
            <a:custGeom>
              <a:avLst/>
              <a:gdLst/>
              <a:ahLst/>
              <a:cxnLst/>
              <a:rect l="l" t="t" r="r" b="b"/>
              <a:pathLst>
                <a:path w="25722" h="1755" extrusionOk="0">
                  <a:moveTo>
                    <a:pt x="1" y="1"/>
                  </a:moveTo>
                  <a:lnTo>
                    <a:pt x="1" y="1754"/>
                  </a:lnTo>
                  <a:lnTo>
                    <a:pt x="25721" y="1754"/>
                  </a:lnTo>
                  <a:lnTo>
                    <a:pt x="25721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Google Shape;2103;p55">
              <a:extLst>
                <a:ext uri="{FF2B5EF4-FFF2-40B4-BE49-F238E27FC236}">
                  <a16:creationId xmlns:a16="http://schemas.microsoft.com/office/drawing/2014/main" id="{0B30D23D-8707-73A9-4F02-17A0A4AF73C4}"/>
                </a:ext>
              </a:extLst>
            </p:cNvPr>
            <p:cNvSpPr/>
            <p:nvPr/>
          </p:nvSpPr>
          <p:spPr>
            <a:xfrm>
              <a:off x="5162744" y="2984726"/>
              <a:ext cx="434755" cy="38593"/>
            </a:xfrm>
            <a:custGeom>
              <a:avLst/>
              <a:gdLst/>
              <a:ahLst/>
              <a:cxnLst/>
              <a:rect l="l" t="t" r="r" b="b"/>
              <a:pathLst>
                <a:path w="26297" h="2334" extrusionOk="0">
                  <a:moveTo>
                    <a:pt x="25717" y="580"/>
                  </a:moveTo>
                  <a:lnTo>
                    <a:pt x="25717" y="1749"/>
                  </a:lnTo>
                  <a:lnTo>
                    <a:pt x="581" y="1749"/>
                  </a:lnTo>
                  <a:lnTo>
                    <a:pt x="581" y="580"/>
                  </a:lnTo>
                  <a:close/>
                  <a:moveTo>
                    <a:pt x="289" y="0"/>
                  </a:moveTo>
                  <a:cubicBezTo>
                    <a:pt x="130" y="0"/>
                    <a:pt x="0" y="129"/>
                    <a:pt x="0" y="288"/>
                  </a:cubicBezTo>
                  <a:lnTo>
                    <a:pt x="0" y="2041"/>
                  </a:lnTo>
                  <a:cubicBezTo>
                    <a:pt x="0" y="2199"/>
                    <a:pt x="130" y="2334"/>
                    <a:pt x="289" y="2334"/>
                  </a:cubicBezTo>
                  <a:lnTo>
                    <a:pt x="26009" y="2334"/>
                  </a:lnTo>
                  <a:cubicBezTo>
                    <a:pt x="26167" y="2334"/>
                    <a:pt x="26297" y="2199"/>
                    <a:pt x="26297" y="2041"/>
                  </a:cubicBezTo>
                  <a:lnTo>
                    <a:pt x="26297" y="288"/>
                  </a:lnTo>
                  <a:cubicBezTo>
                    <a:pt x="26297" y="129"/>
                    <a:pt x="26167" y="0"/>
                    <a:pt x="2600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Google Shape;2104;p55">
              <a:extLst>
                <a:ext uri="{FF2B5EF4-FFF2-40B4-BE49-F238E27FC236}">
                  <a16:creationId xmlns:a16="http://schemas.microsoft.com/office/drawing/2014/main" id="{80E08D1D-FDAB-0108-3758-62C366EC4F85}"/>
                </a:ext>
              </a:extLst>
            </p:cNvPr>
            <p:cNvSpPr/>
            <p:nvPr/>
          </p:nvSpPr>
          <p:spPr>
            <a:xfrm>
              <a:off x="4627811" y="3055954"/>
              <a:ext cx="426621" cy="19892"/>
            </a:xfrm>
            <a:custGeom>
              <a:avLst/>
              <a:gdLst/>
              <a:ahLst/>
              <a:cxnLst/>
              <a:rect l="l" t="t" r="r" b="b"/>
              <a:pathLst>
                <a:path w="25805" h="1203" extrusionOk="0">
                  <a:moveTo>
                    <a:pt x="1" y="0"/>
                  </a:moveTo>
                  <a:lnTo>
                    <a:pt x="1" y="1203"/>
                  </a:lnTo>
                  <a:lnTo>
                    <a:pt x="25805" y="1203"/>
                  </a:lnTo>
                  <a:lnTo>
                    <a:pt x="258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Google Shape;2105;p55">
              <a:extLst>
                <a:ext uri="{FF2B5EF4-FFF2-40B4-BE49-F238E27FC236}">
                  <a16:creationId xmlns:a16="http://schemas.microsoft.com/office/drawing/2014/main" id="{5B7D38B8-191B-B1B5-4780-1E5E8EE7BA51}"/>
                </a:ext>
              </a:extLst>
            </p:cNvPr>
            <p:cNvSpPr/>
            <p:nvPr/>
          </p:nvSpPr>
          <p:spPr>
            <a:xfrm>
              <a:off x="4623050" y="3051109"/>
              <a:ext cx="436144" cy="29498"/>
            </a:xfrm>
            <a:custGeom>
              <a:avLst/>
              <a:gdLst/>
              <a:ahLst/>
              <a:cxnLst/>
              <a:rect l="l" t="t" r="r" b="b"/>
              <a:pathLst>
                <a:path w="26381" h="1784" extrusionOk="0">
                  <a:moveTo>
                    <a:pt x="25800" y="581"/>
                  </a:moveTo>
                  <a:lnTo>
                    <a:pt x="25800" y="1203"/>
                  </a:lnTo>
                  <a:lnTo>
                    <a:pt x="581" y="1203"/>
                  </a:lnTo>
                  <a:lnTo>
                    <a:pt x="581" y="581"/>
                  </a:lnTo>
                  <a:close/>
                  <a:moveTo>
                    <a:pt x="293" y="1"/>
                  </a:moveTo>
                  <a:cubicBezTo>
                    <a:pt x="130" y="1"/>
                    <a:pt x="0" y="130"/>
                    <a:pt x="0" y="293"/>
                  </a:cubicBezTo>
                  <a:lnTo>
                    <a:pt x="0" y="1496"/>
                  </a:lnTo>
                  <a:cubicBezTo>
                    <a:pt x="0" y="1654"/>
                    <a:pt x="130" y="1783"/>
                    <a:pt x="293" y="1783"/>
                  </a:cubicBezTo>
                  <a:lnTo>
                    <a:pt x="26093" y="1783"/>
                  </a:lnTo>
                  <a:cubicBezTo>
                    <a:pt x="26251" y="1783"/>
                    <a:pt x="26380" y="1654"/>
                    <a:pt x="26380" y="1496"/>
                  </a:cubicBezTo>
                  <a:lnTo>
                    <a:pt x="26380" y="293"/>
                  </a:lnTo>
                  <a:cubicBezTo>
                    <a:pt x="26380" y="130"/>
                    <a:pt x="26251" y="1"/>
                    <a:pt x="2609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Google Shape;2106;p55">
              <a:extLst>
                <a:ext uri="{FF2B5EF4-FFF2-40B4-BE49-F238E27FC236}">
                  <a16:creationId xmlns:a16="http://schemas.microsoft.com/office/drawing/2014/main" id="{2025D097-0BF4-6707-E330-B7802E2FC8D1}"/>
                </a:ext>
              </a:extLst>
            </p:cNvPr>
            <p:cNvSpPr/>
            <p:nvPr/>
          </p:nvSpPr>
          <p:spPr>
            <a:xfrm>
              <a:off x="4463053" y="2351561"/>
              <a:ext cx="919339" cy="592962"/>
            </a:xfrm>
            <a:custGeom>
              <a:avLst/>
              <a:gdLst/>
              <a:ahLst/>
              <a:cxnLst/>
              <a:rect l="l" t="t" r="r" b="b"/>
              <a:pathLst>
                <a:path w="55608" h="35861" extrusionOk="0">
                  <a:moveTo>
                    <a:pt x="1" y="0"/>
                  </a:moveTo>
                  <a:lnTo>
                    <a:pt x="1" y="35860"/>
                  </a:lnTo>
                  <a:lnTo>
                    <a:pt x="55608" y="35860"/>
                  </a:lnTo>
                  <a:lnTo>
                    <a:pt x="556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Google Shape;2107;p55">
              <a:extLst>
                <a:ext uri="{FF2B5EF4-FFF2-40B4-BE49-F238E27FC236}">
                  <a16:creationId xmlns:a16="http://schemas.microsoft.com/office/drawing/2014/main" id="{4AD8507D-C63C-940C-01B1-275EB62238A1}"/>
                </a:ext>
              </a:extLst>
            </p:cNvPr>
            <p:cNvSpPr/>
            <p:nvPr/>
          </p:nvSpPr>
          <p:spPr>
            <a:xfrm>
              <a:off x="4458225" y="2346716"/>
              <a:ext cx="929011" cy="602651"/>
            </a:xfrm>
            <a:custGeom>
              <a:avLst/>
              <a:gdLst/>
              <a:ahLst/>
              <a:cxnLst/>
              <a:rect l="l" t="t" r="r" b="b"/>
              <a:pathLst>
                <a:path w="56193" h="36447" extrusionOk="0">
                  <a:moveTo>
                    <a:pt x="55607" y="585"/>
                  </a:moveTo>
                  <a:lnTo>
                    <a:pt x="55607" y="35866"/>
                  </a:lnTo>
                  <a:lnTo>
                    <a:pt x="585" y="35866"/>
                  </a:lnTo>
                  <a:lnTo>
                    <a:pt x="585" y="585"/>
                  </a:lnTo>
                  <a:close/>
                  <a:moveTo>
                    <a:pt x="293" y="1"/>
                  </a:moveTo>
                  <a:cubicBezTo>
                    <a:pt x="129" y="1"/>
                    <a:pt x="0" y="130"/>
                    <a:pt x="0" y="293"/>
                  </a:cubicBezTo>
                  <a:lnTo>
                    <a:pt x="0" y="36153"/>
                  </a:lnTo>
                  <a:cubicBezTo>
                    <a:pt x="0" y="36317"/>
                    <a:pt x="129" y="36446"/>
                    <a:pt x="293" y="36446"/>
                  </a:cubicBezTo>
                  <a:lnTo>
                    <a:pt x="55900" y="36446"/>
                  </a:lnTo>
                  <a:cubicBezTo>
                    <a:pt x="56058" y="36446"/>
                    <a:pt x="56192" y="36317"/>
                    <a:pt x="56192" y="36153"/>
                  </a:cubicBezTo>
                  <a:lnTo>
                    <a:pt x="56192" y="293"/>
                  </a:lnTo>
                  <a:cubicBezTo>
                    <a:pt x="56192" y="130"/>
                    <a:pt x="56058" y="1"/>
                    <a:pt x="5590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Google Shape;2108;p55">
              <a:extLst>
                <a:ext uri="{FF2B5EF4-FFF2-40B4-BE49-F238E27FC236}">
                  <a16:creationId xmlns:a16="http://schemas.microsoft.com/office/drawing/2014/main" id="{F9491EC9-B929-F375-50BA-3A8318CA039A}"/>
                </a:ext>
              </a:extLst>
            </p:cNvPr>
            <p:cNvSpPr/>
            <p:nvPr/>
          </p:nvSpPr>
          <p:spPr>
            <a:xfrm>
              <a:off x="5933872" y="1936852"/>
              <a:ext cx="681018" cy="2464780"/>
            </a:xfrm>
            <a:custGeom>
              <a:avLst/>
              <a:gdLst/>
              <a:ahLst/>
              <a:cxnLst/>
              <a:rect l="l" t="t" r="r" b="b"/>
              <a:pathLst>
                <a:path w="31775" h="115002" extrusionOk="0">
                  <a:moveTo>
                    <a:pt x="9250" y="0"/>
                  </a:moveTo>
                  <a:cubicBezTo>
                    <a:pt x="7524" y="0"/>
                    <a:pt x="6071" y="1372"/>
                    <a:pt x="5798" y="3128"/>
                  </a:cubicBezTo>
                  <a:cubicBezTo>
                    <a:pt x="5476" y="5209"/>
                    <a:pt x="6841" y="7415"/>
                    <a:pt x="8227" y="8845"/>
                  </a:cubicBezTo>
                  <a:cubicBezTo>
                    <a:pt x="9648" y="10313"/>
                    <a:pt x="13557" y="11929"/>
                    <a:pt x="14525" y="12316"/>
                  </a:cubicBezTo>
                  <a:cubicBezTo>
                    <a:pt x="14818" y="13141"/>
                    <a:pt x="15123" y="14052"/>
                    <a:pt x="15436" y="15033"/>
                  </a:cubicBezTo>
                  <a:cubicBezTo>
                    <a:pt x="15977" y="16785"/>
                    <a:pt x="16574" y="18772"/>
                    <a:pt x="17073" y="20970"/>
                  </a:cubicBezTo>
                  <a:cubicBezTo>
                    <a:pt x="17217" y="21596"/>
                    <a:pt x="17358" y="22235"/>
                    <a:pt x="17497" y="22895"/>
                  </a:cubicBezTo>
                  <a:cubicBezTo>
                    <a:pt x="17065" y="21898"/>
                    <a:pt x="16418" y="20471"/>
                    <a:pt x="16340" y="20343"/>
                  </a:cubicBezTo>
                  <a:cubicBezTo>
                    <a:pt x="15094" y="18238"/>
                    <a:pt x="11638" y="15007"/>
                    <a:pt x="8830" y="15007"/>
                  </a:cubicBezTo>
                  <a:cubicBezTo>
                    <a:pt x="8580" y="15007"/>
                    <a:pt x="8336" y="15032"/>
                    <a:pt x="8098" y="15087"/>
                  </a:cubicBezTo>
                  <a:cubicBezTo>
                    <a:pt x="6000" y="15566"/>
                    <a:pt x="5011" y="17792"/>
                    <a:pt x="5670" y="19750"/>
                  </a:cubicBezTo>
                  <a:cubicBezTo>
                    <a:pt x="6342" y="21744"/>
                    <a:pt x="8573" y="23072"/>
                    <a:pt x="10461" y="23703"/>
                  </a:cubicBezTo>
                  <a:cubicBezTo>
                    <a:pt x="11316" y="23989"/>
                    <a:pt x="12616" y="24076"/>
                    <a:pt x="13890" y="24076"/>
                  </a:cubicBezTo>
                  <a:cubicBezTo>
                    <a:pt x="15541" y="24076"/>
                    <a:pt x="17149" y="23930"/>
                    <a:pt x="17691" y="23877"/>
                  </a:cubicBezTo>
                  <a:cubicBezTo>
                    <a:pt x="17955" y="25232"/>
                    <a:pt x="18186" y="26655"/>
                    <a:pt x="18351" y="28131"/>
                  </a:cubicBezTo>
                  <a:cubicBezTo>
                    <a:pt x="18640" y="30683"/>
                    <a:pt x="18813" y="33412"/>
                    <a:pt x="18627" y="36211"/>
                  </a:cubicBezTo>
                  <a:lnTo>
                    <a:pt x="18591" y="36730"/>
                  </a:lnTo>
                  <a:cubicBezTo>
                    <a:pt x="18483" y="36264"/>
                    <a:pt x="17535" y="33325"/>
                    <a:pt x="17448" y="33132"/>
                  </a:cubicBezTo>
                  <a:cubicBezTo>
                    <a:pt x="16392" y="30801"/>
                    <a:pt x="13075" y="26981"/>
                    <a:pt x="10189" y="26981"/>
                  </a:cubicBezTo>
                  <a:cubicBezTo>
                    <a:pt x="10068" y="26981"/>
                    <a:pt x="9948" y="26987"/>
                    <a:pt x="9829" y="27001"/>
                  </a:cubicBezTo>
                  <a:cubicBezTo>
                    <a:pt x="7694" y="27245"/>
                    <a:pt x="6465" y="29351"/>
                    <a:pt x="6907" y="31366"/>
                  </a:cubicBezTo>
                  <a:cubicBezTo>
                    <a:pt x="7356" y="33424"/>
                    <a:pt x="9426" y="34991"/>
                    <a:pt x="11235" y="35824"/>
                  </a:cubicBezTo>
                  <a:cubicBezTo>
                    <a:pt x="13297" y="36776"/>
                    <a:pt x="18306" y="36792"/>
                    <a:pt x="18586" y="36792"/>
                  </a:cubicBezTo>
                  <a:cubicBezTo>
                    <a:pt x="18380" y="39405"/>
                    <a:pt x="17952" y="42082"/>
                    <a:pt x="17383" y="44769"/>
                  </a:cubicBezTo>
                  <a:cubicBezTo>
                    <a:pt x="16970" y="46727"/>
                    <a:pt x="16483" y="48690"/>
                    <a:pt x="15964" y="50656"/>
                  </a:cubicBezTo>
                  <a:cubicBezTo>
                    <a:pt x="15791" y="50001"/>
                    <a:pt x="14930" y="47326"/>
                    <a:pt x="14843" y="47140"/>
                  </a:cubicBezTo>
                  <a:cubicBezTo>
                    <a:pt x="13786" y="44808"/>
                    <a:pt x="10470" y="40989"/>
                    <a:pt x="7583" y="40989"/>
                  </a:cubicBezTo>
                  <a:cubicBezTo>
                    <a:pt x="7464" y="40989"/>
                    <a:pt x="7346" y="40996"/>
                    <a:pt x="7228" y="41009"/>
                  </a:cubicBezTo>
                  <a:cubicBezTo>
                    <a:pt x="5089" y="41253"/>
                    <a:pt x="3864" y="43363"/>
                    <a:pt x="4302" y="45375"/>
                  </a:cubicBezTo>
                  <a:cubicBezTo>
                    <a:pt x="4751" y="47436"/>
                    <a:pt x="6825" y="48999"/>
                    <a:pt x="8630" y="49832"/>
                  </a:cubicBezTo>
                  <a:cubicBezTo>
                    <a:pt x="10613" y="50747"/>
                    <a:pt x="15313" y="50796"/>
                    <a:pt x="15927" y="50800"/>
                  </a:cubicBezTo>
                  <a:cubicBezTo>
                    <a:pt x="15692" y="51691"/>
                    <a:pt x="15453" y="52581"/>
                    <a:pt x="15210" y="53472"/>
                  </a:cubicBezTo>
                  <a:cubicBezTo>
                    <a:pt x="14422" y="56379"/>
                    <a:pt x="13619" y="59289"/>
                    <a:pt x="12913" y="62187"/>
                  </a:cubicBezTo>
                  <a:cubicBezTo>
                    <a:pt x="12674" y="63172"/>
                    <a:pt x="12447" y="64157"/>
                    <a:pt x="12242" y="65139"/>
                  </a:cubicBezTo>
                  <a:cubicBezTo>
                    <a:pt x="11932" y="64116"/>
                    <a:pt x="11355" y="62340"/>
                    <a:pt x="11285" y="62191"/>
                  </a:cubicBezTo>
                  <a:cubicBezTo>
                    <a:pt x="10232" y="59864"/>
                    <a:pt x="6913" y="56041"/>
                    <a:pt x="4026" y="56041"/>
                  </a:cubicBezTo>
                  <a:cubicBezTo>
                    <a:pt x="3907" y="56041"/>
                    <a:pt x="3788" y="56048"/>
                    <a:pt x="3670" y="56061"/>
                  </a:cubicBezTo>
                  <a:cubicBezTo>
                    <a:pt x="1535" y="56308"/>
                    <a:pt x="306" y="58415"/>
                    <a:pt x="744" y="60430"/>
                  </a:cubicBezTo>
                  <a:cubicBezTo>
                    <a:pt x="1193" y="62488"/>
                    <a:pt x="3267" y="64051"/>
                    <a:pt x="5072" y="64888"/>
                  </a:cubicBezTo>
                  <a:cubicBezTo>
                    <a:pt x="6870" y="65716"/>
                    <a:pt x="10898" y="65831"/>
                    <a:pt x="12097" y="65852"/>
                  </a:cubicBezTo>
                  <a:cubicBezTo>
                    <a:pt x="11759" y="67513"/>
                    <a:pt x="11479" y="69171"/>
                    <a:pt x="11269" y="70819"/>
                  </a:cubicBezTo>
                  <a:cubicBezTo>
                    <a:pt x="11190" y="71532"/>
                    <a:pt x="11066" y="72254"/>
                    <a:pt x="11034" y="72938"/>
                  </a:cubicBezTo>
                  <a:cubicBezTo>
                    <a:pt x="10980" y="73631"/>
                    <a:pt x="10935" y="74320"/>
                    <a:pt x="10885" y="74995"/>
                  </a:cubicBezTo>
                  <a:cubicBezTo>
                    <a:pt x="10832" y="76401"/>
                    <a:pt x="10782" y="77712"/>
                    <a:pt x="10765" y="79023"/>
                  </a:cubicBezTo>
                  <a:cubicBezTo>
                    <a:pt x="10754" y="79646"/>
                    <a:pt x="10750" y="80264"/>
                    <a:pt x="10745" y="80874"/>
                  </a:cubicBezTo>
                  <a:cubicBezTo>
                    <a:pt x="10584" y="79798"/>
                    <a:pt x="10320" y="78182"/>
                    <a:pt x="10280" y="78038"/>
                  </a:cubicBezTo>
                  <a:cubicBezTo>
                    <a:pt x="9557" y="75469"/>
                    <a:pt x="6659" y="70939"/>
                    <a:pt x="3679" y="70824"/>
                  </a:cubicBezTo>
                  <a:cubicBezTo>
                    <a:pt x="3634" y="70822"/>
                    <a:pt x="3589" y="70821"/>
                    <a:pt x="3544" y="70821"/>
                  </a:cubicBezTo>
                  <a:cubicBezTo>
                    <a:pt x="1467" y="70821"/>
                    <a:pt x="0" y="72681"/>
                    <a:pt x="125" y="74699"/>
                  </a:cubicBezTo>
                  <a:cubicBezTo>
                    <a:pt x="257" y="76801"/>
                    <a:pt x="2068" y="78660"/>
                    <a:pt x="3729" y="79757"/>
                  </a:cubicBezTo>
                  <a:cubicBezTo>
                    <a:pt x="5501" y="80932"/>
                    <a:pt x="9958" y="81687"/>
                    <a:pt x="10741" y="81810"/>
                  </a:cubicBezTo>
                  <a:cubicBezTo>
                    <a:pt x="10741" y="83394"/>
                    <a:pt x="10765" y="84914"/>
                    <a:pt x="10807" y="86358"/>
                  </a:cubicBezTo>
                  <a:cubicBezTo>
                    <a:pt x="10898" y="89841"/>
                    <a:pt x="11075" y="92875"/>
                    <a:pt x="11256" y="95295"/>
                  </a:cubicBezTo>
                  <a:lnTo>
                    <a:pt x="5456" y="95295"/>
                  </a:lnTo>
                  <a:cubicBezTo>
                    <a:pt x="5295" y="95295"/>
                    <a:pt x="5167" y="95423"/>
                    <a:pt x="5167" y="95584"/>
                  </a:cubicBezTo>
                  <a:lnTo>
                    <a:pt x="5167" y="98543"/>
                  </a:lnTo>
                  <a:cubicBezTo>
                    <a:pt x="5167" y="98705"/>
                    <a:pt x="5295" y="98832"/>
                    <a:pt x="5456" y="98832"/>
                  </a:cubicBezTo>
                  <a:lnTo>
                    <a:pt x="6458" y="98832"/>
                  </a:lnTo>
                  <a:lnTo>
                    <a:pt x="9005" y="114758"/>
                  </a:lnTo>
                  <a:cubicBezTo>
                    <a:pt x="9026" y="114897"/>
                    <a:pt x="9146" y="115001"/>
                    <a:pt x="9290" y="115001"/>
                  </a:cubicBezTo>
                  <a:lnTo>
                    <a:pt x="15939" y="115001"/>
                  </a:lnTo>
                  <a:cubicBezTo>
                    <a:pt x="16080" y="115001"/>
                    <a:pt x="16199" y="114897"/>
                    <a:pt x="16220" y="114758"/>
                  </a:cubicBezTo>
                  <a:lnTo>
                    <a:pt x="18768" y="98832"/>
                  </a:lnTo>
                  <a:lnTo>
                    <a:pt x="19769" y="98832"/>
                  </a:lnTo>
                  <a:cubicBezTo>
                    <a:pt x="19930" y="98832"/>
                    <a:pt x="20058" y="98705"/>
                    <a:pt x="20058" y="98543"/>
                  </a:cubicBezTo>
                  <a:lnTo>
                    <a:pt x="20058" y="95584"/>
                  </a:lnTo>
                  <a:cubicBezTo>
                    <a:pt x="20058" y="95423"/>
                    <a:pt x="19930" y="95295"/>
                    <a:pt x="19769" y="95295"/>
                  </a:cubicBezTo>
                  <a:lnTo>
                    <a:pt x="13227" y="95295"/>
                  </a:lnTo>
                  <a:cubicBezTo>
                    <a:pt x="12992" y="92879"/>
                    <a:pt x="12740" y="89821"/>
                    <a:pt x="12571" y="86291"/>
                  </a:cubicBezTo>
                  <a:cubicBezTo>
                    <a:pt x="12510" y="84988"/>
                    <a:pt x="12456" y="83628"/>
                    <a:pt x="12423" y="82210"/>
                  </a:cubicBezTo>
                  <a:cubicBezTo>
                    <a:pt x="13178" y="82136"/>
                    <a:pt x="17708" y="81678"/>
                    <a:pt x="19567" y="80619"/>
                  </a:cubicBezTo>
                  <a:cubicBezTo>
                    <a:pt x="21295" y="79630"/>
                    <a:pt x="23220" y="77893"/>
                    <a:pt x="23492" y="75804"/>
                  </a:cubicBezTo>
                  <a:cubicBezTo>
                    <a:pt x="23755" y="73759"/>
                    <a:pt x="22350" y="71764"/>
                    <a:pt x="20202" y="71706"/>
                  </a:cubicBezTo>
                  <a:cubicBezTo>
                    <a:pt x="20174" y="71705"/>
                    <a:pt x="20147" y="71704"/>
                    <a:pt x="20119" y="71704"/>
                  </a:cubicBezTo>
                  <a:cubicBezTo>
                    <a:pt x="17158" y="71704"/>
                    <a:pt x="14018" y="75984"/>
                    <a:pt x="13140" y="78471"/>
                  </a:cubicBezTo>
                  <a:cubicBezTo>
                    <a:pt x="13087" y="78635"/>
                    <a:pt x="12617" y="80660"/>
                    <a:pt x="12411" y="81666"/>
                  </a:cubicBezTo>
                  <a:cubicBezTo>
                    <a:pt x="12390" y="80804"/>
                    <a:pt x="12377" y="79927"/>
                    <a:pt x="12377" y="79031"/>
                  </a:cubicBezTo>
                  <a:cubicBezTo>
                    <a:pt x="12361" y="77754"/>
                    <a:pt x="12386" y="76397"/>
                    <a:pt x="12402" y="75086"/>
                  </a:cubicBezTo>
                  <a:cubicBezTo>
                    <a:pt x="12440" y="74411"/>
                    <a:pt x="12472" y="73722"/>
                    <a:pt x="12506" y="73029"/>
                  </a:cubicBezTo>
                  <a:cubicBezTo>
                    <a:pt x="12526" y="72328"/>
                    <a:pt x="12633" y="71665"/>
                    <a:pt x="12691" y="70972"/>
                  </a:cubicBezTo>
                  <a:cubicBezTo>
                    <a:pt x="12803" y="69953"/>
                    <a:pt x="12938" y="68919"/>
                    <a:pt x="13099" y="67876"/>
                  </a:cubicBezTo>
                  <a:cubicBezTo>
                    <a:pt x="13551" y="67898"/>
                    <a:pt x="14299" y="67927"/>
                    <a:pt x="15160" y="67927"/>
                  </a:cubicBezTo>
                  <a:cubicBezTo>
                    <a:pt x="16812" y="67927"/>
                    <a:pt x="18879" y="67822"/>
                    <a:pt x="20058" y="67369"/>
                  </a:cubicBezTo>
                  <a:cubicBezTo>
                    <a:pt x="21913" y="66656"/>
                    <a:pt x="24082" y="65229"/>
                    <a:pt x="24667" y="63206"/>
                  </a:cubicBezTo>
                  <a:cubicBezTo>
                    <a:pt x="25236" y="61222"/>
                    <a:pt x="24147" y="59037"/>
                    <a:pt x="22033" y="58654"/>
                  </a:cubicBezTo>
                  <a:cubicBezTo>
                    <a:pt x="21844" y="58620"/>
                    <a:pt x="21652" y="58604"/>
                    <a:pt x="21458" y="58604"/>
                  </a:cubicBezTo>
                  <a:cubicBezTo>
                    <a:pt x="18619" y="58604"/>
                    <a:pt x="15207" y="62074"/>
                    <a:pt x="14030" y="64273"/>
                  </a:cubicBezTo>
                  <a:cubicBezTo>
                    <a:pt x="13990" y="64355"/>
                    <a:pt x="13750" y="64937"/>
                    <a:pt x="13486" y="65609"/>
                  </a:cubicBezTo>
                  <a:cubicBezTo>
                    <a:pt x="13676" y="64566"/>
                    <a:pt x="13891" y="63514"/>
                    <a:pt x="14125" y="62464"/>
                  </a:cubicBezTo>
                  <a:cubicBezTo>
                    <a:pt x="14761" y="59581"/>
                    <a:pt x="15499" y="56663"/>
                    <a:pt x="16224" y="53736"/>
                  </a:cubicBezTo>
                  <a:cubicBezTo>
                    <a:pt x="16376" y="53125"/>
                    <a:pt x="16529" y="52515"/>
                    <a:pt x="16677" y="51906"/>
                  </a:cubicBezTo>
                  <a:cubicBezTo>
                    <a:pt x="17093" y="51927"/>
                    <a:pt x="17914" y="51962"/>
                    <a:pt x="18880" y="51962"/>
                  </a:cubicBezTo>
                  <a:cubicBezTo>
                    <a:pt x="20535" y="51962"/>
                    <a:pt x="22614" y="51858"/>
                    <a:pt x="23797" y="51402"/>
                  </a:cubicBezTo>
                  <a:cubicBezTo>
                    <a:pt x="25656" y="50690"/>
                    <a:pt x="27821" y="49263"/>
                    <a:pt x="28406" y="47239"/>
                  </a:cubicBezTo>
                  <a:cubicBezTo>
                    <a:pt x="28974" y="45256"/>
                    <a:pt x="27891" y="43075"/>
                    <a:pt x="25776" y="42691"/>
                  </a:cubicBezTo>
                  <a:cubicBezTo>
                    <a:pt x="25586" y="42657"/>
                    <a:pt x="25393" y="42640"/>
                    <a:pt x="25197" y="42640"/>
                  </a:cubicBezTo>
                  <a:cubicBezTo>
                    <a:pt x="22356" y="42640"/>
                    <a:pt x="18946" y="46112"/>
                    <a:pt x="17769" y="48310"/>
                  </a:cubicBezTo>
                  <a:cubicBezTo>
                    <a:pt x="17729" y="48393"/>
                    <a:pt x="17478" y="49003"/>
                    <a:pt x="17205" y="49695"/>
                  </a:cubicBezTo>
                  <a:cubicBezTo>
                    <a:pt x="17572" y="48108"/>
                    <a:pt x="17918" y="46521"/>
                    <a:pt x="18215" y="44938"/>
                  </a:cubicBezTo>
                  <a:cubicBezTo>
                    <a:pt x="18743" y="42151"/>
                    <a:pt x="19126" y="39373"/>
                    <a:pt x="19270" y="36660"/>
                  </a:cubicBezTo>
                  <a:cubicBezTo>
                    <a:pt x="19558" y="36679"/>
                    <a:pt x="20524" y="36732"/>
                    <a:pt x="21698" y="36732"/>
                  </a:cubicBezTo>
                  <a:cubicBezTo>
                    <a:pt x="23351" y="36732"/>
                    <a:pt x="25416" y="36627"/>
                    <a:pt x="26592" y="36174"/>
                  </a:cubicBezTo>
                  <a:cubicBezTo>
                    <a:pt x="28451" y="35461"/>
                    <a:pt x="30620" y="34034"/>
                    <a:pt x="31201" y="32010"/>
                  </a:cubicBezTo>
                  <a:cubicBezTo>
                    <a:pt x="31775" y="30027"/>
                    <a:pt x="30686" y="27842"/>
                    <a:pt x="28571" y="27458"/>
                  </a:cubicBezTo>
                  <a:cubicBezTo>
                    <a:pt x="28383" y="27424"/>
                    <a:pt x="28191" y="27408"/>
                    <a:pt x="27997" y="27408"/>
                  </a:cubicBezTo>
                  <a:cubicBezTo>
                    <a:pt x="25158" y="27408"/>
                    <a:pt x="21746" y="30879"/>
                    <a:pt x="20569" y="33078"/>
                  </a:cubicBezTo>
                  <a:cubicBezTo>
                    <a:pt x="20482" y="33242"/>
                    <a:pt x="19596" y="35468"/>
                    <a:pt x="19287" y="36322"/>
                  </a:cubicBezTo>
                  <a:cubicBezTo>
                    <a:pt x="19287" y="36298"/>
                    <a:pt x="19287" y="36269"/>
                    <a:pt x="19291" y="36244"/>
                  </a:cubicBezTo>
                  <a:cubicBezTo>
                    <a:pt x="19415" y="33391"/>
                    <a:pt x="19179" y="30654"/>
                    <a:pt x="18833" y="28069"/>
                  </a:cubicBezTo>
                  <a:cubicBezTo>
                    <a:pt x="18492" y="25488"/>
                    <a:pt x="17948" y="23089"/>
                    <a:pt x="17391" y="20892"/>
                  </a:cubicBezTo>
                  <a:cubicBezTo>
                    <a:pt x="16842" y="18694"/>
                    <a:pt x="16199" y="16719"/>
                    <a:pt x="15622" y="14976"/>
                  </a:cubicBezTo>
                  <a:cubicBezTo>
                    <a:pt x="15301" y="14040"/>
                    <a:pt x="14987" y="13174"/>
                    <a:pt x="14690" y="12383"/>
                  </a:cubicBezTo>
                  <a:lnTo>
                    <a:pt x="14690" y="12383"/>
                  </a:lnTo>
                  <a:cubicBezTo>
                    <a:pt x="14727" y="12394"/>
                    <a:pt x="14748" y="12403"/>
                    <a:pt x="14748" y="12403"/>
                  </a:cubicBezTo>
                  <a:cubicBezTo>
                    <a:pt x="14748" y="12403"/>
                    <a:pt x="14748" y="12403"/>
                    <a:pt x="14748" y="12403"/>
                  </a:cubicBezTo>
                  <a:cubicBezTo>
                    <a:pt x="14798" y="12403"/>
                    <a:pt x="15008" y="8803"/>
                    <a:pt x="14995" y="8573"/>
                  </a:cubicBezTo>
                  <a:cubicBezTo>
                    <a:pt x="14843" y="5914"/>
                    <a:pt x="12988" y="864"/>
                    <a:pt x="10098" y="110"/>
                  </a:cubicBezTo>
                  <a:cubicBezTo>
                    <a:pt x="9810" y="35"/>
                    <a:pt x="9527" y="0"/>
                    <a:pt x="925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Google Shape;2109;p55">
              <a:extLst>
                <a:ext uri="{FF2B5EF4-FFF2-40B4-BE49-F238E27FC236}">
                  <a16:creationId xmlns:a16="http://schemas.microsoft.com/office/drawing/2014/main" id="{B0863CF4-F1C7-7BA1-CF20-F47258310103}"/>
                </a:ext>
              </a:extLst>
            </p:cNvPr>
            <p:cNvSpPr/>
            <p:nvPr/>
          </p:nvSpPr>
          <p:spPr>
            <a:xfrm>
              <a:off x="6318375" y="2194797"/>
              <a:ext cx="223948" cy="243537"/>
            </a:xfrm>
            <a:custGeom>
              <a:avLst/>
              <a:gdLst/>
              <a:ahLst/>
              <a:cxnLst/>
              <a:rect l="l" t="t" r="r" b="b"/>
              <a:pathLst>
                <a:path w="10449" h="11363" extrusionOk="0">
                  <a:moveTo>
                    <a:pt x="6980" y="0"/>
                  </a:moveTo>
                  <a:cubicBezTo>
                    <a:pt x="6882" y="0"/>
                    <a:pt x="6782" y="4"/>
                    <a:pt x="6681" y="13"/>
                  </a:cubicBezTo>
                  <a:cubicBezTo>
                    <a:pt x="3709" y="277"/>
                    <a:pt x="1038" y="4948"/>
                    <a:pt x="448" y="7546"/>
                  </a:cubicBezTo>
                  <a:cubicBezTo>
                    <a:pt x="395" y="7772"/>
                    <a:pt x="0" y="11363"/>
                    <a:pt x="52" y="11363"/>
                  </a:cubicBezTo>
                  <a:cubicBezTo>
                    <a:pt x="52" y="11363"/>
                    <a:pt x="52" y="11363"/>
                    <a:pt x="52" y="11363"/>
                  </a:cubicBezTo>
                  <a:cubicBezTo>
                    <a:pt x="57" y="11363"/>
                    <a:pt x="5193" y="10324"/>
                    <a:pt x="7073" y="8939"/>
                  </a:cubicBezTo>
                  <a:cubicBezTo>
                    <a:pt x="8677" y="7760"/>
                    <a:pt x="10391" y="5814"/>
                    <a:pt x="10421" y="3708"/>
                  </a:cubicBezTo>
                  <a:cubicBezTo>
                    <a:pt x="10448" y="1743"/>
                    <a:pt x="8971" y="0"/>
                    <a:pt x="698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Google Shape;2110;p55">
              <a:extLst>
                <a:ext uri="{FF2B5EF4-FFF2-40B4-BE49-F238E27FC236}">
                  <a16:creationId xmlns:a16="http://schemas.microsoft.com/office/drawing/2014/main" id="{C31AAC81-2D67-4B76-1D3B-5B058985933B}"/>
                </a:ext>
              </a:extLst>
            </p:cNvPr>
            <p:cNvSpPr/>
            <p:nvPr/>
          </p:nvSpPr>
          <p:spPr>
            <a:xfrm>
              <a:off x="4513233" y="2351561"/>
              <a:ext cx="869163" cy="592962"/>
            </a:xfrm>
            <a:custGeom>
              <a:avLst/>
              <a:gdLst/>
              <a:ahLst/>
              <a:cxnLst/>
              <a:rect l="l" t="t" r="r" b="b"/>
              <a:pathLst>
                <a:path w="52573" h="35861" extrusionOk="0">
                  <a:moveTo>
                    <a:pt x="1" y="0"/>
                  </a:moveTo>
                  <a:lnTo>
                    <a:pt x="1" y="35860"/>
                  </a:lnTo>
                  <a:lnTo>
                    <a:pt x="52573" y="35860"/>
                  </a:lnTo>
                  <a:lnTo>
                    <a:pt x="52573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Google Shape;2111;p55">
              <a:extLst>
                <a:ext uri="{FF2B5EF4-FFF2-40B4-BE49-F238E27FC236}">
                  <a16:creationId xmlns:a16="http://schemas.microsoft.com/office/drawing/2014/main" id="{7C7515C1-2538-3A62-02C2-0758652CCDF7}"/>
                </a:ext>
              </a:extLst>
            </p:cNvPr>
            <p:cNvSpPr/>
            <p:nvPr/>
          </p:nvSpPr>
          <p:spPr>
            <a:xfrm>
              <a:off x="4508405" y="2346716"/>
              <a:ext cx="878835" cy="602651"/>
            </a:xfrm>
            <a:custGeom>
              <a:avLst/>
              <a:gdLst/>
              <a:ahLst/>
              <a:cxnLst/>
              <a:rect l="l" t="t" r="r" b="b"/>
              <a:pathLst>
                <a:path w="53158" h="36447" extrusionOk="0">
                  <a:moveTo>
                    <a:pt x="52572" y="585"/>
                  </a:moveTo>
                  <a:lnTo>
                    <a:pt x="52572" y="35866"/>
                  </a:lnTo>
                  <a:lnTo>
                    <a:pt x="581" y="35866"/>
                  </a:lnTo>
                  <a:lnTo>
                    <a:pt x="581" y="585"/>
                  </a:lnTo>
                  <a:close/>
                  <a:moveTo>
                    <a:pt x="293" y="1"/>
                  </a:moveTo>
                  <a:cubicBezTo>
                    <a:pt x="130" y="1"/>
                    <a:pt x="0" y="130"/>
                    <a:pt x="0" y="293"/>
                  </a:cubicBezTo>
                  <a:lnTo>
                    <a:pt x="0" y="36153"/>
                  </a:lnTo>
                  <a:cubicBezTo>
                    <a:pt x="0" y="36317"/>
                    <a:pt x="130" y="36446"/>
                    <a:pt x="293" y="36446"/>
                  </a:cubicBezTo>
                  <a:lnTo>
                    <a:pt x="52865" y="36446"/>
                  </a:lnTo>
                  <a:cubicBezTo>
                    <a:pt x="53023" y="36446"/>
                    <a:pt x="53157" y="36317"/>
                    <a:pt x="53157" y="36153"/>
                  </a:cubicBezTo>
                  <a:lnTo>
                    <a:pt x="53157" y="293"/>
                  </a:lnTo>
                  <a:cubicBezTo>
                    <a:pt x="53157" y="130"/>
                    <a:pt x="53023" y="1"/>
                    <a:pt x="5286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4" name="Google Shape;2112;p55">
              <a:extLst>
                <a:ext uri="{FF2B5EF4-FFF2-40B4-BE49-F238E27FC236}">
                  <a16:creationId xmlns:a16="http://schemas.microsoft.com/office/drawing/2014/main" id="{BE872AE0-F8E8-0B72-3884-53E826FC747C}"/>
                </a:ext>
              </a:extLst>
            </p:cNvPr>
            <p:cNvSpPr/>
            <p:nvPr/>
          </p:nvSpPr>
          <p:spPr>
            <a:xfrm>
              <a:off x="4863120" y="2627098"/>
              <a:ext cx="201201" cy="457805"/>
            </a:xfrm>
            <a:custGeom>
              <a:avLst/>
              <a:gdLst/>
              <a:ahLst/>
              <a:cxnLst/>
              <a:rect l="l" t="t" r="r" b="b"/>
              <a:pathLst>
                <a:path w="12170" h="27687" extrusionOk="0">
                  <a:moveTo>
                    <a:pt x="0" y="1"/>
                  </a:moveTo>
                  <a:lnTo>
                    <a:pt x="0" y="27687"/>
                  </a:lnTo>
                  <a:lnTo>
                    <a:pt x="12170" y="27687"/>
                  </a:lnTo>
                  <a:lnTo>
                    <a:pt x="12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Google Shape;2113;p55">
              <a:extLst>
                <a:ext uri="{FF2B5EF4-FFF2-40B4-BE49-F238E27FC236}">
                  <a16:creationId xmlns:a16="http://schemas.microsoft.com/office/drawing/2014/main" id="{DE90AD3F-B2B3-D7EB-8852-59F40567DA2D}"/>
                </a:ext>
              </a:extLst>
            </p:cNvPr>
            <p:cNvSpPr/>
            <p:nvPr/>
          </p:nvSpPr>
          <p:spPr>
            <a:xfrm>
              <a:off x="4858341" y="2622253"/>
              <a:ext cx="210740" cy="467428"/>
            </a:xfrm>
            <a:custGeom>
              <a:avLst/>
              <a:gdLst/>
              <a:ahLst/>
              <a:cxnLst/>
              <a:rect l="l" t="t" r="r" b="b"/>
              <a:pathLst>
                <a:path w="12747" h="28269" extrusionOk="0">
                  <a:moveTo>
                    <a:pt x="12166" y="586"/>
                  </a:moveTo>
                  <a:lnTo>
                    <a:pt x="12166" y="27688"/>
                  </a:lnTo>
                  <a:lnTo>
                    <a:pt x="582" y="27688"/>
                  </a:lnTo>
                  <a:lnTo>
                    <a:pt x="582" y="586"/>
                  </a:lnTo>
                  <a:close/>
                  <a:moveTo>
                    <a:pt x="289" y="1"/>
                  </a:moveTo>
                  <a:cubicBezTo>
                    <a:pt x="131" y="1"/>
                    <a:pt x="1" y="131"/>
                    <a:pt x="1" y="294"/>
                  </a:cubicBezTo>
                  <a:lnTo>
                    <a:pt x="1" y="27980"/>
                  </a:lnTo>
                  <a:cubicBezTo>
                    <a:pt x="1" y="28139"/>
                    <a:pt x="131" y="28268"/>
                    <a:pt x="289" y="28268"/>
                  </a:cubicBezTo>
                  <a:lnTo>
                    <a:pt x="12459" y="28268"/>
                  </a:lnTo>
                  <a:cubicBezTo>
                    <a:pt x="12617" y="28268"/>
                    <a:pt x="12746" y="28139"/>
                    <a:pt x="12746" y="27980"/>
                  </a:cubicBezTo>
                  <a:lnTo>
                    <a:pt x="12746" y="294"/>
                  </a:lnTo>
                  <a:cubicBezTo>
                    <a:pt x="12746" y="131"/>
                    <a:pt x="12617" y="1"/>
                    <a:pt x="1245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Google Shape;2114;p55">
              <a:extLst>
                <a:ext uri="{FF2B5EF4-FFF2-40B4-BE49-F238E27FC236}">
                  <a16:creationId xmlns:a16="http://schemas.microsoft.com/office/drawing/2014/main" id="{89416BFE-3090-F42A-38AE-F81DBE9FBEDF}"/>
                </a:ext>
              </a:extLst>
            </p:cNvPr>
            <p:cNvSpPr/>
            <p:nvPr/>
          </p:nvSpPr>
          <p:spPr>
            <a:xfrm>
              <a:off x="4881687" y="2627098"/>
              <a:ext cx="201118" cy="457805"/>
            </a:xfrm>
            <a:custGeom>
              <a:avLst/>
              <a:gdLst/>
              <a:ahLst/>
              <a:cxnLst/>
              <a:rect l="l" t="t" r="r" b="b"/>
              <a:pathLst>
                <a:path w="12165" h="27687" extrusionOk="0">
                  <a:moveTo>
                    <a:pt x="0" y="1"/>
                  </a:moveTo>
                  <a:lnTo>
                    <a:pt x="0" y="27687"/>
                  </a:lnTo>
                  <a:lnTo>
                    <a:pt x="12165" y="27687"/>
                  </a:lnTo>
                  <a:lnTo>
                    <a:pt x="1216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Google Shape;2115;p55">
              <a:extLst>
                <a:ext uri="{FF2B5EF4-FFF2-40B4-BE49-F238E27FC236}">
                  <a16:creationId xmlns:a16="http://schemas.microsoft.com/office/drawing/2014/main" id="{9D9D1563-76D9-8DFD-0E6E-A86D7D1E9AFE}"/>
                </a:ext>
              </a:extLst>
            </p:cNvPr>
            <p:cNvSpPr/>
            <p:nvPr/>
          </p:nvSpPr>
          <p:spPr>
            <a:xfrm>
              <a:off x="4876843" y="2622253"/>
              <a:ext cx="210806" cy="467428"/>
            </a:xfrm>
            <a:custGeom>
              <a:avLst/>
              <a:gdLst/>
              <a:ahLst/>
              <a:cxnLst/>
              <a:rect l="l" t="t" r="r" b="b"/>
              <a:pathLst>
                <a:path w="12751" h="28269" extrusionOk="0">
                  <a:moveTo>
                    <a:pt x="12170" y="586"/>
                  </a:moveTo>
                  <a:lnTo>
                    <a:pt x="12170" y="27688"/>
                  </a:lnTo>
                  <a:lnTo>
                    <a:pt x="585" y="27688"/>
                  </a:lnTo>
                  <a:lnTo>
                    <a:pt x="585" y="586"/>
                  </a:lnTo>
                  <a:close/>
                  <a:moveTo>
                    <a:pt x="293" y="1"/>
                  </a:moveTo>
                  <a:cubicBezTo>
                    <a:pt x="134" y="1"/>
                    <a:pt x="1" y="131"/>
                    <a:pt x="1" y="294"/>
                  </a:cubicBezTo>
                  <a:lnTo>
                    <a:pt x="1" y="27980"/>
                  </a:lnTo>
                  <a:cubicBezTo>
                    <a:pt x="1" y="28139"/>
                    <a:pt x="134" y="28268"/>
                    <a:pt x="293" y="28268"/>
                  </a:cubicBezTo>
                  <a:lnTo>
                    <a:pt x="12458" y="28268"/>
                  </a:lnTo>
                  <a:cubicBezTo>
                    <a:pt x="12621" y="28268"/>
                    <a:pt x="12750" y="28139"/>
                    <a:pt x="12750" y="27980"/>
                  </a:cubicBezTo>
                  <a:lnTo>
                    <a:pt x="12750" y="294"/>
                  </a:lnTo>
                  <a:cubicBezTo>
                    <a:pt x="12750" y="131"/>
                    <a:pt x="12621" y="1"/>
                    <a:pt x="1245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Google Shape;2116;p55">
              <a:extLst>
                <a:ext uri="{FF2B5EF4-FFF2-40B4-BE49-F238E27FC236}">
                  <a16:creationId xmlns:a16="http://schemas.microsoft.com/office/drawing/2014/main" id="{6D26D2F8-3ECC-61C2-58F2-D91403F90263}"/>
                </a:ext>
              </a:extLst>
            </p:cNvPr>
            <p:cNvSpPr/>
            <p:nvPr/>
          </p:nvSpPr>
          <p:spPr>
            <a:xfrm>
              <a:off x="4868278" y="2627644"/>
              <a:ext cx="224048" cy="318315"/>
            </a:xfrm>
            <a:custGeom>
              <a:avLst/>
              <a:gdLst/>
              <a:ahLst/>
              <a:cxnLst/>
              <a:rect l="l" t="t" r="r" b="b"/>
              <a:pathLst>
                <a:path w="13552" h="19251" extrusionOk="0">
                  <a:moveTo>
                    <a:pt x="1" y="1"/>
                  </a:moveTo>
                  <a:lnTo>
                    <a:pt x="1" y="586"/>
                  </a:lnTo>
                  <a:lnTo>
                    <a:pt x="12972" y="586"/>
                  </a:lnTo>
                  <a:lnTo>
                    <a:pt x="12972" y="19251"/>
                  </a:lnTo>
                  <a:lnTo>
                    <a:pt x="13552" y="19251"/>
                  </a:lnTo>
                  <a:lnTo>
                    <a:pt x="13552" y="293"/>
                  </a:lnTo>
                  <a:cubicBezTo>
                    <a:pt x="13552" y="131"/>
                    <a:pt x="13423" y="1"/>
                    <a:pt x="132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Google Shape;2117;p55">
              <a:extLst>
                <a:ext uri="{FF2B5EF4-FFF2-40B4-BE49-F238E27FC236}">
                  <a16:creationId xmlns:a16="http://schemas.microsoft.com/office/drawing/2014/main" id="{147CBF88-B0F9-FAC7-BFDB-2847FBACB246}"/>
                </a:ext>
              </a:extLst>
            </p:cNvPr>
            <p:cNvSpPr/>
            <p:nvPr/>
          </p:nvSpPr>
          <p:spPr>
            <a:xfrm>
              <a:off x="2827898" y="3130571"/>
              <a:ext cx="1034372" cy="1409791"/>
            </a:xfrm>
            <a:custGeom>
              <a:avLst/>
              <a:gdLst/>
              <a:ahLst/>
              <a:cxnLst/>
              <a:rect l="l" t="t" r="r" b="b"/>
              <a:pathLst>
                <a:path w="62566" h="85261" extrusionOk="0">
                  <a:moveTo>
                    <a:pt x="2743" y="0"/>
                  </a:moveTo>
                  <a:lnTo>
                    <a:pt x="38" y="83411"/>
                  </a:lnTo>
                  <a:cubicBezTo>
                    <a:pt x="1" y="84420"/>
                    <a:pt x="752" y="85260"/>
                    <a:pt x="1695" y="85260"/>
                  </a:cubicBezTo>
                  <a:cubicBezTo>
                    <a:pt x="2551" y="85260"/>
                    <a:pt x="3265" y="84563"/>
                    <a:pt x="3348" y="83648"/>
                  </a:cubicBezTo>
                  <a:lnTo>
                    <a:pt x="8801" y="15496"/>
                  </a:lnTo>
                  <a:cubicBezTo>
                    <a:pt x="9030" y="12896"/>
                    <a:pt x="11072" y="10904"/>
                    <a:pt x="13506" y="10904"/>
                  </a:cubicBezTo>
                  <a:lnTo>
                    <a:pt x="49061" y="10904"/>
                  </a:lnTo>
                  <a:cubicBezTo>
                    <a:pt x="51500" y="10904"/>
                    <a:pt x="53537" y="12896"/>
                    <a:pt x="53766" y="15496"/>
                  </a:cubicBezTo>
                  <a:lnTo>
                    <a:pt x="59219" y="83648"/>
                  </a:lnTo>
                  <a:cubicBezTo>
                    <a:pt x="59302" y="84563"/>
                    <a:pt x="60016" y="85260"/>
                    <a:pt x="60872" y="85260"/>
                  </a:cubicBezTo>
                  <a:cubicBezTo>
                    <a:pt x="61815" y="85260"/>
                    <a:pt x="62566" y="84420"/>
                    <a:pt x="62529" y="83411"/>
                  </a:cubicBezTo>
                  <a:lnTo>
                    <a:pt x="59824" y="0"/>
                  </a:ln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Google Shape;2118;p55">
              <a:extLst>
                <a:ext uri="{FF2B5EF4-FFF2-40B4-BE49-F238E27FC236}">
                  <a16:creationId xmlns:a16="http://schemas.microsoft.com/office/drawing/2014/main" id="{2463117C-1741-0C1C-69B6-E88582D1799B}"/>
                </a:ext>
              </a:extLst>
            </p:cNvPr>
            <p:cNvSpPr/>
            <p:nvPr/>
          </p:nvSpPr>
          <p:spPr>
            <a:xfrm>
              <a:off x="2823351" y="3125727"/>
              <a:ext cx="1043482" cy="1419447"/>
            </a:xfrm>
            <a:custGeom>
              <a:avLst/>
              <a:gdLst/>
              <a:ahLst/>
              <a:cxnLst/>
              <a:rect l="l" t="t" r="r" b="b"/>
              <a:pathLst>
                <a:path w="63117" h="85845" extrusionOk="0">
                  <a:moveTo>
                    <a:pt x="59819" y="585"/>
                  </a:moveTo>
                  <a:lnTo>
                    <a:pt x="62515" y="83712"/>
                  </a:lnTo>
                  <a:cubicBezTo>
                    <a:pt x="62528" y="84141"/>
                    <a:pt x="62374" y="84555"/>
                    <a:pt x="62090" y="84852"/>
                  </a:cubicBezTo>
                  <a:cubicBezTo>
                    <a:pt x="61835" y="85114"/>
                    <a:pt x="61501" y="85261"/>
                    <a:pt x="61147" y="85261"/>
                  </a:cubicBezTo>
                  <a:cubicBezTo>
                    <a:pt x="60436" y="85261"/>
                    <a:pt x="59852" y="84684"/>
                    <a:pt x="59785" y="83916"/>
                  </a:cubicBezTo>
                  <a:lnTo>
                    <a:pt x="54334" y="15764"/>
                  </a:lnTo>
                  <a:cubicBezTo>
                    <a:pt x="54083" y="12997"/>
                    <a:pt x="51937" y="10910"/>
                    <a:pt x="49336" y="10910"/>
                  </a:cubicBezTo>
                  <a:lnTo>
                    <a:pt x="13781" y="10910"/>
                  </a:lnTo>
                  <a:cubicBezTo>
                    <a:pt x="11180" y="10910"/>
                    <a:pt x="9034" y="12997"/>
                    <a:pt x="8783" y="15769"/>
                  </a:cubicBezTo>
                  <a:lnTo>
                    <a:pt x="3336" y="83916"/>
                  </a:lnTo>
                  <a:cubicBezTo>
                    <a:pt x="3264" y="84684"/>
                    <a:pt x="2680" y="85261"/>
                    <a:pt x="1970" y="85261"/>
                  </a:cubicBezTo>
                  <a:cubicBezTo>
                    <a:pt x="1619" y="85261"/>
                    <a:pt x="1282" y="85114"/>
                    <a:pt x="1027" y="84852"/>
                  </a:cubicBezTo>
                  <a:cubicBezTo>
                    <a:pt x="743" y="84555"/>
                    <a:pt x="588" y="84141"/>
                    <a:pt x="601" y="83712"/>
                  </a:cubicBezTo>
                  <a:lnTo>
                    <a:pt x="3298" y="585"/>
                  </a:lnTo>
                  <a:close/>
                  <a:moveTo>
                    <a:pt x="3018" y="1"/>
                  </a:moveTo>
                  <a:cubicBezTo>
                    <a:pt x="2860" y="1"/>
                    <a:pt x="2730" y="126"/>
                    <a:pt x="2725" y="284"/>
                  </a:cubicBezTo>
                  <a:lnTo>
                    <a:pt x="20" y="83695"/>
                  </a:lnTo>
                  <a:cubicBezTo>
                    <a:pt x="0" y="84280"/>
                    <a:pt x="213" y="84847"/>
                    <a:pt x="609" y="85257"/>
                  </a:cubicBezTo>
                  <a:cubicBezTo>
                    <a:pt x="977" y="85636"/>
                    <a:pt x="1457" y="85845"/>
                    <a:pt x="1970" y="85845"/>
                  </a:cubicBezTo>
                  <a:cubicBezTo>
                    <a:pt x="2981" y="85845"/>
                    <a:pt x="3820" y="85035"/>
                    <a:pt x="3912" y="83962"/>
                  </a:cubicBezTo>
                  <a:lnTo>
                    <a:pt x="9363" y="15819"/>
                  </a:lnTo>
                  <a:cubicBezTo>
                    <a:pt x="9585" y="13351"/>
                    <a:pt x="11484" y="11490"/>
                    <a:pt x="13781" y="11490"/>
                  </a:cubicBezTo>
                  <a:lnTo>
                    <a:pt x="49336" y="11490"/>
                  </a:lnTo>
                  <a:cubicBezTo>
                    <a:pt x="51632" y="11490"/>
                    <a:pt x="53532" y="13351"/>
                    <a:pt x="53754" y="15814"/>
                  </a:cubicBezTo>
                  <a:lnTo>
                    <a:pt x="59205" y="83966"/>
                  </a:lnTo>
                  <a:cubicBezTo>
                    <a:pt x="59301" y="85035"/>
                    <a:pt x="60136" y="85845"/>
                    <a:pt x="61147" y="85845"/>
                  </a:cubicBezTo>
                  <a:cubicBezTo>
                    <a:pt x="61660" y="85845"/>
                    <a:pt x="62145" y="85636"/>
                    <a:pt x="62507" y="85257"/>
                  </a:cubicBezTo>
                  <a:cubicBezTo>
                    <a:pt x="62904" y="84847"/>
                    <a:pt x="63116" y="84280"/>
                    <a:pt x="63096" y="83695"/>
                  </a:cubicBezTo>
                  <a:lnTo>
                    <a:pt x="60391" y="284"/>
                  </a:lnTo>
                  <a:cubicBezTo>
                    <a:pt x="60386" y="126"/>
                    <a:pt x="60257" y="1"/>
                    <a:pt x="60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Google Shape;2119;p55">
              <a:extLst>
                <a:ext uri="{FF2B5EF4-FFF2-40B4-BE49-F238E27FC236}">
                  <a16:creationId xmlns:a16="http://schemas.microsoft.com/office/drawing/2014/main" id="{77618397-99D8-C1E0-B729-D2911F1D8347}"/>
                </a:ext>
              </a:extLst>
            </p:cNvPr>
            <p:cNvSpPr/>
            <p:nvPr/>
          </p:nvSpPr>
          <p:spPr>
            <a:xfrm>
              <a:off x="2871167" y="3130571"/>
              <a:ext cx="947841" cy="63445"/>
            </a:xfrm>
            <a:custGeom>
              <a:avLst/>
              <a:gdLst/>
              <a:ahLst/>
              <a:cxnLst/>
              <a:rect l="l" t="t" r="r" b="b"/>
              <a:pathLst>
                <a:path w="57332" h="3837" extrusionOk="0">
                  <a:moveTo>
                    <a:pt x="126" y="0"/>
                  </a:moveTo>
                  <a:lnTo>
                    <a:pt x="1" y="3836"/>
                  </a:lnTo>
                  <a:lnTo>
                    <a:pt x="57332" y="3836"/>
                  </a:lnTo>
                  <a:lnTo>
                    <a:pt x="57207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Google Shape;2120;p55">
              <a:extLst>
                <a:ext uri="{FF2B5EF4-FFF2-40B4-BE49-F238E27FC236}">
                  <a16:creationId xmlns:a16="http://schemas.microsoft.com/office/drawing/2014/main" id="{502D998F-D746-D0A8-70F4-07947E6EE011}"/>
                </a:ext>
              </a:extLst>
            </p:cNvPr>
            <p:cNvSpPr/>
            <p:nvPr/>
          </p:nvSpPr>
          <p:spPr>
            <a:xfrm>
              <a:off x="2866339" y="3125727"/>
              <a:ext cx="957513" cy="73134"/>
            </a:xfrm>
            <a:custGeom>
              <a:avLst/>
              <a:gdLst/>
              <a:ahLst/>
              <a:cxnLst/>
              <a:rect l="l" t="t" r="r" b="b"/>
              <a:pathLst>
                <a:path w="57917" h="4423" extrusionOk="0">
                  <a:moveTo>
                    <a:pt x="57219" y="585"/>
                  </a:moveTo>
                  <a:lnTo>
                    <a:pt x="57323" y="3841"/>
                  </a:lnTo>
                  <a:lnTo>
                    <a:pt x="593" y="3841"/>
                  </a:lnTo>
                  <a:lnTo>
                    <a:pt x="698" y="585"/>
                  </a:lnTo>
                  <a:close/>
                  <a:moveTo>
                    <a:pt x="418" y="1"/>
                  </a:moveTo>
                  <a:cubicBezTo>
                    <a:pt x="260" y="1"/>
                    <a:pt x="130" y="126"/>
                    <a:pt x="125" y="284"/>
                  </a:cubicBezTo>
                  <a:lnTo>
                    <a:pt x="0" y="4121"/>
                  </a:lnTo>
                  <a:cubicBezTo>
                    <a:pt x="0" y="4201"/>
                    <a:pt x="30" y="4276"/>
                    <a:pt x="84" y="4334"/>
                  </a:cubicBezTo>
                  <a:cubicBezTo>
                    <a:pt x="138" y="4388"/>
                    <a:pt x="214" y="4422"/>
                    <a:pt x="293" y="4422"/>
                  </a:cubicBezTo>
                  <a:lnTo>
                    <a:pt x="57624" y="4422"/>
                  </a:lnTo>
                  <a:cubicBezTo>
                    <a:pt x="57703" y="4422"/>
                    <a:pt x="57778" y="4388"/>
                    <a:pt x="57832" y="4334"/>
                  </a:cubicBezTo>
                  <a:cubicBezTo>
                    <a:pt x="57886" y="4276"/>
                    <a:pt x="57917" y="4201"/>
                    <a:pt x="57917" y="4121"/>
                  </a:cubicBezTo>
                  <a:lnTo>
                    <a:pt x="57791" y="284"/>
                  </a:lnTo>
                  <a:cubicBezTo>
                    <a:pt x="57786" y="126"/>
                    <a:pt x="57657" y="1"/>
                    <a:pt x="574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Google Shape;2121;p55">
              <a:extLst>
                <a:ext uri="{FF2B5EF4-FFF2-40B4-BE49-F238E27FC236}">
                  <a16:creationId xmlns:a16="http://schemas.microsoft.com/office/drawing/2014/main" id="{351BB521-D422-3423-CB85-FECC137D4DC4}"/>
                </a:ext>
              </a:extLst>
            </p:cNvPr>
            <p:cNvSpPr/>
            <p:nvPr/>
          </p:nvSpPr>
          <p:spPr>
            <a:xfrm>
              <a:off x="4977004" y="3130571"/>
              <a:ext cx="1034389" cy="1409791"/>
            </a:xfrm>
            <a:custGeom>
              <a:avLst/>
              <a:gdLst/>
              <a:ahLst/>
              <a:cxnLst/>
              <a:rect l="l" t="t" r="r" b="b"/>
              <a:pathLst>
                <a:path w="62567" h="85261" extrusionOk="0">
                  <a:moveTo>
                    <a:pt x="2743" y="0"/>
                  </a:moveTo>
                  <a:lnTo>
                    <a:pt x="34" y="83411"/>
                  </a:lnTo>
                  <a:cubicBezTo>
                    <a:pt x="1" y="84420"/>
                    <a:pt x="752" y="85260"/>
                    <a:pt x="1696" y="85260"/>
                  </a:cubicBezTo>
                  <a:cubicBezTo>
                    <a:pt x="2551" y="85260"/>
                    <a:pt x="3265" y="84563"/>
                    <a:pt x="3349" y="83648"/>
                  </a:cubicBezTo>
                  <a:lnTo>
                    <a:pt x="8800" y="15496"/>
                  </a:lnTo>
                  <a:cubicBezTo>
                    <a:pt x="9030" y="12896"/>
                    <a:pt x="11068" y="10904"/>
                    <a:pt x="13505" y="10904"/>
                  </a:cubicBezTo>
                  <a:lnTo>
                    <a:pt x="49057" y="10904"/>
                  </a:lnTo>
                  <a:cubicBezTo>
                    <a:pt x="51495" y="10904"/>
                    <a:pt x="53532" y="12896"/>
                    <a:pt x="53766" y="15496"/>
                  </a:cubicBezTo>
                  <a:lnTo>
                    <a:pt x="59218" y="83648"/>
                  </a:lnTo>
                  <a:cubicBezTo>
                    <a:pt x="59297" y="84563"/>
                    <a:pt x="60016" y="85260"/>
                    <a:pt x="60871" y="85260"/>
                  </a:cubicBezTo>
                  <a:cubicBezTo>
                    <a:pt x="61811" y="85260"/>
                    <a:pt x="62567" y="84420"/>
                    <a:pt x="62529" y="83411"/>
                  </a:cubicBezTo>
                  <a:lnTo>
                    <a:pt x="59823" y="0"/>
                  </a:ln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Google Shape;2122;p55">
              <a:extLst>
                <a:ext uri="{FF2B5EF4-FFF2-40B4-BE49-F238E27FC236}">
                  <a16:creationId xmlns:a16="http://schemas.microsoft.com/office/drawing/2014/main" id="{E95FCD80-C0D3-36C3-FC57-7F70F310A1D8}"/>
                </a:ext>
              </a:extLst>
            </p:cNvPr>
            <p:cNvSpPr/>
            <p:nvPr/>
          </p:nvSpPr>
          <p:spPr>
            <a:xfrm>
              <a:off x="4972441" y="3125727"/>
              <a:ext cx="1043515" cy="1419447"/>
            </a:xfrm>
            <a:custGeom>
              <a:avLst/>
              <a:gdLst/>
              <a:ahLst/>
              <a:cxnLst/>
              <a:rect l="l" t="t" r="r" b="b"/>
              <a:pathLst>
                <a:path w="63119" h="85845" extrusionOk="0">
                  <a:moveTo>
                    <a:pt x="59820" y="585"/>
                  </a:moveTo>
                  <a:lnTo>
                    <a:pt x="62517" y="83712"/>
                  </a:lnTo>
                  <a:cubicBezTo>
                    <a:pt x="62529" y="84141"/>
                    <a:pt x="62375" y="84555"/>
                    <a:pt x="62091" y="84852"/>
                  </a:cubicBezTo>
                  <a:cubicBezTo>
                    <a:pt x="61837" y="85114"/>
                    <a:pt x="61498" y="85261"/>
                    <a:pt x="61147" y="85261"/>
                  </a:cubicBezTo>
                  <a:cubicBezTo>
                    <a:pt x="60438" y="85261"/>
                    <a:pt x="59853" y="84684"/>
                    <a:pt x="59783" y="83916"/>
                  </a:cubicBezTo>
                  <a:lnTo>
                    <a:pt x="54330" y="15764"/>
                  </a:lnTo>
                  <a:cubicBezTo>
                    <a:pt x="54084" y="12997"/>
                    <a:pt x="51938" y="10910"/>
                    <a:pt x="49338" y="10910"/>
                  </a:cubicBezTo>
                  <a:lnTo>
                    <a:pt x="13781" y="10910"/>
                  </a:lnTo>
                  <a:cubicBezTo>
                    <a:pt x="11180" y="10910"/>
                    <a:pt x="9030" y="12997"/>
                    <a:pt x="8785" y="15769"/>
                  </a:cubicBezTo>
                  <a:lnTo>
                    <a:pt x="3332" y="83916"/>
                  </a:lnTo>
                  <a:cubicBezTo>
                    <a:pt x="3265" y="84684"/>
                    <a:pt x="2677" y="85261"/>
                    <a:pt x="1972" y="85261"/>
                  </a:cubicBezTo>
                  <a:cubicBezTo>
                    <a:pt x="1616" y="85261"/>
                    <a:pt x="1282" y="85114"/>
                    <a:pt x="1028" y="84852"/>
                  </a:cubicBezTo>
                  <a:cubicBezTo>
                    <a:pt x="744" y="84555"/>
                    <a:pt x="585" y="84141"/>
                    <a:pt x="602" y="83712"/>
                  </a:cubicBezTo>
                  <a:lnTo>
                    <a:pt x="3299" y="585"/>
                  </a:lnTo>
                  <a:close/>
                  <a:moveTo>
                    <a:pt x="3019" y="1"/>
                  </a:moveTo>
                  <a:cubicBezTo>
                    <a:pt x="2860" y="1"/>
                    <a:pt x="2731" y="126"/>
                    <a:pt x="2727" y="284"/>
                  </a:cubicBezTo>
                  <a:lnTo>
                    <a:pt x="22" y="83695"/>
                  </a:lnTo>
                  <a:cubicBezTo>
                    <a:pt x="1" y="84280"/>
                    <a:pt x="213" y="84847"/>
                    <a:pt x="610" y="85257"/>
                  </a:cubicBezTo>
                  <a:cubicBezTo>
                    <a:pt x="974" y="85636"/>
                    <a:pt x="1458" y="85845"/>
                    <a:pt x="1972" y="85845"/>
                  </a:cubicBezTo>
                  <a:cubicBezTo>
                    <a:pt x="2982" y="85845"/>
                    <a:pt x="3816" y="85035"/>
                    <a:pt x="3913" y="83962"/>
                  </a:cubicBezTo>
                  <a:lnTo>
                    <a:pt x="9365" y="15819"/>
                  </a:lnTo>
                  <a:cubicBezTo>
                    <a:pt x="9586" y="13351"/>
                    <a:pt x="11481" y="11490"/>
                    <a:pt x="13781" y="11490"/>
                  </a:cubicBezTo>
                  <a:lnTo>
                    <a:pt x="49338" y="11490"/>
                  </a:lnTo>
                  <a:cubicBezTo>
                    <a:pt x="51633" y="11490"/>
                    <a:pt x="53533" y="13351"/>
                    <a:pt x="53754" y="15814"/>
                  </a:cubicBezTo>
                  <a:lnTo>
                    <a:pt x="59207" y="83966"/>
                  </a:lnTo>
                  <a:cubicBezTo>
                    <a:pt x="59298" y="85035"/>
                    <a:pt x="60134" y="85845"/>
                    <a:pt x="61147" y="85845"/>
                  </a:cubicBezTo>
                  <a:cubicBezTo>
                    <a:pt x="61656" y="85845"/>
                    <a:pt x="62141" y="85636"/>
                    <a:pt x="62508" y="85257"/>
                  </a:cubicBezTo>
                  <a:cubicBezTo>
                    <a:pt x="62901" y="84847"/>
                    <a:pt x="63118" y="84280"/>
                    <a:pt x="63097" y="83695"/>
                  </a:cubicBezTo>
                  <a:lnTo>
                    <a:pt x="60392" y="284"/>
                  </a:lnTo>
                  <a:cubicBezTo>
                    <a:pt x="60384" y="126"/>
                    <a:pt x="60259" y="1"/>
                    <a:pt x="60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Google Shape;2123;p55">
              <a:extLst>
                <a:ext uri="{FF2B5EF4-FFF2-40B4-BE49-F238E27FC236}">
                  <a16:creationId xmlns:a16="http://schemas.microsoft.com/office/drawing/2014/main" id="{96DBC36B-8B97-AD54-B064-4F3AF9BA3E35}"/>
                </a:ext>
              </a:extLst>
            </p:cNvPr>
            <p:cNvSpPr/>
            <p:nvPr/>
          </p:nvSpPr>
          <p:spPr>
            <a:xfrm>
              <a:off x="5024506" y="3130571"/>
              <a:ext cx="947825" cy="63445"/>
            </a:xfrm>
            <a:custGeom>
              <a:avLst/>
              <a:gdLst/>
              <a:ahLst/>
              <a:cxnLst/>
              <a:rect l="l" t="t" r="r" b="b"/>
              <a:pathLst>
                <a:path w="57331" h="3837" extrusionOk="0">
                  <a:moveTo>
                    <a:pt x="125" y="0"/>
                  </a:moveTo>
                  <a:lnTo>
                    <a:pt x="0" y="3836"/>
                  </a:lnTo>
                  <a:lnTo>
                    <a:pt x="57330" y="3836"/>
                  </a:lnTo>
                  <a:lnTo>
                    <a:pt x="57205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Google Shape;2124;p55">
              <a:extLst>
                <a:ext uri="{FF2B5EF4-FFF2-40B4-BE49-F238E27FC236}">
                  <a16:creationId xmlns:a16="http://schemas.microsoft.com/office/drawing/2014/main" id="{8AC63576-BDDD-D414-4DD7-59BC8DF57B3B}"/>
                </a:ext>
              </a:extLst>
            </p:cNvPr>
            <p:cNvSpPr/>
            <p:nvPr/>
          </p:nvSpPr>
          <p:spPr>
            <a:xfrm>
              <a:off x="5019661" y="3125727"/>
              <a:ext cx="957496" cy="73134"/>
            </a:xfrm>
            <a:custGeom>
              <a:avLst/>
              <a:gdLst/>
              <a:ahLst/>
              <a:cxnLst/>
              <a:rect l="l" t="t" r="r" b="b"/>
              <a:pathLst>
                <a:path w="57916" h="4423" extrusionOk="0">
                  <a:moveTo>
                    <a:pt x="57218" y="585"/>
                  </a:moveTo>
                  <a:lnTo>
                    <a:pt x="57323" y="3841"/>
                  </a:lnTo>
                  <a:lnTo>
                    <a:pt x="594" y="3841"/>
                  </a:lnTo>
                  <a:lnTo>
                    <a:pt x="698" y="585"/>
                  </a:lnTo>
                  <a:close/>
                  <a:moveTo>
                    <a:pt x="418" y="1"/>
                  </a:moveTo>
                  <a:cubicBezTo>
                    <a:pt x="259" y="1"/>
                    <a:pt x="130" y="126"/>
                    <a:pt x="126" y="284"/>
                  </a:cubicBezTo>
                  <a:lnTo>
                    <a:pt x="0" y="4121"/>
                  </a:lnTo>
                  <a:cubicBezTo>
                    <a:pt x="0" y="4201"/>
                    <a:pt x="30" y="4276"/>
                    <a:pt x="84" y="4334"/>
                  </a:cubicBezTo>
                  <a:cubicBezTo>
                    <a:pt x="138" y="4388"/>
                    <a:pt x="213" y="4422"/>
                    <a:pt x="293" y="4422"/>
                  </a:cubicBezTo>
                  <a:lnTo>
                    <a:pt x="57623" y="4422"/>
                  </a:lnTo>
                  <a:cubicBezTo>
                    <a:pt x="57703" y="4422"/>
                    <a:pt x="57779" y="4388"/>
                    <a:pt x="57833" y="4334"/>
                  </a:cubicBezTo>
                  <a:cubicBezTo>
                    <a:pt x="57887" y="4276"/>
                    <a:pt x="57916" y="4201"/>
                    <a:pt x="57916" y="4121"/>
                  </a:cubicBezTo>
                  <a:lnTo>
                    <a:pt x="57791" y="284"/>
                  </a:lnTo>
                  <a:cubicBezTo>
                    <a:pt x="57787" y="126"/>
                    <a:pt x="57657" y="1"/>
                    <a:pt x="5749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Google Shape;2125;p55">
              <a:extLst>
                <a:ext uri="{FF2B5EF4-FFF2-40B4-BE49-F238E27FC236}">
                  <a16:creationId xmlns:a16="http://schemas.microsoft.com/office/drawing/2014/main" id="{CF705210-E662-98E8-3A43-3B138DD9C607}"/>
                </a:ext>
              </a:extLst>
            </p:cNvPr>
            <p:cNvSpPr/>
            <p:nvPr/>
          </p:nvSpPr>
          <p:spPr>
            <a:xfrm>
              <a:off x="3840739" y="3045256"/>
              <a:ext cx="615869" cy="32243"/>
            </a:xfrm>
            <a:custGeom>
              <a:avLst/>
              <a:gdLst/>
              <a:ahLst/>
              <a:cxnLst/>
              <a:rect l="l" t="t" r="r" b="b"/>
              <a:pathLst>
                <a:path w="37252" h="1950" extrusionOk="0">
                  <a:moveTo>
                    <a:pt x="0" y="0"/>
                  </a:moveTo>
                  <a:lnTo>
                    <a:pt x="0" y="1950"/>
                  </a:lnTo>
                  <a:lnTo>
                    <a:pt x="37251" y="1950"/>
                  </a:lnTo>
                  <a:lnTo>
                    <a:pt x="372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Google Shape;2126;p55">
              <a:extLst>
                <a:ext uri="{FF2B5EF4-FFF2-40B4-BE49-F238E27FC236}">
                  <a16:creationId xmlns:a16="http://schemas.microsoft.com/office/drawing/2014/main" id="{1FD04D65-C962-2404-2C2D-BF0A5A8827B6}"/>
                </a:ext>
              </a:extLst>
            </p:cNvPr>
            <p:cNvSpPr/>
            <p:nvPr/>
          </p:nvSpPr>
          <p:spPr>
            <a:xfrm>
              <a:off x="3835911" y="3040412"/>
              <a:ext cx="625458" cy="41850"/>
            </a:xfrm>
            <a:custGeom>
              <a:avLst/>
              <a:gdLst/>
              <a:ahLst/>
              <a:cxnLst/>
              <a:rect l="l" t="t" r="r" b="b"/>
              <a:pathLst>
                <a:path w="37832" h="2531" extrusionOk="0">
                  <a:moveTo>
                    <a:pt x="37251" y="581"/>
                  </a:moveTo>
                  <a:lnTo>
                    <a:pt x="37251" y="1950"/>
                  </a:lnTo>
                  <a:lnTo>
                    <a:pt x="581" y="1950"/>
                  </a:lnTo>
                  <a:lnTo>
                    <a:pt x="581" y="581"/>
                  </a:lnTo>
                  <a:close/>
                  <a:moveTo>
                    <a:pt x="292" y="1"/>
                  </a:moveTo>
                  <a:cubicBezTo>
                    <a:pt x="130" y="1"/>
                    <a:pt x="1" y="130"/>
                    <a:pt x="1" y="293"/>
                  </a:cubicBezTo>
                  <a:lnTo>
                    <a:pt x="1" y="2243"/>
                  </a:lnTo>
                  <a:cubicBezTo>
                    <a:pt x="1" y="2401"/>
                    <a:pt x="130" y="2530"/>
                    <a:pt x="292" y="2530"/>
                  </a:cubicBezTo>
                  <a:lnTo>
                    <a:pt x="37543" y="2530"/>
                  </a:lnTo>
                  <a:cubicBezTo>
                    <a:pt x="37702" y="2530"/>
                    <a:pt x="37832" y="2401"/>
                    <a:pt x="37832" y="2243"/>
                  </a:cubicBezTo>
                  <a:lnTo>
                    <a:pt x="37832" y="293"/>
                  </a:lnTo>
                  <a:cubicBezTo>
                    <a:pt x="37832" y="130"/>
                    <a:pt x="37702" y="1"/>
                    <a:pt x="3754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Google Shape;2127;p55">
              <a:extLst>
                <a:ext uri="{FF2B5EF4-FFF2-40B4-BE49-F238E27FC236}">
                  <a16:creationId xmlns:a16="http://schemas.microsoft.com/office/drawing/2014/main" id="{EEB45871-7F37-F3A8-E4CF-CCF6FEB8D822}"/>
                </a:ext>
              </a:extLst>
            </p:cNvPr>
            <p:cNvSpPr/>
            <p:nvPr/>
          </p:nvSpPr>
          <p:spPr>
            <a:xfrm>
              <a:off x="3999909" y="3045256"/>
              <a:ext cx="615869" cy="32243"/>
            </a:xfrm>
            <a:custGeom>
              <a:avLst/>
              <a:gdLst/>
              <a:ahLst/>
              <a:cxnLst/>
              <a:rect l="l" t="t" r="r" b="b"/>
              <a:pathLst>
                <a:path w="37252" h="1950" extrusionOk="0">
                  <a:moveTo>
                    <a:pt x="1" y="0"/>
                  </a:moveTo>
                  <a:lnTo>
                    <a:pt x="1" y="1950"/>
                  </a:lnTo>
                  <a:lnTo>
                    <a:pt x="37252" y="1950"/>
                  </a:lnTo>
                  <a:lnTo>
                    <a:pt x="372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Google Shape;2128;p55">
              <a:extLst>
                <a:ext uri="{FF2B5EF4-FFF2-40B4-BE49-F238E27FC236}">
                  <a16:creationId xmlns:a16="http://schemas.microsoft.com/office/drawing/2014/main" id="{A4CF2E7C-DFB0-ADD0-9966-473C21359F61}"/>
                </a:ext>
              </a:extLst>
            </p:cNvPr>
            <p:cNvSpPr/>
            <p:nvPr/>
          </p:nvSpPr>
          <p:spPr>
            <a:xfrm>
              <a:off x="3995081" y="3040412"/>
              <a:ext cx="625524" cy="41850"/>
            </a:xfrm>
            <a:custGeom>
              <a:avLst/>
              <a:gdLst/>
              <a:ahLst/>
              <a:cxnLst/>
              <a:rect l="l" t="t" r="r" b="b"/>
              <a:pathLst>
                <a:path w="37836" h="2531" extrusionOk="0">
                  <a:moveTo>
                    <a:pt x="37251" y="581"/>
                  </a:moveTo>
                  <a:lnTo>
                    <a:pt x="37251" y="1950"/>
                  </a:lnTo>
                  <a:lnTo>
                    <a:pt x="585" y="1950"/>
                  </a:lnTo>
                  <a:lnTo>
                    <a:pt x="585" y="581"/>
                  </a:lnTo>
                  <a:close/>
                  <a:moveTo>
                    <a:pt x="293" y="1"/>
                  </a:moveTo>
                  <a:cubicBezTo>
                    <a:pt x="130" y="1"/>
                    <a:pt x="0" y="130"/>
                    <a:pt x="0" y="293"/>
                  </a:cubicBezTo>
                  <a:lnTo>
                    <a:pt x="0" y="2243"/>
                  </a:lnTo>
                  <a:cubicBezTo>
                    <a:pt x="0" y="2401"/>
                    <a:pt x="130" y="2530"/>
                    <a:pt x="293" y="2530"/>
                  </a:cubicBezTo>
                  <a:lnTo>
                    <a:pt x="37544" y="2530"/>
                  </a:lnTo>
                  <a:cubicBezTo>
                    <a:pt x="37702" y="2530"/>
                    <a:pt x="37835" y="2401"/>
                    <a:pt x="37835" y="2243"/>
                  </a:cubicBezTo>
                  <a:lnTo>
                    <a:pt x="37835" y="293"/>
                  </a:lnTo>
                  <a:cubicBezTo>
                    <a:pt x="37835" y="130"/>
                    <a:pt x="37702" y="1"/>
                    <a:pt x="3754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Google Shape;2129;p55">
              <a:extLst>
                <a:ext uri="{FF2B5EF4-FFF2-40B4-BE49-F238E27FC236}">
                  <a16:creationId xmlns:a16="http://schemas.microsoft.com/office/drawing/2014/main" id="{02974615-A55D-1AB2-C0AD-48274090FBA9}"/>
                </a:ext>
              </a:extLst>
            </p:cNvPr>
            <p:cNvSpPr/>
            <p:nvPr/>
          </p:nvSpPr>
          <p:spPr>
            <a:xfrm>
              <a:off x="2796765" y="3077200"/>
              <a:ext cx="3231376" cy="72704"/>
            </a:xfrm>
            <a:custGeom>
              <a:avLst/>
              <a:gdLst/>
              <a:ahLst/>
              <a:cxnLst/>
              <a:rect l="l" t="t" r="r" b="b"/>
              <a:pathLst>
                <a:path w="195456" h="4397" extrusionOk="0">
                  <a:moveTo>
                    <a:pt x="0" y="1"/>
                  </a:moveTo>
                  <a:lnTo>
                    <a:pt x="0" y="4396"/>
                  </a:lnTo>
                  <a:lnTo>
                    <a:pt x="195456" y="4396"/>
                  </a:lnTo>
                  <a:lnTo>
                    <a:pt x="1954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Google Shape;2130;p55">
              <a:extLst>
                <a:ext uri="{FF2B5EF4-FFF2-40B4-BE49-F238E27FC236}">
                  <a16:creationId xmlns:a16="http://schemas.microsoft.com/office/drawing/2014/main" id="{1ADF803B-4F12-677E-19E5-6398F99C112B}"/>
                </a:ext>
              </a:extLst>
            </p:cNvPr>
            <p:cNvSpPr/>
            <p:nvPr/>
          </p:nvSpPr>
          <p:spPr>
            <a:xfrm>
              <a:off x="2792003" y="3072438"/>
              <a:ext cx="3240965" cy="82295"/>
            </a:xfrm>
            <a:custGeom>
              <a:avLst/>
              <a:gdLst/>
              <a:ahLst/>
              <a:cxnLst/>
              <a:rect l="l" t="t" r="r" b="b"/>
              <a:pathLst>
                <a:path w="196036" h="4977" extrusionOk="0">
                  <a:moveTo>
                    <a:pt x="195451" y="581"/>
                  </a:moveTo>
                  <a:lnTo>
                    <a:pt x="195451" y="4393"/>
                  </a:lnTo>
                  <a:lnTo>
                    <a:pt x="581" y="4393"/>
                  </a:lnTo>
                  <a:lnTo>
                    <a:pt x="581" y="581"/>
                  </a:lnTo>
                  <a:close/>
                  <a:moveTo>
                    <a:pt x="288" y="0"/>
                  </a:moveTo>
                  <a:cubicBezTo>
                    <a:pt x="130" y="0"/>
                    <a:pt x="1" y="131"/>
                    <a:pt x="1" y="289"/>
                  </a:cubicBezTo>
                  <a:lnTo>
                    <a:pt x="1" y="4684"/>
                  </a:lnTo>
                  <a:cubicBezTo>
                    <a:pt x="1" y="4844"/>
                    <a:pt x="130" y="4977"/>
                    <a:pt x="288" y="4977"/>
                  </a:cubicBezTo>
                  <a:lnTo>
                    <a:pt x="195744" y="4977"/>
                  </a:lnTo>
                  <a:cubicBezTo>
                    <a:pt x="195906" y="4977"/>
                    <a:pt x="196035" y="4844"/>
                    <a:pt x="196035" y="4684"/>
                  </a:cubicBezTo>
                  <a:lnTo>
                    <a:pt x="196035" y="289"/>
                  </a:lnTo>
                  <a:cubicBezTo>
                    <a:pt x="196035" y="131"/>
                    <a:pt x="195906" y="0"/>
                    <a:pt x="19574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3" name="Google Shape;2131;p55">
              <a:extLst>
                <a:ext uri="{FF2B5EF4-FFF2-40B4-BE49-F238E27FC236}">
                  <a16:creationId xmlns:a16="http://schemas.microsoft.com/office/drawing/2014/main" id="{7A0E7088-60AD-CF64-71FD-FB6A1CFC615C}"/>
                </a:ext>
              </a:extLst>
            </p:cNvPr>
            <p:cNvSpPr/>
            <p:nvPr/>
          </p:nvSpPr>
          <p:spPr>
            <a:xfrm>
              <a:off x="3712222" y="3077200"/>
              <a:ext cx="2315988" cy="72704"/>
            </a:xfrm>
            <a:custGeom>
              <a:avLst/>
              <a:gdLst/>
              <a:ahLst/>
              <a:cxnLst/>
              <a:rect l="l" t="t" r="r" b="b"/>
              <a:pathLst>
                <a:path w="140087" h="4397" extrusionOk="0">
                  <a:moveTo>
                    <a:pt x="1" y="1"/>
                  </a:moveTo>
                  <a:lnTo>
                    <a:pt x="1" y="4396"/>
                  </a:lnTo>
                  <a:lnTo>
                    <a:pt x="140087" y="4396"/>
                  </a:lnTo>
                  <a:lnTo>
                    <a:pt x="1400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4" name="Google Shape;2132;p55">
              <a:extLst>
                <a:ext uri="{FF2B5EF4-FFF2-40B4-BE49-F238E27FC236}">
                  <a16:creationId xmlns:a16="http://schemas.microsoft.com/office/drawing/2014/main" id="{D619BCDE-62F4-FFD0-3190-FB751BE3BFFB}"/>
                </a:ext>
              </a:extLst>
            </p:cNvPr>
            <p:cNvSpPr/>
            <p:nvPr/>
          </p:nvSpPr>
          <p:spPr>
            <a:xfrm>
              <a:off x="3707378" y="3072438"/>
              <a:ext cx="2325660" cy="82295"/>
            </a:xfrm>
            <a:custGeom>
              <a:avLst/>
              <a:gdLst/>
              <a:ahLst/>
              <a:cxnLst/>
              <a:rect l="l" t="t" r="r" b="b"/>
              <a:pathLst>
                <a:path w="140672" h="4977" extrusionOk="0">
                  <a:moveTo>
                    <a:pt x="140087" y="581"/>
                  </a:moveTo>
                  <a:lnTo>
                    <a:pt x="140087" y="4393"/>
                  </a:lnTo>
                  <a:lnTo>
                    <a:pt x="581" y="4393"/>
                  </a:lnTo>
                  <a:lnTo>
                    <a:pt x="581" y="581"/>
                  </a:lnTo>
                  <a:close/>
                  <a:moveTo>
                    <a:pt x="294" y="0"/>
                  </a:moveTo>
                  <a:cubicBezTo>
                    <a:pt x="130" y="0"/>
                    <a:pt x="1" y="131"/>
                    <a:pt x="1" y="289"/>
                  </a:cubicBezTo>
                  <a:lnTo>
                    <a:pt x="1" y="4684"/>
                  </a:lnTo>
                  <a:cubicBezTo>
                    <a:pt x="1" y="4844"/>
                    <a:pt x="130" y="4977"/>
                    <a:pt x="294" y="4977"/>
                  </a:cubicBezTo>
                  <a:lnTo>
                    <a:pt x="140380" y="4977"/>
                  </a:lnTo>
                  <a:cubicBezTo>
                    <a:pt x="140542" y="4977"/>
                    <a:pt x="140671" y="4844"/>
                    <a:pt x="140671" y="4684"/>
                  </a:cubicBezTo>
                  <a:lnTo>
                    <a:pt x="140671" y="289"/>
                  </a:lnTo>
                  <a:cubicBezTo>
                    <a:pt x="140671" y="131"/>
                    <a:pt x="140542" y="0"/>
                    <a:pt x="14038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5" name="Google Shape;2134;p55">
            <a:extLst>
              <a:ext uri="{FF2B5EF4-FFF2-40B4-BE49-F238E27FC236}">
                <a16:creationId xmlns:a16="http://schemas.microsoft.com/office/drawing/2014/main" id="{4C68B2E1-0D71-B351-A0FF-41B8E6C0E786}"/>
              </a:ext>
            </a:extLst>
          </p:cNvPr>
          <p:cNvSpPr txBox="1"/>
          <p:nvPr/>
        </p:nvSpPr>
        <p:spPr>
          <a:xfrm>
            <a:off x="107250" y="1002454"/>
            <a:ext cx="3508995" cy="453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algn="ctr" defTabSz="829406">
              <a:buSzPts val="600"/>
            </a:pPr>
            <a:r>
              <a:rPr lang="en-US" sz="1799" b="1" kern="1200" dirty="0">
                <a:solidFill>
                  <a:srgbClr val="091B56"/>
                </a:solidFill>
                <a:latin typeface="Oswald"/>
                <a:ea typeface="Oswald"/>
                <a:cs typeface="Oswald"/>
                <a:sym typeface="Oswald"/>
              </a:rPr>
              <a:t>SEM PARENTESCO OU VÍNCULO COM LICITANTE OU CONTRATADO</a:t>
            </a:r>
            <a:endParaRPr sz="1799" b="1" kern="1200" dirty="0">
              <a:solidFill>
                <a:srgbClr val="091B5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46" name="CaixaDeTexto 245">
            <a:extLst>
              <a:ext uri="{FF2B5EF4-FFF2-40B4-BE49-F238E27FC236}">
                <a16:creationId xmlns:a16="http://schemas.microsoft.com/office/drawing/2014/main" id="{E4375327-0B9E-E5A5-33BD-7F7B2F375B44}"/>
              </a:ext>
            </a:extLst>
          </p:cNvPr>
          <p:cNvSpPr txBox="1"/>
          <p:nvPr/>
        </p:nvSpPr>
        <p:spPr>
          <a:xfrm>
            <a:off x="245514" y="1531295"/>
            <a:ext cx="2994284" cy="2605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829406">
              <a:buClrTx/>
            </a:pPr>
            <a:r>
              <a:rPr lang="pt-BR" sz="1633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“não sejam cônjuge ou companheiro de licitantes ou contratados habituais da Administração nem tenham com eles vínculo de parentesco, colateral ou por afinidade, até o terceiro grau, ou de natureza técnica, comercial, econômica, financeira, trabalhista e civil.”</a:t>
            </a:r>
          </a:p>
        </p:txBody>
      </p:sp>
    </p:spTree>
    <p:extLst>
      <p:ext uri="{BB962C8B-B14F-4D97-AF65-F5344CB8AC3E}">
        <p14:creationId xmlns:p14="http://schemas.microsoft.com/office/powerpoint/2010/main" val="563863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53EF7-1D0B-FB60-ADCB-4729B2A67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1;p14">
            <a:extLst>
              <a:ext uri="{FF2B5EF4-FFF2-40B4-BE49-F238E27FC236}">
                <a16:creationId xmlns:a16="http://schemas.microsoft.com/office/drawing/2014/main" id="{5FC36B0D-D2B0-9141-849C-2994BB3013B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29DD24E0-39BF-C70F-815B-1047486E8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271" y="75278"/>
            <a:ext cx="559924" cy="303414"/>
          </a:xfrm>
          <a:prstGeom prst="rect">
            <a:avLst/>
          </a:prstGeom>
        </p:spPr>
      </p:pic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BCF07C9A-3856-28A6-83E6-591209FF6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1867" y="4629004"/>
            <a:ext cx="631328" cy="342107"/>
          </a:xfrm>
          <a:prstGeom prst="rect">
            <a:avLst/>
          </a:prstGeom>
        </p:spPr>
      </p:pic>
      <p:grpSp>
        <p:nvGrpSpPr>
          <p:cNvPr id="16" name="Group 1">
            <a:extLst>
              <a:ext uri="{FF2B5EF4-FFF2-40B4-BE49-F238E27FC236}">
                <a16:creationId xmlns:a16="http://schemas.microsoft.com/office/drawing/2014/main" id="{CA0A3928-A2AF-9F0C-B4D6-8F341C045E73}"/>
              </a:ext>
            </a:extLst>
          </p:cNvPr>
          <p:cNvGrpSpPr/>
          <p:nvPr/>
        </p:nvGrpSpPr>
        <p:grpSpPr>
          <a:xfrm>
            <a:off x="4165371" y="823145"/>
            <a:ext cx="4927824" cy="4395633"/>
            <a:chOff x="5622925" y="881063"/>
            <a:chExt cx="6570662" cy="5861050"/>
          </a:xfrm>
        </p:grpSpPr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8448AA26-F81D-70A7-C808-3A1D8DA93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9913" y="4852988"/>
              <a:ext cx="60325" cy="65088"/>
            </a:xfrm>
            <a:custGeom>
              <a:avLst/>
              <a:gdLst>
                <a:gd name="T0" fmla="*/ 14 w 26"/>
                <a:gd name="T1" fmla="*/ 28 h 28"/>
                <a:gd name="T2" fmla="*/ 0 w 26"/>
                <a:gd name="T3" fmla="*/ 28 h 28"/>
                <a:gd name="T4" fmla="*/ 0 w 26"/>
                <a:gd name="T5" fmla="*/ 13 h 28"/>
                <a:gd name="T6" fmla="*/ 12 w 26"/>
                <a:gd name="T7" fmla="*/ 0 h 28"/>
                <a:gd name="T8" fmla="*/ 12 w 26"/>
                <a:gd name="T9" fmla="*/ 0 h 28"/>
                <a:gd name="T10" fmla="*/ 21 w 26"/>
                <a:gd name="T11" fmla="*/ 5 h 28"/>
                <a:gd name="T12" fmla="*/ 26 w 26"/>
                <a:gd name="T13" fmla="*/ 15 h 28"/>
                <a:gd name="T14" fmla="*/ 14 w 26"/>
                <a:gd name="T1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8">
                  <a:moveTo>
                    <a:pt x="1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6" y="0"/>
                    <a:pt x="19" y="2"/>
                    <a:pt x="21" y="5"/>
                  </a:cubicBezTo>
                  <a:cubicBezTo>
                    <a:pt x="24" y="7"/>
                    <a:pt x="26" y="11"/>
                    <a:pt x="26" y="15"/>
                  </a:cubicBezTo>
                  <a:cubicBezTo>
                    <a:pt x="26" y="22"/>
                    <a:pt x="21" y="28"/>
                    <a:pt x="14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24D0EA47-990C-61A3-C41C-AD2DEEB78F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22925" y="881063"/>
              <a:ext cx="2555875" cy="3898900"/>
            </a:xfrm>
            <a:custGeom>
              <a:avLst/>
              <a:gdLst>
                <a:gd name="T0" fmla="*/ 1084 w 1108"/>
                <a:gd name="T1" fmla="*/ 1689 h 1689"/>
                <a:gd name="T2" fmla="*/ 1084 w 1108"/>
                <a:gd name="T3" fmla="*/ 1629 h 1689"/>
                <a:gd name="T4" fmla="*/ 23 w 1108"/>
                <a:gd name="T5" fmla="*/ 1629 h 1689"/>
                <a:gd name="T6" fmla="*/ 1085 w 1108"/>
                <a:gd name="T7" fmla="*/ 1569 h 1689"/>
                <a:gd name="T8" fmla="*/ 22 w 1108"/>
                <a:gd name="T9" fmla="*/ 1569 h 1689"/>
                <a:gd name="T10" fmla="*/ 1085 w 1108"/>
                <a:gd name="T11" fmla="*/ 1509 h 1689"/>
                <a:gd name="T12" fmla="*/ 10 w 1108"/>
                <a:gd name="T13" fmla="*/ 1497 h 1689"/>
                <a:gd name="T14" fmla="*/ 1074 w 1108"/>
                <a:gd name="T15" fmla="*/ 1437 h 1689"/>
                <a:gd name="T16" fmla="*/ 21 w 1108"/>
                <a:gd name="T17" fmla="*/ 1421 h 1689"/>
                <a:gd name="T18" fmla="*/ 1075 w 1108"/>
                <a:gd name="T19" fmla="*/ 1373 h 1689"/>
                <a:gd name="T20" fmla="*/ 20 w 1108"/>
                <a:gd name="T21" fmla="*/ 1361 h 1689"/>
                <a:gd name="T22" fmla="*/ 1075 w 1108"/>
                <a:gd name="T23" fmla="*/ 1313 h 1689"/>
                <a:gd name="T24" fmla="*/ 20 w 1108"/>
                <a:gd name="T25" fmla="*/ 1301 h 1689"/>
                <a:gd name="T26" fmla="*/ 1076 w 1108"/>
                <a:gd name="T27" fmla="*/ 1253 h 1689"/>
                <a:gd name="T28" fmla="*/ 19 w 1108"/>
                <a:gd name="T29" fmla="*/ 1241 h 1689"/>
                <a:gd name="T30" fmla="*/ 1088 w 1108"/>
                <a:gd name="T31" fmla="*/ 1181 h 1689"/>
                <a:gd name="T32" fmla="*/ 31 w 1108"/>
                <a:gd name="T33" fmla="*/ 1197 h 1689"/>
                <a:gd name="T34" fmla="*/ 19 w 1108"/>
                <a:gd name="T35" fmla="*/ 1149 h 1689"/>
                <a:gd name="T36" fmla="*/ 1101 w 1108"/>
                <a:gd name="T37" fmla="*/ 1137 h 1689"/>
                <a:gd name="T38" fmla="*/ 18 w 1108"/>
                <a:gd name="T39" fmla="*/ 1089 h 1689"/>
                <a:gd name="T40" fmla="*/ 1089 w 1108"/>
                <a:gd name="T41" fmla="*/ 1089 h 1689"/>
                <a:gd name="T42" fmla="*/ 1090 w 1108"/>
                <a:gd name="T43" fmla="*/ 1029 h 1689"/>
                <a:gd name="T44" fmla="*/ 18 w 1108"/>
                <a:gd name="T45" fmla="*/ 1029 h 1689"/>
                <a:gd name="T46" fmla="*/ 17 w 1108"/>
                <a:gd name="T47" fmla="*/ 969 h 1689"/>
                <a:gd name="T48" fmla="*/ 1091 w 1108"/>
                <a:gd name="T49" fmla="*/ 909 h 1689"/>
                <a:gd name="T50" fmla="*/ 17 w 1108"/>
                <a:gd name="T51" fmla="*/ 909 h 1689"/>
                <a:gd name="T52" fmla="*/ 1091 w 1108"/>
                <a:gd name="T53" fmla="*/ 849 h 1689"/>
                <a:gd name="T54" fmla="*/ 16 w 1108"/>
                <a:gd name="T55" fmla="*/ 849 h 1689"/>
                <a:gd name="T56" fmla="*/ 1092 w 1108"/>
                <a:gd name="T57" fmla="*/ 789 h 1689"/>
                <a:gd name="T58" fmla="*/ 16 w 1108"/>
                <a:gd name="T59" fmla="*/ 777 h 1689"/>
                <a:gd name="T60" fmla="*/ 1080 w 1108"/>
                <a:gd name="T61" fmla="*/ 717 h 1689"/>
                <a:gd name="T62" fmla="*/ 3 w 1108"/>
                <a:gd name="T63" fmla="*/ 717 h 1689"/>
                <a:gd name="T64" fmla="*/ 1081 w 1108"/>
                <a:gd name="T65" fmla="*/ 653 h 1689"/>
                <a:gd name="T66" fmla="*/ 14 w 1108"/>
                <a:gd name="T67" fmla="*/ 641 h 1689"/>
                <a:gd name="T68" fmla="*/ 1081 w 1108"/>
                <a:gd name="T69" fmla="*/ 593 h 1689"/>
                <a:gd name="T70" fmla="*/ 26 w 1108"/>
                <a:gd name="T71" fmla="*/ 593 h 1689"/>
                <a:gd name="T72" fmla="*/ 1094 w 1108"/>
                <a:gd name="T73" fmla="*/ 521 h 1689"/>
                <a:gd name="T74" fmla="*/ 25 w 1108"/>
                <a:gd name="T75" fmla="*/ 537 h 1689"/>
                <a:gd name="T76" fmla="*/ 1094 w 1108"/>
                <a:gd name="T77" fmla="*/ 489 h 1689"/>
                <a:gd name="T78" fmla="*/ 1095 w 1108"/>
                <a:gd name="T79" fmla="*/ 429 h 1689"/>
                <a:gd name="T80" fmla="*/ 0 w 1108"/>
                <a:gd name="T81" fmla="*/ 418 h 1689"/>
                <a:gd name="T82" fmla="*/ 1096 w 1108"/>
                <a:gd name="T83" fmla="*/ 369 h 1689"/>
                <a:gd name="T84" fmla="*/ 0 w 1108"/>
                <a:gd name="T85" fmla="*/ 357 h 1689"/>
                <a:gd name="T86" fmla="*/ 1075 w 1108"/>
                <a:gd name="T87" fmla="*/ 304 h 1689"/>
                <a:gd name="T88" fmla="*/ 13 w 1108"/>
                <a:gd name="T89" fmla="*/ 290 h 1689"/>
                <a:gd name="T90" fmla="*/ 1058 w 1108"/>
                <a:gd name="T91" fmla="*/ 242 h 1689"/>
                <a:gd name="T92" fmla="*/ 68 w 1108"/>
                <a:gd name="T93" fmla="*/ 257 h 1689"/>
                <a:gd name="T94" fmla="*/ 1020 w 1108"/>
                <a:gd name="T95" fmla="*/ 216 h 1689"/>
                <a:gd name="T96" fmla="*/ 96 w 1108"/>
                <a:gd name="T97" fmla="*/ 219 h 1689"/>
                <a:gd name="T98" fmla="*/ 140 w 1108"/>
                <a:gd name="T99" fmla="*/ 178 h 1689"/>
                <a:gd name="T100" fmla="*/ 914 w 1108"/>
                <a:gd name="T101" fmla="*/ 139 h 1689"/>
                <a:gd name="T102" fmla="*/ 180 w 1108"/>
                <a:gd name="T103" fmla="*/ 119 h 1689"/>
                <a:gd name="T104" fmla="*/ 857 w 1108"/>
                <a:gd name="T105" fmla="*/ 89 h 1689"/>
                <a:gd name="T106" fmla="*/ 251 w 1108"/>
                <a:gd name="T107" fmla="*/ 89 h 1689"/>
                <a:gd name="T108" fmla="*/ 822 w 1108"/>
                <a:gd name="T109" fmla="*/ 58 h 1689"/>
                <a:gd name="T110" fmla="*/ 295 w 1108"/>
                <a:gd name="T111" fmla="*/ 80 h 1689"/>
                <a:gd name="T112" fmla="*/ 762 w 1108"/>
                <a:gd name="T113" fmla="*/ 59 h 1689"/>
                <a:gd name="T114" fmla="*/ 704 w 1108"/>
                <a:gd name="T115" fmla="*/ 42 h 1689"/>
                <a:gd name="T116" fmla="*/ 392 w 1108"/>
                <a:gd name="T117" fmla="*/ 33 h 1689"/>
                <a:gd name="T118" fmla="*/ 640 w 1108"/>
                <a:gd name="T119" fmla="*/ 30 h 1689"/>
                <a:gd name="T120" fmla="*/ 465 w 1108"/>
                <a:gd name="T121" fmla="*/ 6 h 1689"/>
                <a:gd name="T122" fmla="*/ 582 w 1108"/>
                <a:gd name="T123" fmla="*/ 1 h 1689"/>
                <a:gd name="T124" fmla="*/ 526 w 1108"/>
                <a:gd name="T125" fmla="*/ 24 h 1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08" h="1689">
                  <a:moveTo>
                    <a:pt x="1084" y="1689"/>
                  </a:moveTo>
                  <a:cubicBezTo>
                    <a:pt x="1084" y="1689"/>
                    <a:pt x="1084" y="1689"/>
                    <a:pt x="1084" y="1689"/>
                  </a:cubicBezTo>
                  <a:cubicBezTo>
                    <a:pt x="1077" y="1689"/>
                    <a:pt x="1072" y="1684"/>
                    <a:pt x="1072" y="1677"/>
                  </a:cubicBezTo>
                  <a:cubicBezTo>
                    <a:pt x="1072" y="1673"/>
                    <a:pt x="1072" y="1673"/>
                    <a:pt x="1072" y="1673"/>
                  </a:cubicBezTo>
                  <a:cubicBezTo>
                    <a:pt x="1072" y="1666"/>
                    <a:pt x="1077" y="1661"/>
                    <a:pt x="1084" y="1661"/>
                  </a:cubicBezTo>
                  <a:cubicBezTo>
                    <a:pt x="1084" y="1661"/>
                    <a:pt x="1084" y="1661"/>
                    <a:pt x="1084" y="1661"/>
                  </a:cubicBezTo>
                  <a:cubicBezTo>
                    <a:pt x="1091" y="1661"/>
                    <a:pt x="1096" y="1667"/>
                    <a:pt x="1096" y="1673"/>
                  </a:cubicBezTo>
                  <a:cubicBezTo>
                    <a:pt x="1096" y="1677"/>
                    <a:pt x="1096" y="1677"/>
                    <a:pt x="1096" y="1677"/>
                  </a:cubicBezTo>
                  <a:cubicBezTo>
                    <a:pt x="1096" y="1684"/>
                    <a:pt x="1090" y="1689"/>
                    <a:pt x="1084" y="1689"/>
                  </a:cubicBezTo>
                  <a:moveTo>
                    <a:pt x="23" y="1689"/>
                  </a:moveTo>
                  <a:cubicBezTo>
                    <a:pt x="17" y="1689"/>
                    <a:pt x="11" y="1684"/>
                    <a:pt x="11" y="1677"/>
                  </a:cubicBezTo>
                  <a:cubicBezTo>
                    <a:pt x="11" y="1673"/>
                    <a:pt x="11" y="1673"/>
                    <a:pt x="11" y="1673"/>
                  </a:cubicBezTo>
                  <a:cubicBezTo>
                    <a:pt x="11" y="1667"/>
                    <a:pt x="17" y="1661"/>
                    <a:pt x="23" y="1661"/>
                  </a:cubicBezTo>
                  <a:cubicBezTo>
                    <a:pt x="30" y="1661"/>
                    <a:pt x="35" y="1666"/>
                    <a:pt x="35" y="1673"/>
                  </a:cubicBezTo>
                  <a:cubicBezTo>
                    <a:pt x="35" y="1677"/>
                    <a:pt x="35" y="1677"/>
                    <a:pt x="35" y="1677"/>
                  </a:cubicBezTo>
                  <a:cubicBezTo>
                    <a:pt x="35" y="1684"/>
                    <a:pt x="30" y="1689"/>
                    <a:pt x="24" y="1689"/>
                  </a:cubicBezTo>
                  <a:cubicBezTo>
                    <a:pt x="23" y="1689"/>
                    <a:pt x="23" y="1689"/>
                    <a:pt x="23" y="1689"/>
                  </a:cubicBezTo>
                  <a:moveTo>
                    <a:pt x="1084" y="1629"/>
                  </a:moveTo>
                  <a:cubicBezTo>
                    <a:pt x="1084" y="1629"/>
                    <a:pt x="1084" y="1629"/>
                    <a:pt x="1084" y="1629"/>
                  </a:cubicBezTo>
                  <a:cubicBezTo>
                    <a:pt x="1078" y="1629"/>
                    <a:pt x="1072" y="1624"/>
                    <a:pt x="1072" y="1617"/>
                  </a:cubicBezTo>
                  <a:cubicBezTo>
                    <a:pt x="1072" y="1613"/>
                    <a:pt x="1072" y="1613"/>
                    <a:pt x="1072" y="1613"/>
                  </a:cubicBezTo>
                  <a:cubicBezTo>
                    <a:pt x="1073" y="1606"/>
                    <a:pt x="1078" y="1601"/>
                    <a:pt x="1084" y="1601"/>
                  </a:cubicBezTo>
                  <a:cubicBezTo>
                    <a:pt x="1085" y="1601"/>
                    <a:pt x="1085" y="1601"/>
                    <a:pt x="1085" y="1601"/>
                  </a:cubicBezTo>
                  <a:cubicBezTo>
                    <a:pt x="1091" y="1601"/>
                    <a:pt x="1097" y="1607"/>
                    <a:pt x="1096" y="1613"/>
                  </a:cubicBezTo>
                  <a:cubicBezTo>
                    <a:pt x="1096" y="1617"/>
                    <a:pt x="1096" y="1617"/>
                    <a:pt x="1096" y="1617"/>
                  </a:cubicBezTo>
                  <a:cubicBezTo>
                    <a:pt x="1096" y="1624"/>
                    <a:pt x="1091" y="1629"/>
                    <a:pt x="1084" y="1629"/>
                  </a:cubicBezTo>
                  <a:moveTo>
                    <a:pt x="23" y="1629"/>
                  </a:moveTo>
                  <a:cubicBezTo>
                    <a:pt x="16" y="1629"/>
                    <a:pt x="11" y="1624"/>
                    <a:pt x="11" y="1617"/>
                  </a:cubicBezTo>
                  <a:cubicBezTo>
                    <a:pt x="11" y="1613"/>
                    <a:pt x="11" y="1613"/>
                    <a:pt x="11" y="1613"/>
                  </a:cubicBezTo>
                  <a:cubicBezTo>
                    <a:pt x="11" y="1607"/>
                    <a:pt x="16" y="1601"/>
                    <a:pt x="23" y="1601"/>
                  </a:cubicBezTo>
                  <a:cubicBezTo>
                    <a:pt x="23" y="1601"/>
                    <a:pt x="23" y="1601"/>
                    <a:pt x="23" y="1601"/>
                  </a:cubicBezTo>
                  <a:cubicBezTo>
                    <a:pt x="29" y="1601"/>
                    <a:pt x="35" y="1606"/>
                    <a:pt x="35" y="1613"/>
                  </a:cubicBezTo>
                  <a:cubicBezTo>
                    <a:pt x="35" y="1617"/>
                    <a:pt x="35" y="1617"/>
                    <a:pt x="35" y="1617"/>
                  </a:cubicBezTo>
                  <a:cubicBezTo>
                    <a:pt x="35" y="1624"/>
                    <a:pt x="30" y="1629"/>
                    <a:pt x="23" y="1629"/>
                  </a:cubicBezTo>
                  <a:cubicBezTo>
                    <a:pt x="23" y="1629"/>
                    <a:pt x="23" y="1629"/>
                    <a:pt x="23" y="1629"/>
                  </a:cubicBezTo>
                  <a:moveTo>
                    <a:pt x="1085" y="1569"/>
                  </a:moveTo>
                  <a:cubicBezTo>
                    <a:pt x="1085" y="1569"/>
                    <a:pt x="1085" y="1569"/>
                    <a:pt x="1085" y="1569"/>
                  </a:cubicBezTo>
                  <a:cubicBezTo>
                    <a:pt x="1078" y="1569"/>
                    <a:pt x="1073" y="1564"/>
                    <a:pt x="1073" y="1557"/>
                  </a:cubicBezTo>
                  <a:cubicBezTo>
                    <a:pt x="1073" y="1553"/>
                    <a:pt x="1073" y="1553"/>
                    <a:pt x="1073" y="1553"/>
                  </a:cubicBezTo>
                  <a:cubicBezTo>
                    <a:pt x="1073" y="1546"/>
                    <a:pt x="1078" y="1541"/>
                    <a:pt x="1085" y="1541"/>
                  </a:cubicBezTo>
                  <a:cubicBezTo>
                    <a:pt x="1085" y="1541"/>
                    <a:pt x="1085" y="1541"/>
                    <a:pt x="1085" y="1541"/>
                  </a:cubicBezTo>
                  <a:cubicBezTo>
                    <a:pt x="1092" y="1541"/>
                    <a:pt x="1097" y="1547"/>
                    <a:pt x="1097" y="1553"/>
                  </a:cubicBezTo>
                  <a:cubicBezTo>
                    <a:pt x="1097" y="1557"/>
                    <a:pt x="1097" y="1557"/>
                    <a:pt x="1097" y="1557"/>
                  </a:cubicBezTo>
                  <a:cubicBezTo>
                    <a:pt x="1097" y="1564"/>
                    <a:pt x="1092" y="1569"/>
                    <a:pt x="1085" y="1569"/>
                  </a:cubicBezTo>
                  <a:moveTo>
                    <a:pt x="22" y="1569"/>
                  </a:moveTo>
                  <a:cubicBezTo>
                    <a:pt x="16" y="1569"/>
                    <a:pt x="10" y="1564"/>
                    <a:pt x="10" y="1557"/>
                  </a:cubicBezTo>
                  <a:cubicBezTo>
                    <a:pt x="10" y="1553"/>
                    <a:pt x="10" y="1553"/>
                    <a:pt x="10" y="1553"/>
                  </a:cubicBezTo>
                  <a:cubicBezTo>
                    <a:pt x="10" y="1547"/>
                    <a:pt x="15" y="1541"/>
                    <a:pt x="22" y="1541"/>
                  </a:cubicBezTo>
                  <a:cubicBezTo>
                    <a:pt x="29" y="1541"/>
                    <a:pt x="34" y="1546"/>
                    <a:pt x="34" y="1553"/>
                  </a:cubicBezTo>
                  <a:cubicBezTo>
                    <a:pt x="34" y="1557"/>
                    <a:pt x="34" y="1557"/>
                    <a:pt x="34" y="1557"/>
                  </a:cubicBezTo>
                  <a:cubicBezTo>
                    <a:pt x="34" y="1564"/>
                    <a:pt x="29" y="1569"/>
                    <a:pt x="22" y="1569"/>
                  </a:cubicBezTo>
                  <a:cubicBezTo>
                    <a:pt x="22" y="1569"/>
                    <a:pt x="22" y="1569"/>
                    <a:pt x="22" y="1569"/>
                  </a:cubicBezTo>
                  <a:moveTo>
                    <a:pt x="1086" y="1509"/>
                  </a:moveTo>
                  <a:cubicBezTo>
                    <a:pt x="1085" y="1509"/>
                    <a:pt x="1085" y="1509"/>
                    <a:pt x="1085" y="1509"/>
                  </a:cubicBezTo>
                  <a:cubicBezTo>
                    <a:pt x="1079" y="1509"/>
                    <a:pt x="1074" y="1504"/>
                    <a:pt x="1074" y="1497"/>
                  </a:cubicBezTo>
                  <a:cubicBezTo>
                    <a:pt x="1074" y="1493"/>
                    <a:pt x="1074" y="1493"/>
                    <a:pt x="1074" y="1493"/>
                  </a:cubicBezTo>
                  <a:cubicBezTo>
                    <a:pt x="1074" y="1486"/>
                    <a:pt x="1079" y="1481"/>
                    <a:pt x="1086" y="1481"/>
                  </a:cubicBezTo>
                  <a:cubicBezTo>
                    <a:pt x="1086" y="1481"/>
                    <a:pt x="1086" y="1481"/>
                    <a:pt x="1086" y="1481"/>
                  </a:cubicBezTo>
                  <a:cubicBezTo>
                    <a:pt x="1092" y="1481"/>
                    <a:pt x="1098" y="1487"/>
                    <a:pt x="1098" y="1493"/>
                  </a:cubicBezTo>
                  <a:cubicBezTo>
                    <a:pt x="1098" y="1497"/>
                    <a:pt x="1098" y="1497"/>
                    <a:pt x="1098" y="1497"/>
                  </a:cubicBezTo>
                  <a:cubicBezTo>
                    <a:pt x="1098" y="1504"/>
                    <a:pt x="1092" y="1509"/>
                    <a:pt x="1086" y="1509"/>
                  </a:cubicBezTo>
                  <a:moveTo>
                    <a:pt x="22" y="1509"/>
                  </a:moveTo>
                  <a:cubicBezTo>
                    <a:pt x="15" y="1509"/>
                    <a:pt x="10" y="1504"/>
                    <a:pt x="10" y="1497"/>
                  </a:cubicBezTo>
                  <a:cubicBezTo>
                    <a:pt x="10" y="1493"/>
                    <a:pt x="10" y="1493"/>
                    <a:pt x="10" y="1493"/>
                  </a:cubicBezTo>
                  <a:cubicBezTo>
                    <a:pt x="10" y="1487"/>
                    <a:pt x="15" y="1481"/>
                    <a:pt x="21" y="1481"/>
                  </a:cubicBezTo>
                  <a:cubicBezTo>
                    <a:pt x="28" y="1481"/>
                    <a:pt x="34" y="1486"/>
                    <a:pt x="34" y="1493"/>
                  </a:cubicBezTo>
                  <a:cubicBezTo>
                    <a:pt x="34" y="1497"/>
                    <a:pt x="34" y="1497"/>
                    <a:pt x="34" y="1497"/>
                  </a:cubicBezTo>
                  <a:cubicBezTo>
                    <a:pt x="34" y="1504"/>
                    <a:pt x="28" y="1509"/>
                    <a:pt x="22" y="1509"/>
                  </a:cubicBezTo>
                  <a:cubicBezTo>
                    <a:pt x="22" y="1509"/>
                    <a:pt x="22" y="1509"/>
                    <a:pt x="22" y="1509"/>
                  </a:cubicBezTo>
                  <a:moveTo>
                    <a:pt x="1086" y="1449"/>
                  </a:moveTo>
                  <a:cubicBezTo>
                    <a:pt x="1086" y="1449"/>
                    <a:pt x="1086" y="1449"/>
                    <a:pt x="1086" y="1449"/>
                  </a:cubicBezTo>
                  <a:cubicBezTo>
                    <a:pt x="1079" y="1449"/>
                    <a:pt x="1074" y="1444"/>
                    <a:pt x="1074" y="1437"/>
                  </a:cubicBezTo>
                  <a:cubicBezTo>
                    <a:pt x="1074" y="1433"/>
                    <a:pt x="1074" y="1433"/>
                    <a:pt x="1074" y="1433"/>
                  </a:cubicBezTo>
                  <a:cubicBezTo>
                    <a:pt x="1074" y="1426"/>
                    <a:pt x="1080" y="1421"/>
                    <a:pt x="1086" y="1421"/>
                  </a:cubicBezTo>
                  <a:cubicBezTo>
                    <a:pt x="1093" y="1421"/>
                    <a:pt x="1098" y="1427"/>
                    <a:pt x="1098" y="1433"/>
                  </a:cubicBezTo>
                  <a:cubicBezTo>
                    <a:pt x="1098" y="1437"/>
                    <a:pt x="1098" y="1437"/>
                    <a:pt x="1098" y="1437"/>
                  </a:cubicBezTo>
                  <a:cubicBezTo>
                    <a:pt x="1098" y="1444"/>
                    <a:pt x="1093" y="1449"/>
                    <a:pt x="1086" y="1449"/>
                  </a:cubicBezTo>
                  <a:moveTo>
                    <a:pt x="21" y="1449"/>
                  </a:moveTo>
                  <a:cubicBezTo>
                    <a:pt x="15" y="1449"/>
                    <a:pt x="9" y="1444"/>
                    <a:pt x="9" y="1437"/>
                  </a:cubicBezTo>
                  <a:cubicBezTo>
                    <a:pt x="9" y="1433"/>
                    <a:pt x="9" y="1433"/>
                    <a:pt x="9" y="1433"/>
                  </a:cubicBezTo>
                  <a:cubicBezTo>
                    <a:pt x="9" y="1427"/>
                    <a:pt x="14" y="1421"/>
                    <a:pt x="21" y="1421"/>
                  </a:cubicBezTo>
                  <a:cubicBezTo>
                    <a:pt x="21" y="1421"/>
                    <a:pt x="21" y="1421"/>
                    <a:pt x="21" y="1421"/>
                  </a:cubicBezTo>
                  <a:cubicBezTo>
                    <a:pt x="28" y="1421"/>
                    <a:pt x="33" y="1426"/>
                    <a:pt x="33" y="1433"/>
                  </a:cubicBezTo>
                  <a:cubicBezTo>
                    <a:pt x="33" y="1437"/>
                    <a:pt x="33" y="1437"/>
                    <a:pt x="33" y="1437"/>
                  </a:cubicBezTo>
                  <a:cubicBezTo>
                    <a:pt x="33" y="1444"/>
                    <a:pt x="28" y="1449"/>
                    <a:pt x="21" y="1449"/>
                  </a:cubicBezTo>
                  <a:cubicBezTo>
                    <a:pt x="21" y="1449"/>
                    <a:pt x="21" y="1449"/>
                    <a:pt x="21" y="1449"/>
                  </a:cubicBezTo>
                  <a:moveTo>
                    <a:pt x="1087" y="1389"/>
                  </a:moveTo>
                  <a:cubicBezTo>
                    <a:pt x="1087" y="1389"/>
                    <a:pt x="1087" y="1389"/>
                    <a:pt x="1087" y="1389"/>
                  </a:cubicBezTo>
                  <a:cubicBezTo>
                    <a:pt x="1080" y="1389"/>
                    <a:pt x="1075" y="1384"/>
                    <a:pt x="1075" y="1377"/>
                  </a:cubicBezTo>
                  <a:cubicBezTo>
                    <a:pt x="1075" y="1373"/>
                    <a:pt x="1075" y="1373"/>
                    <a:pt x="1075" y="1373"/>
                  </a:cubicBezTo>
                  <a:cubicBezTo>
                    <a:pt x="1075" y="1366"/>
                    <a:pt x="1080" y="1361"/>
                    <a:pt x="1087" y="1361"/>
                  </a:cubicBezTo>
                  <a:cubicBezTo>
                    <a:pt x="1087" y="1361"/>
                    <a:pt x="1087" y="1361"/>
                    <a:pt x="1087" y="1361"/>
                  </a:cubicBezTo>
                  <a:cubicBezTo>
                    <a:pt x="1093" y="1361"/>
                    <a:pt x="1099" y="1367"/>
                    <a:pt x="1099" y="1373"/>
                  </a:cubicBezTo>
                  <a:cubicBezTo>
                    <a:pt x="1099" y="1377"/>
                    <a:pt x="1099" y="1377"/>
                    <a:pt x="1099" y="1377"/>
                  </a:cubicBezTo>
                  <a:cubicBezTo>
                    <a:pt x="1099" y="1384"/>
                    <a:pt x="1093" y="1389"/>
                    <a:pt x="1087" y="1389"/>
                  </a:cubicBezTo>
                  <a:moveTo>
                    <a:pt x="21" y="1389"/>
                  </a:moveTo>
                  <a:cubicBezTo>
                    <a:pt x="14" y="1389"/>
                    <a:pt x="9" y="1384"/>
                    <a:pt x="9" y="1377"/>
                  </a:cubicBezTo>
                  <a:cubicBezTo>
                    <a:pt x="9" y="1373"/>
                    <a:pt x="9" y="1373"/>
                    <a:pt x="9" y="1373"/>
                  </a:cubicBezTo>
                  <a:cubicBezTo>
                    <a:pt x="8" y="1367"/>
                    <a:pt x="14" y="1361"/>
                    <a:pt x="20" y="1361"/>
                  </a:cubicBezTo>
                  <a:cubicBezTo>
                    <a:pt x="21" y="1361"/>
                    <a:pt x="21" y="1361"/>
                    <a:pt x="21" y="1361"/>
                  </a:cubicBezTo>
                  <a:cubicBezTo>
                    <a:pt x="27" y="1361"/>
                    <a:pt x="32" y="1366"/>
                    <a:pt x="33" y="1373"/>
                  </a:cubicBezTo>
                  <a:cubicBezTo>
                    <a:pt x="33" y="1377"/>
                    <a:pt x="33" y="1377"/>
                    <a:pt x="33" y="1377"/>
                  </a:cubicBezTo>
                  <a:cubicBezTo>
                    <a:pt x="33" y="1384"/>
                    <a:pt x="27" y="1389"/>
                    <a:pt x="21" y="1389"/>
                  </a:cubicBezTo>
                  <a:cubicBezTo>
                    <a:pt x="21" y="1389"/>
                    <a:pt x="21" y="1389"/>
                    <a:pt x="21" y="1389"/>
                  </a:cubicBezTo>
                  <a:moveTo>
                    <a:pt x="1087" y="1329"/>
                  </a:moveTo>
                  <a:cubicBezTo>
                    <a:pt x="1087" y="1329"/>
                    <a:pt x="1087" y="1329"/>
                    <a:pt x="1087" y="1329"/>
                  </a:cubicBezTo>
                  <a:cubicBezTo>
                    <a:pt x="1080" y="1329"/>
                    <a:pt x="1075" y="1324"/>
                    <a:pt x="1075" y="1317"/>
                  </a:cubicBezTo>
                  <a:cubicBezTo>
                    <a:pt x="1075" y="1313"/>
                    <a:pt x="1075" y="1313"/>
                    <a:pt x="1075" y="1313"/>
                  </a:cubicBezTo>
                  <a:cubicBezTo>
                    <a:pt x="1075" y="1306"/>
                    <a:pt x="1081" y="1301"/>
                    <a:pt x="1087" y="1301"/>
                  </a:cubicBezTo>
                  <a:cubicBezTo>
                    <a:pt x="1087" y="1301"/>
                    <a:pt x="1087" y="1301"/>
                    <a:pt x="1087" y="1301"/>
                  </a:cubicBezTo>
                  <a:cubicBezTo>
                    <a:pt x="1094" y="1301"/>
                    <a:pt x="1099" y="1307"/>
                    <a:pt x="1099" y="1313"/>
                  </a:cubicBezTo>
                  <a:cubicBezTo>
                    <a:pt x="1099" y="1317"/>
                    <a:pt x="1099" y="1317"/>
                    <a:pt x="1099" y="1317"/>
                  </a:cubicBezTo>
                  <a:cubicBezTo>
                    <a:pt x="1099" y="1324"/>
                    <a:pt x="1094" y="1329"/>
                    <a:pt x="1087" y="1329"/>
                  </a:cubicBezTo>
                  <a:moveTo>
                    <a:pt x="20" y="1329"/>
                  </a:moveTo>
                  <a:cubicBezTo>
                    <a:pt x="13" y="1329"/>
                    <a:pt x="8" y="1324"/>
                    <a:pt x="8" y="1317"/>
                  </a:cubicBezTo>
                  <a:cubicBezTo>
                    <a:pt x="8" y="1313"/>
                    <a:pt x="8" y="1313"/>
                    <a:pt x="8" y="1313"/>
                  </a:cubicBezTo>
                  <a:cubicBezTo>
                    <a:pt x="8" y="1307"/>
                    <a:pt x="13" y="1301"/>
                    <a:pt x="20" y="1301"/>
                  </a:cubicBezTo>
                  <a:cubicBezTo>
                    <a:pt x="20" y="1301"/>
                    <a:pt x="20" y="1301"/>
                    <a:pt x="20" y="1301"/>
                  </a:cubicBezTo>
                  <a:cubicBezTo>
                    <a:pt x="27" y="1301"/>
                    <a:pt x="32" y="1306"/>
                    <a:pt x="32" y="1313"/>
                  </a:cubicBezTo>
                  <a:cubicBezTo>
                    <a:pt x="32" y="1317"/>
                    <a:pt x="32" y="1317"/>
                    <a:pt x="32" y="1317"/>
                  </a:cubicBezTo>
                  <a:cubicBezTo>
                    <a:pt x="32" y="1324"/>
                    <a:pt x="27" y="1329"/>
                    <a:pt x="20" y="1329"/>
                  </a:cubicBezTo>
                  <a:cubicBezTo>
                    <a:pt x="20" y="1329"/>
                    <a:pt x="20" y="1329"/>
                    <a:pt x="20" y="1329"/>
                  </a:cubicBezTo>
                  <a:moveTo>
                    <a:pt x="1088" y="1269"/>
                  </a:moveTo>
                  <a:cubicBezTo>
                    <a:pt x="1088" y="1269"/>
                    <a:pt x="1088" y="1269"/>
                    <a:pt x="1088" y="1269"/>
                  </a:cubicBezTo>
                  <a:cubicBezTo>
                    <a:pt x="1081" y="1269"/>
                    <a:pt x="1076" y="1264"/>
                    <a:pt x="1076" y="1257"/>
                  </a:cubicBezTo>
                  <a:cubicBezTo>
                    <a:pt x="1076" y="1253"/>
                    <a:pt x="1076" y="1253"/>
                    <a:pt x="1076" y="1253"/>
                  </a:cubicBezTo>
                  <a:cubicBezTo>
                    <a:pt x="1076" y="1246"/>
                    <a:pt x="1081" y="1241"/>
                    <a:pt x="1088" y="1241"/>
                  </a:cubicBezTo>
                  <a:cubicBezTo>
                    <a:pt x="1088" y="1241"/>
                    <a:pt x="1088" y="1241"/>
                    <a:pt x="1088" y="1241"/>
                  </a:cubicBezTo>
                  <a:cubicBezTo>
                    <a:pt x="1094" y="1241"/>
                    <a:pt x="1100" y="1247"/>
                    <a:pt x="1100" y="1253"/>
                  </a:cubicBezTo>
                  <a:cubicBezTo>
                    <a:pt x="1100" y="1257"/>
                    <a:pt x="1100" y="1257"/>
                    <a:pt x="1100" y="1257"/>
                  </a:cubicBezTo>
                  <a:cubicBezTo>
                    <a:pt x="1100" y="1264"/>
                    <a:pt x="1094" y="1269"/>
                    <a:pt x="1088" y="1269"/>
                  </a:cubicBezTo>
                  <a:moveTo>
                    <a:pt x="20" y="1269"/>
                  </a:moveTo>
                  <a:cubicBezTo>
                    <a:pt x="13" y="1269"/>
                    <a:pt x="8" y="1264"/>
                    <a:pt x="8" y="1257"/>
                  </a:cubicBezTo>
                  <a:cubicBezTo>
                    <a:pt x="7" y="1253"/>
                    <a:pt x="7" y="1253"/>
                    <a:pt x="7" y="1253"/>
                  </a:cubicBezTo>
                  <a:cubicBezTo>
                    <a:pt x="7" y="1247"/>
                    <a:pt x="13" y="1241"/>
                    <a:pt x="19" y="1241"/>
                  </a:cubicBezTo>
                  <a:cubicBezTo>
                    <a:pt x="26" y="1241"/>
                    <a:pt x="31" y="1247"/>
                    <a:pt x="31" y="1253"/>
                  </a:cubicBezTo>
                  <a:cubicBezTo>
                    <a:pt x="32" y="1257"/>
                    <a:pt x="32" y="1257"/>
                    <a:pt x="32" y="1257"/>
                  </a:cubicBezTo>
                  <a:cubicBezTo>
                    <a:pt x="32" y="1264"/>
                    <a:pt x="26" y="1269"/>
                    <a:pt x="20" y="1269"/>
                  </a:cubicBezTo>
                  <a:cubicBezTo>
                    <a:pt x="20" y="1269"/>
                    <a:pt x="20" y="1269"/>
                    <a:pt x="20" y="1269"/>
                  </a:cubicBezTo>
                  <a:moveTo>
                    <a:pt x="1088" y="1209"/>
                  </a:moveTo>
                  <a:cubicBezTo>
                    <a:pt x="1088" y="1209"/>
                    <a:pt x="1088" y="1209"/>
                    <a:pt x="1088" y="1209"/>
                  </a:cubicBezTo>
                  <a:cubicBezTo>
                    <a:pt x="1082" y="1209"/>
                    <a:pt x="1076" y="1204"/>
                    <a:pt x="1076" y="1197"/>
                  </a:cubicBezTo>
                  <a:cubicBezTo>
                    <a:pt x="1076" y="1193"/>
                    <a:pt x="1076" y="1193"/>
                    <a:pt x="1076" y="1193"/>
                  </a:cubicBezTo>
                  <a:cubicBezTo>
                    <a:pt x="1076" y="1187"/>
                    <a:pt x="1082" y="1181"/>
                    <a:pt x="1088" y="1181"/>
                  </a:cubicBezTo>
                  <a:cubicBezTo>
                    <a:pt x="1095" y="1181"/>
                    <a:pt x="1100" y="1187"/>
                    <a:pt x="1100" y="1193"/>
                  </a:cubicBezTo>
                  <a:cubicBezTo>
                    <a:pt x="1100" y="1197"/>
                    <a:pt x="1100" y="1197"/>
                    <a:pt x="1100" y="1197"/>
                  </a:cubicBezTo>
                  <a:cubicBezTo>
                    <a:pt x="1100" y="1204"/>
                    <a:pt x="1095" y="1209"/>
                    <a:pt x="1088" y="1209"/>
                  </a:cubicBezTo>
                  <a:moveTo>
                    <a:pt x="19" y="1209"/>
                  </a:moveTo>
                  <a:cubicBezTo>
                    <a:pt x="12" y="1209"/>
                    <a:pt x="7" y="1204"/>
                    <a:pt x="7" y="1197"/>
                  </a:cubicBezTo>
                  <a:cubicBezTo>
                    <a:pt x="7" y="1193"/>
                    <a:pt x="7" y="1193"/>
                    <a:pt x="7" y="1193"/>
                  </a:cubicBezTo>
                  <a:cubicBezTo>
                    <a:pt x="7" y="1187"/>
                    <a:pt x="12" y="1181"/>
                    <a:pt x="19" y="1181"/>
                  </a:cubicBezTo>
                  <a:cubicBezTo>
                    <a:pt x="25" y="1181"/>
                    <a:pt x="31" y="1187"/>
                    <a:pt x="31" y="1193"/>
                  </a:cubicBezTo>
                  <a:cubicBezTo>
                    <a:pt x="31" y="1197"/>
                    <a:pt x="31" y="1197"/>
                    <a:pt x="31" y="1197"/>
                  </a:cubicBezTo>
                  <a:cubicBezTo>
                    <a:pt x="31" y="1204"/>
                    <a:pt x="26" y="1209"/>
                    <a:pt x="19" y="1209"/>
                  </a:cubicBezTo>
                  <a:cubicBezTo>
                    <a:pt x="19" y="1209"/>
                    <a:pt x="19" y="1209"/>
                    <a:pt x="19" y="1209"/>
                  </a:cubicBezTo>
                  <a:moveTo>
                    <a:pt x="19" y="1149"/>
                  </a:moveTo>
                  <a:cubicBezTo>
                    <a:pt x="12" y="1149"/>
                    <a:pt x="7" y="1144"/>
                    <a:pt x="7" y="1137"/>
                  </a:cubicBezTo>
                  <a:cubicBezTo>
                    <a:pt x="6" y="1133"/>
                    <a:pt x="6" y="1133"/>
                    <a:pt x="6" y="1133"/>
                  </a:cubicBezTo>
                  <a:cubicBezTo>
                    <a:pt x="6" y="1127"/>
                    <a:pt x="12" y="1121"/>
                    <a:pt x="18" y="1121"/>
                  </a:cubicBezTo>
                  <a:cubicBezTo>
                    <a:pt x="25" y="1121"/>
                    <a:pt x="30" y="1127"/>
                    <a:pt x="30" y="1133"/>
                  </a:cubicBezTo>
                  <a:cubicBezTo>
                    <a:pt x="31" y="1137"/>
                    <a:pt x="31" y="1137"/>
                    <a:pt x="31" y="1137"/>
                  </a:cubicBezTo>
                  <a:cubicBezTo>
                    <a:pt x="31" y="1144"/>
                    <a:pt x="25" y="1149"/>
                    <a:pt x="19" y="1149"/>
                  </a:cubicBezTo>
                  <a:cubicBezTo>
                    <a:pt x="19" y="1149"/>
                    <a:pt x="19" y="1149"/>
                    <a:pt x="19" y="1149"/>
                  </a:cubicBezTo>
                  <a:moveTo>
                    <a:pt x="1089" y="1149"/>
                  </a:moveTo>
                  <a:cubicBezTo>
                    <a:pt x="1089" y="1149"/>
                    <a:pt x="1089" y="1149"/>
                    <a:pt x="1089" y="1149"/>
                  </a:cubicBezTo>
                  <a:cubicBezTo>
                    <a:pt x="1082" y="1149"/>
                    <a:pt x="1077" y="1144"/>
                    <a:pt x="1077" y="1137"/>
                  </a:cubicBezTo>
                  <a:cubicBezTo>
                    <a:pt x="1077" y="1133"/>
                    <a:pt x="1077" y="1133"/>
                    <a:pt x="1077" y="1133"/>
                  </a:cubicBezTo>
                  <a:cubicBezTo>
                    <a:pt x="1077" y="1126"/>
                    <a:pt x="1082" y="1121"/>
                    <a:pt x="1089" y="1121"/>
                  </a:cubicBezTo>
                  <a:cubicBezTo>
                    <a:pt x="1089" y="1121"/>
                    <a:pt x="1089" y="1121"/>
                    <a:pt x="1089" y="1121"/>
                  </a:cubicBezTo>
                  <a:cubicBezTo>
                    <a:pt x="1095" y="1121"/>
                    <a:pt x="1101" y="1127"/>
                    <a:pt x="1101" y="1133"/>
                  </a:cubicBezTo>
                  <a:cubicBezTo>
                    <a:pt x="1101" y="1137"/>
                    <a:pt x="1101" y="1137"/>
                    <a:pt x="1101" y="1137"/>
                  </a:cubicBezTo>
                  <a:cubicBezTo>
                    <a:pt x="1101" y="1144"/>
                    <a:pt x="1095" y="1149"/>
                    <a:pt x="1089" y="1149"/>
                  </a:cubicBezTo>
                  <a:moveTo>
                    <a:pt x="18" y="1089"/>
                  </a:moveTo>
                  <a:cubicBezTo>
                    <a:pt x="11" y="1089"/>
                    <a:pt x="6" y="1084"/>
                    <a:pt x="6" y="1077"/>
                  </a:cubicBezTo>
                  <a:cubicBezTo>
                    <a:pt x="6" y="1073"/>
                    <a:pt x="6" y="1073"/>
                    <a:pt x="6" y="1073"/>
                  </a:cubicBezTo>
                  <a:cubicBezTo>
                    <a:pt x="6" y="1067"/>
                    <a:pt x="11" y="1061"/>
                    <a:pt x="18" y="1061"/>
                  </a:cubicBezTo>
                  <a:cubicBezTo>
                    <a:pt x="25" y="1061"/>
                    <a:pt x="30" y="1067"/>
                    <a:pt x="30" y="1073"/>
                  </a:cubicBezTo>
                  <a:cubicBezTo>
                    <a:pt x="30" y="1077"/>
                    <a:pt x="30" y="1077"/>
                    <a:pt x="30" y="1077"/>
                  </a:cubicBezTo>
                  <a:cubicBezTo>
                    <a:pt x="30" y="1084"/>
                    <a:pt x="25" y="1089"/>
                    <a:pt x="18" y="1089"/>
                  </a:cubicBezTo>
                  <a:cubicBezTo>
                    <a:pt x="18" y="1089"/>
                    <a:pt x="18" y="1089"/>
                    <a:pt x="18" y="1089"/>
                  </a:cubicBezTo>
                  <a:moveTo>
                    <a:pt x="1089" y="1089"/>
                  </a:moveTo>
                  <a:cubicBezTo>
                    <a:pt x="1089" y="1089"/>
                    <a:pt x="1089" y="1089"/>
                    <a:pt x="1089" y="1089"/>
                  </a:cubicBezTo>
                  <a:cubicBezTo>
                    <a:pt x="1082" y="1089"/>
                    <a:pt x="1077" y="1084"/>
                    <a:pt x="1077" y="1077"/>
                  </a:cubicBezTo>
                  <a:cubicBezTo>
                    <a:pt x="1077" y="1073"/>
                    <a:pt x="1077" y="1073"/>
                    <a:pt x="1077" y="1073"/>
                  </a:cubicBezTo>
                  <a:cubicBezTo>
                    <a:pt x="1077" y="1066"/>
                    <a:pt x="1083" y="1061"/>
                    <a:pt x="1089" y="1061"/>
                  </a:cubicBezTo>
                  <a:cubicBezTo>
                    <a:pt x="1089" y="1061"/>
                    <a:pt x="1089" y="1061"/>
                    <a:pt x="1089" y="1061"/>
                  </a:cubicBezTo>
                  <a:cubicBezTo>
                    <a:pt x="1096" y="1061"/>
                    <a:pt x="1101" y="1067"/>
                    <a:pt x="1101" y="1073"/>
                  </a:cubicBezTo>
                  <a:cubicBezTo>
                    <a:pt x="1101" y="1077"/>
                    <a:pt x="1101" y="1077"/>
                    <a:pt x="1101" y="1077"/>
                  </a:cubicBezTo>
                  <a:cubicBezTo>
                    <a:pt x="1101" y="1084"/>
                    <a:pt x="1096" y="1089"/>
                    <a:pt x="1089" y="1089"/>
                  </a:cubicBezTo>
                  <a:moveTo>
                    <a:pt x="1090" y="1029"/>
                  </a:moveTo>
                  <a:cubicBezTo>
                    <a:pt x="1090" y="1029"/>
                    <a:pt x="1090" y="1029"/>
                    <a:pt x="1090" y="1029"/>
                  </a:cubicBezTo>
                  <a:cubicBezTo>
                    <a:pt x="1083" y="1029"/>
                    <a:pt x="1078" y="1024"/>
                    <a:pt x="1078" y="1017"/>
                  </a:cubicBezTo>
                  <a:cubicBezTo>
                    <a:pt x="1078" y="1013"/>
                    <a:pt x="1078" y="1013"/>
                    <a:pt x="1078" y="1013"/>
                  </a:cubicBezTo>
                  <a:cubicBezTo>
                    <a:pt x="1078" y="1006"/>
                    <a:pt x="1083" y="1001"/>
                    <a:pt x="1090" y="1001"/>
                  </a:cubicBezTo>
                  <a:cubicBezTo>
                    <a:pt x="1090" y="1001"/>
                    <a:pt x="1090" y="1001"/>
                    <a:pt x="1090" y="1001"/>
                  </a:cubicBezTo>
                  <a:cubicBezTo>
                    <a:pt x="1096" y="1001"/>
                    <a:pt x="1102" y="1007"/>
                    <a:pt x="1102" y="1013"/>
                  </a:cubicBezTo>
                  <a:cubicBezTo>
                    <a:pt x="1102" y="1017"/>
                    <a:pt x="1102" y="1017"/>
                    <a:pt x="1102" y="1017"/>
                  </a:cubicBezTo>
                  <a:cubicBezTo>
                    <a:pt x="1102" y="1024"/>
                    <a:pt x="1096" y="1029"/>
                    <a:pt x="1090" y="1029"/>
                  </a:cubicBezTo>
                  <a:moveTo>
                    <a:pt x="18" y="1029"/>
                  </a:moveTo>
                  <a:cubicBezTo>
                    <a:pt x="11" y="1029"/>
                    <a:pt x="6" y="1024"/>
                    <a:pt x="6" y="1017"/>
                  </a:cubicBezTo>
                  <a:cubicBezTo>
                    <a:pt x="5" y="1013"/>
                    <a:pt x="5" y="1013"/>
                    <a:pt x="5" y="1013"/>
                  </a:cubicBezTo>
                  <a:cubicBezTo>
                    <a:pt x="5" y="1007"/>
                    <a:pt x="11" y="1001"/>
                    <a:pt x="17" y="1001"/>
                  </a:cubicBezTo>
                  <a:cubicBezTo>
                    <a:pt x="17" y="1001"/>
                    <a:pt x="17" y="1001"/>
                    <a:pt x="17" y="1001"/>
                  </a:cubicBezTo>
                  <a:cubicBezTo>
                    <a:pt x="24" y="1001"/>
                    <a:pt x="29" y="1007"/>
                    <a:pt x="29" y="1013"/>
                  </a:cubicBezTo>
                  <a:cubicBezTo>
                    <a:pt x="30" y="1017"/>
                    <a:pt x="30" y="1017"/>
                    <a:pt x="30" y="1017"/>
                  </a:cubicBezTo>
                  <a:cubicBezTo>
                    <a:pt x="30" y="1024"/>
                    <a:pt x="24" y="1029"/>
                    <a:pt x="18" y="1029"/>
                  </a:cubicBezTo>
                  <a:cubicBezTo>
                    <a:pt x="18" y="1029"/>
                    <a:pt x="18" y="1029"/>
                    <a:pt x="18" y="1029"/>
                  </a:cubicBezTo>
                  <a:moveTo>
                    <a:pt x="1090" y="969"/>
                  </a:moveTo>
                  <a:cubicBezTo>
                    <a:pt x="1090" y="969"/>
                    <a:pt x="1090" y="969"/>
                    <a:pt x="1090" y="969"/>
                  </a:cubicBezTo>
                  <a:cubicBezTo>
                    <a:pt x="1083" y="969"/>
                    <a:pt x="1078" y="964"/>
                    <a:pt x="1078" y="957"/>
                  </a:cubicBezTo>
                  <a:cubicBezTo>
                    <a:pt x="1078" y="953"/>
                    <a:pt x="1078" y="953"/>
                    <a:pt x="1078" y="953"/>
                  </a:cubicBezTo>
                  <a:cubicBezTo>
                    <a:pt x="1078" y="947"/>
                    <a:pt x="1084" y="941"/>
                    <a:pt x="1090" y="941"/>
                  </a:cubicBezTo>
                  <a:cubicBezTo>
                    <a:pt x="1097" y="941"/>
                    <a:pt x="1102" y="947"/>
                    <a:pt x="1102" y="954"/>
                  </a:cubicBezTo>
                  <a:cubicBezTo>
                    <a:pt x="1102" y="957"/>
                    <a:pt x="1102" y="957"/>
                    <a:pt x="1102" y="957"/>
                  </a:cubicBezTo>
                  <a:cubicBezTo>
                    <a:pt x="1102" y="964"/>
                    <a:pt x="1097" y="969"/>
                    <a:pt x="1090" y="969"/>
                  </a:cubicBezTo>
                  <a:moveTo>
                    <a:pt x="17" y="969"/>
                  </a:moveTo>
                  <a:cubicBezTo>
                    <a:pt x="10" y="969"/>
                    <a:pt x="5" y="964"/>
                    <a:pt x="5" y="957"/>
                  </a:cubicBezTo>
                  <a:cubicBezTo>
                    <a:pt x="5" y="953"/>
                    <a:pt x="5" y="953"/>
                    <a:pt x="5" y="953"/>
                  </a:cubicBezTo>
                  <a:cubicBezTo>
                    <a:pt x="5" y="947"/>
                    <a:pt x="10" y="941"/>
                    <a:pt x="17" y="941"/>
                  </a:cubicBezTo>
                  <a:cubicBezTo>
                    <a:pt x="17" y="941"/>
                    <a:pt x="17" y="941"/>
                    <a:pt x="17" y="941"/>
                  </a:cubicBezTo>
                  <a:cubicBezTo>
                    <a:pt x="24" y="941"/>
                    <a:pt x="29" y="947"/>
                    <a:pt x="29" y="953"/>
                  </a:cubicBezTo>
                  <a:cubicBezTo>
                    <a:pt x="29" y="957"/>
                    <a:pt x="29" y="957"/>
                    <a:pt x="29" y="957"/>
                  </a:cubicBezTo>
                  <a:cubicBezTo>
                    <a:pt x="29" y="964"/>
                    <a:pt x="24" y="969"/>
                    <a:pt x="17" y="969"/>
                  </a:cubicBezTo>
                  <a:cubicBezTo>
                    <a:pt x="17" y="969"/>
                    <a:pt x="17" y="969"/>
                    <a:pt x="17" y="969"/>
                  </a:cubicBezTo>
                  <a:moveTo>
                    <a:pt x="1091" y="909"/>
                  </a:moveTo>
                  <a:cubicBezTo>
                    <a:pt x="1091" y="909"/>
                    <a:pt x="1091" y="909"/>
                    <a:pt x="1091" y="909"/>
                  </a:cubicBezTo>
                  <a:cubicBezTo>
                    <a:pt x="1084" y="909"/>
                    <a:pt x="1079" y="904"/>
                    <a:pt x="1079" y="897"/>
                  </a:cubicBezTo>
                  <a:cubicBezTo>
                    <a:pt x="1079" y="893"/>
                    <a:pt x="1079" y="893"/>
                    <a:pt x="1079" y="893"/>
                  </a:cubicBezTo>
                  <a:cubicBezTo>
                    <a:pt x="1079" y="886"/>
                    <a:pt x="1084" y="881"/>
                    <a:pt x="1091" y="881"/>
                  </a:cubicBezTo>
                  <a:cubicBezTo>
                    <a:pt x="1091" y="881"/>
                    <a:pt x="1091" y="881"/>
                    <a:pt x="1091" y="881"/>
                  </a:cubicBezTo>
                  <a:cubicBezTo>
                    <a:pt x="1097" y="881"/>
                    <a:pt x="1103" y="887"/>
                    <a:pt x="1103" y="893"/>
                  </a:cubicBezTo>
                  <a:cubicBezTo>
                    <a:pt x="1103" y="897"/>
                    <a:pt x="1103" y="897"/>
                    <a:pt x="1103" y="897"/>
                  </a:cubicBezTo>
                  <a:cubicBezTo>
                    <a:pt x="1103" y="904"/>
                    <a:pt x="1097" y="909"/>
                    <a:pt x="1091" y="909"/>
                  </a:cubicBezTo>
                  <a:moveTo>
                    <a:pt x="17" y="909"/>
                  </a:moveTo>
                  <a:cubicBezTo>
                    <a:pt x="10" y="909"/>
                    <a:pt x="5" y="904"/>
                    <a:pt x="5" y="897"/>
                  </a:cubicBezTo>
                  <a:cubicBezTo>
                    <a:pt x="4" y="893"/>
                    <a:pt x="4" y="893"/>
                    <a:pt x="4" y="893"/>
                  </a:cubicBezTo>
                  <a:cubicBezTo>
                    <a:pt x="4" y="887"/>
                    <a:pt x="10" y="881"/>
                    <a:pt x="16" y="881"/>
                  </a:cubicBezTo>
                  <a:cubicBezTo>
                    <a:pt x="16" y="881"/>
                    <a:pt x="16" y="881"/>
                    <a:pt x="16" y="881"/>
                  </a:cubicBezTo>
                  <a:cubicBezTo>
                    <a:pt x="23" y="881"/>
                    <a:pt x="28" y="887"/>
                    <a:pt x="28" y="893"/>
                  </a:cubicBezTo>
                  <a:cubicBezTo>
                    <a:pt x="29" y="897"/>
                    <a:pt x="29" y="897"/>
                    <a:pt x="29" y="897"/>
                  </a:cubicBezTo>
                  <a:cubicBezTo>
                    <a:pt x="29" y="904"/>
                    <a:pt x="23" y="909"/>
                    <a:pt x="17" y="909"/>
                  </a:cubicBezTo>
                  <a:cubicBezTo>
                    <a:pt x="17" y="909"/>
                    <a:pt x="17" y="909"/>
                    <a:pt x="17" y="909"/>
                  </a:cubicBezTo>
                  <a:moveTo>
                    <a:pt x="1091" y="849"/>
                  </a:moveTo>
                  <a:cubicBezTo>
                    <a:pt x="1091" y="849"/>
                    <a:pt x="1091" y="849"/>
                    <a:pt x="1091" y="849"/>
                  </a:cubicBezTo>
                  <a:cubicBezTo>
                    <a:pt x="1084" y="849"/>
                    <a:pt x="1079" y="844"/>
                    <a:pt x="1079" y="837"/>
                  </a:cubicBezTo>
                  <a:cubicBezTo>
                    <a:pt x="1079" y="833"/>
                    <a:pt x="1079" y="833"/>
                    <a:pt x="1079" y="833"/>
                  </a:cubicBezTo>
                  <a:cubicBezTo>
                    <a:pt x="1079" y="826"/>
                    <a:pt x="1085" y="821"/>
                    <a:pt x="1091" y="821"/>
                  </a:cubicBezTo>
                  <a:cubicBezTo>
                    <a:pt x="1091" y="821"/>
                    <a:pt x="1091" y="821"/>
                    <a:pt x="1091" y="821"/>
                  </a:cubicBezTo>
                  <a:cubicBezTo>
                    <a:pt x="1098" y="821"/>
                    <a:pt x="1103" y="827"/>
                    <a:pt x="1103" y="833"/>
                  </a:cubicBezTo>
                  <a:cubicBezTo>
                    <a:pt x="1103" y="837"/>
                    <a:pt x="1103" y="837"/>
                    <a:pt x="1103" y="837"/>
                  </a:cubicBezTo>
                  <a:cubicBezTo>
                    <a:pt x="1103" y="844"/>
                    <a:pt x="1098" y="849"/>
                    <a:pt x="1091" y="849"/>
                  </a:cubicBezTo>
                  <a:moveTo>
                    <a:pt x="16" y="849"/>
                  </a:moveTo>
                  <a:cubicBezTo>
                    <a:pt x="9" y="849"/>
                    <a:pt x="4" y="844"/>
                    <a:pt x="4" y="837"/>
                  </a:cubicBezTo>
                  <a:cubicBezTo>
                    <a:pt x="4" y="833"/>
                    <a:pt x="4" y="833"/>
                    <a:pt x="4" y="833"/>
                  </a:cubicBezTo>
                  <a:cubicBezTo>
                    <a:pt x="4" y="827"/>
                    <a:pt x="9" y="821"/>
                    <a:pt x="16" y="821"/>
                  </a:cubicBezTo>
                  <a:cubicBezTo>
                    <a:pt x="22" y="821"/>
                    <a:pt x="28" y="827"/>
                    <a:pt x="28" y="833"/>
                  </a:cubicBezTo>
                  <a:cubicBezTo>
                    <a:pt x="28" y="837"/>
                    <a:pt x="28" y="837"/>
                    <a:pt x="28" y="837"/>
                  </a:cubicBezTo>
                  <a:cubicBezTo>
                    <a:pt x="28" y="844"/>
                    <a:pt x="23" y="849"/>
                    <a:pt x="16" y="849"/>
                  </a:cubicBezTo>
                  <a:cubicBezTo>
                    <a:pt x="16" y="849"/>
                    <a:pt x="16" y="849"/>
                    <a:pt x="16" y="849"/>
                  </a:cubicBezTo>
                  <a:moveTo>
                    <a:pt x="1092" y="789"/>
                  </a:moveTo>
                  <a:cubicBezTo>
                    <a:pt x="1092" y="789"/>
                    <a:pt x="1092" y="789"/>
                    <a:pt x="1092" y="789"/>
                  </a:cubicBezTo>
                  <a:cubicBezTo>
                    <a:pt x="1085" y="789"/>
                    <a:pt x="1080" y="784"/>
                    <a:pt x="1080" y="777"/>
                  </a:cubicBezTo>
                  <a:cubicBezTo>
                    <a:pt x="1080" y="773"/>
                    <a:pt x="1080" y="773"/>
                    <a:pt x="1080" y="773"/>
                  </a:cubicBezTo>
                  <a:cubicBezTo>
                    <a:pt x="1080" y="766"/>
                    <a:pt x="1085" y="761"/>
                    <a:pt x="1092" y="761"/>
                  </a:cubicBezTo>
                  <a:cubicBezTo>
                    <a:pt x="1092" y="761"/>
                    <a:pt x="1092" y="761"/>
                    <a:pt x="1092" y="761"/>
                  </a:cubicBezTo>
                  <a:cubicBezTo>
                    <a:pt x="1098" y="761"/>
                    <a:pt x="1104" y="767"/>
                    <a:pt x="1104" y="773"/>
                  </a:cubicBezTo>
                  <a:cubicBezTo>
                    <a:pt x="1104" y="777"/>
                    <a:pt x="1104" y="777"/>
                    <a:pt x="1104" y="777"/>
                  </a:cubicBezTo>
                  <a:cubicBezTo>
                    <a:pt x="1104" y="784"/>
                    <a:pt x="1098" y="789"/>
                    <a:pt x="1092" y="789"/>
                  </a:cubicBezTo>
                  <a:moveTo>
                    <a:pt x="4" y="778"/>
                  </a:moveTo>
                  <a:cubicBezTo>
                    <a:pt x="16" y="777"/>
                    <a:pt x="16" y="777"/>
                    <a:pt x="16" y="777"/>
                  </a:cubicBezTo>
                  <a:cubicBezTo>
                    <a:pt x="4" y="778"/>
                    <a:pt x="4" y="778"/>
                    <a:pt x="4" y="778"/>
                  </a:cubicBezTo>
                  <a:cubicBezTo>
                    <a:pt x="3" y="774"/>
                    <a:pt x="3" y="774"/>
                    <a:pt x="3" y="774"/>
                  </a:cubicBezTo>
                  <a:cubicBezTo>
                    <a:pt x="3" y="767"/>
                    <a:pt x="9" y="761"/>
                    <a:pt x="15" y="761"/>
                  </a:cubicBezTo>
                  <a:cubicBezTo>
                    <a:pt x="22" y="761"/>
                    <a:pt x="27" y="767"/>
                    <a:pt x="27" y="773"/>
                  </a:cubicBezTo>
                  <a:cubicBezTo>
                    <a:pt x="28" y="777"/>
                    <a:pt x="28" y="777"/>
                    <a:pt x="28" y="777"/>
                  </a:cubicBezTo>
                  <a:cubicBezTo>
                    <a:pt x="4" y="778"/>
                    <a:pt x="4" y="778"/>
                    <a:pt x="4" y="778"/>
                  </a:cubicBezTo>
                  <a:moveTo>
                    <a:pt x="1092" y="729"/>
                  </a:moveTo>
                  <a:cubicBezTo>
                    <a:pt x="1092" y="729"/>
                    <a:pt x="1092" y="729"/>
                    <a:pt x="1092" y="729"/>
                  </a:cubicBezTo>
                  <a:cubicBezTo>
                    <a:pt x="1085" y="729"/>
                    <a:pt x="1080" y="724"/>
                    <a:pt x="1080" y="717"/>
                  </a:cubicBezTo>
                  <a:cubicBezTo>
                    <a:pt x="1080" y="713"/>
                    <a:pt x="1080" y="713"/>
                    <a:pt x="1080" y="713"/>
                  </a:cubicBezTo>
                  <a:cubicBezTo>
                    <a:pt x="1080" y="706"/>
                    <a:pt x="1086" y="701"/>
                    <a:pt x="1092" y="701"/>
                  </a:cubicBezTo>
                  <a:cubicBezTo>
                    <a:pt x="1092" y="701"/>
                    <a:pt x="1092" y="701"/>
                    <a:pt x="1092" y="701"/>
                  </a:cubicBezTo>
                  <a:cubicBezTo>
                    <a:pt x="1099" y="701"/>
                    <a:pt x="1104" y="707"/>
                    <a:pt x="1104" y="713"/>
                  </a:cubicBezTo>
                  <a:cubicBezTo>
                    <a:pt x="1104" y="717"/>
                    <a:pt x="1104" y="717"/>
                    <a:pt x="1104" y="717"/>
                  </a:cubicBezTo>
                  <a:cubicBezTo>
                    <a:pt x="1104" y="724"/>
                    <a:pt x="1099" y="729"/>
                    <a:pt x="1092" y="729"/>
                  </a:cubicBezTo>
                  <a:moveTo>
                    <a:pt x="3" y="718"/>
                  </a:moveTo>
                  <a:cubicBezTo>
                    <a:pt x="15" y="717"/>
                    <a:pt x="15" y="717"/>
                    <a:pt x="15" y="717"/>
                  </a:cubicBezTo>
                  <a:cubicBezTo>
                    <a:pt x="3" y="717"/>
                    <a:pt x="3" y="717"/>
                    <a:pt x="3" y="717"/>
                  </a:cubicBezTo>
                  <a:cubicBezTo>
                    <a:pt x="3" y="713"/>
                    <a:pt x="3" y="713"/>
                    <a:pt x="3" y="713"/>
                  </a:cubicBezTo>
                  <a:cubicBezTo>
                    <a:pt x="3" y="707"/>
                    <a:pt x="8" y="701"/>
                    <a:pt x="15" y="701"/>
                  </a:cubicBezTo>
                  <a:cubicBezTo>
                    <a:pt x="21" y="701"/>
                    <a:pt x="27" y="707"/>
                    <a:pt x="27" y="713"/>
                  </a:cubicBezTo>
                  <a:cubicBezTo>
                    <a:pt x="27" y="717"/>
                    <a:pt x="27" y="717"/>
                    <a:pt x="27" y="717"/>
                  </a:cubicBezTo>
                  <a:cubicBezTo>
                    <a:pt x="3" y="718"/>
                    <a:pt x="3" y="718"/>
                    <a:pt x="3" y="718"/>
                  </a:cubicBezTo>
                  <a:moveTo>
                    <a:pt x="1093" y="669"/>
                  </a:moveTo>
                  <a:cubicBezTo>
                    <a:pt x="1093" y="669"/>
                    <a:pt x="1093" y="669"/>
                    <a:pt x="1093" y="669"/>
                  </a:cubicBezTo>
                  <a:cubicBezTo>
                    <a:pt x="1086" y="669"/>
                    <a:pt x="1081" y="664"/>
                    <a:pt x="1081" y="657"/>
                  </a:cubicBezTo>
                  <a:cubicBezTo>
                    <a:pt x="1081" y="653"/>
                    <a:pt x="1081" y="653"/>
                    <a:pt x="1081" y="653"/>
                  </a:cubicBezTo>
                  <a:cubicBezTo>
                    <a:pt x="1081" y="646"/>
                    <a:pt x="1086" y="641"/>
                    <a:pt x="1093" y="641"/>
                  </a:cubicBezTo>
                  <a:cubicBezTo>
                    <a:pt x="1093" y="641"/>
                    <a:pt x="1093" y="641"/>
                    <a:pt x="1093" y="641"/>
                  </a:cubicBezTo>
                  <a:cubicBezTo>
                    <a:pt x="1099" y="641"/>
                    <a:pt x="1105" y="647"/>
                    <a:pt x="1105" y="653"/>
                  </a:cubicBezTo>
                  <a:cubicBezTo>
                    <a:pt x="1105" y="657"/>
                    <a:pt x="1105" y="657"/>
                    <a:pt x="1105" y="657"/>
                  </a:cubicBezTo>
                  <a:cubicBezTo>
                    <a:pt x="1105" y="664"/>
                    <a:pt x="1099" y="669"/>
                    <a:pt x="1093" y="669"/>
                  </a:cubicBezTo>
                  <a:moveTo>
                    <a:pt x="14" y="669"/>
                  </a:moveTo>
                  <a:cubicBezTo>
                    <a:pt x="8" y="669"/>
                    <a:pt x="3" y="664"/>
                    <a:pt x="3" y="657"/>
                  </a:cubicBezTo>
                  <a:cubicBezTo>
                    <a:pt x="2" y="653"/>
                    <a:pt x="2" y="653"/>
                    <a:pt x="2" y="653"/>
                  </a:cubicBezTo>
                  <a:cubicBezTo>
                    <a:pt x="2" y="647"/>
                    <a:pt x="8" y="641"/>
                    <a:pt x="14" y="641"/>
                  </a:cubicBezTo>
                  <a:cubicBezTo>
                    <a:pt x="14" y="641"/>
                    <a:pt x="14" y="641"/>
                    <a:pt x="14" y="641"/>
                  </a:cubicBezTo>
                  <a:cubicBezTo>
                    <a:pt x="21" y="641"/>
                    <a:pt x="26" y="647"/>
                    <a:pt x="26" y="653"/>
                  </a:cubicBezTo>
                  <a:cubicBezTo>
                    <a:pt x="27" y="657"/>
                    <a:pt x="27" y="657"/>
                    <a:pt x="27" y="657"/>
                  </a:cubicBezTo>
                  <a:cubicBezTo>
                    <a:pt x="27" y="664"/>
                    <a:pt x="21" y="669"/>
                    <a:pt x="15" y="669"/>
                  </a:cubicBezTo>
                  <a:cubicBezTo>
                    <a:pt x="14" y="669"/>
                    <a:pt x="14" y="669"/>
                    <a:pt x="14" y="669"/>
                  </a:cubicBezTo>
                  <a:moveTo>
                    <a:pt x="1093" y="609"/>
                  </a:moveTo>
                  <a:cubicBezTo>
                    <a:pt x="1093" y="609"/>
                    <a:pt x="1093" y="609"/>
                    <a:pt x="1093" y="609"/>
                  </a:cubicBezTo>
                  <a:cubicBezTo>
                    <a:pt x="1087" y="609"/>
                    <a:pt x="1081" y="604"/>
                    <a:pt x="1081" y="597"/>
                  </a:cubicBezTo>
                  <a:cubicBezTo>
                    <a:pt x="1081" y="593"/>
                    <a:pt x="1081" y="593"/>
                    <a:pt x="1081" y="593"/>
                  </a:cubicBezTo>
                  <a:cubicBezTo>
                    <a:pt x="1081" y="587"/>
                    <a:pt x="1087" y="582"/>
                    <a:pt x="1093" y="582"/>
                  </a:cubicBezTo>
                  <a:cubicBezTo>
                    <a:pt x="1100" y="582"/>
                    <a:pt x="1105" y="587"/>
                    <a:pt x="1105" y="594"/>
                  </a:cubicBezTo>
                  <a:cubicBezTo>
                    <a:pt x="1105" y="597"/>
                    <a:pt x="1105" y="597"/>
                    <a:pt x="1105" y="597"/>
                  </a:cubicBezTo>
                  <a:cubicBezTo>
                    <a:pt x="1105" y="604"/>
                    <a:pt x="1100" y="609"/>
                    <a:pt x="1093" y="609"/>
                  </a:cubicBezTo>
                  <a:moveTo>
                    <a:pt x="14" y="609"/>
                  </a:moveTo>
                  <a:cubicBezTo>
                    <a:pt x="7" y="609"/>
                    <a:pt x="2" y="604"/>
                    <a:pt x="2" y="597"/>
                  </a:cubicBezTo>
                  <a:cubicBezTo>
                    <a:pt x="2" y="593"/>
                    <a:pt x="2" y="593"/>
                    <a:pt x="2" y="593"/>
                  </a:cubicBezTo>
                  <a:cubicBezTo>
                    <a:pt x="2" y="587"/>
                    <a:pt x="7" y="581"/>
                    <a:pt x="14" y="581"/>
                  </a:cubicBezTo>
                  <a:cubicBezTo>
                    <a:pt x="20" y="581"/>
                    <a:pt x="26" y="587"/>
                    <a:pt x="26" y="593"/>
                  </a:cubicBezTo>
                  <a:cubicBezTo>
                    <a:pt x="26" y="597"/>
                    <a:pt x="26" y="597"/>
                    <a:pt x="26" y="597"/>
                  </a:cubicBezTo>
                  <a:cubicBezTo>
                    <a:pt x="26" y="604"/>
                    <a:pt x="21" y="609"/>
                    <a:pt x="14" y="609"/>
                  </a:cubicBezTo>
                  <a:cubicBezTo>
                    <a:pt x="14" y="609"/>
                    <a:pt x="14" y="609"/>
                    <a:pt x="14" y="609"/>
                  </a:cubicBezTo>
                  <a:moveTo>
                    <a:pt x="1094" y="549"/>
                  </a:moveTo>
                  <a:cubicBezTo>
                    <a:pt x="1094" y="549"/>
                    <a:pt x="1094" y="549"/>
                    <a:pt x="1094" y="549"/>
                  </a:cubicBezTo>
                  <a:cubicBezTo>
                    <a:pt x="1087" y="549"/>
                    <a:pt x="1082" y="544"/>
                    <a:pt x="1082" y="537"/>
                  </a:cubicBezTo>
                  <a:cubicBezTo>
                    <a:pt x="1082" y="533"/>
                    <a:pt x="1082" y="533"/>
                    <a:pt x="1082" y="533"/>
                  </a:cubicBezTo>
                  <a:cubicBezTo>
                    <a:pt x="1082" y="526"/>
                    <a:pt x="1087" y="521"/>
                    <a:pt x="1094" y="521"/>
                  </a:cubicBezTo>
                  <a:cubicBezTo>
                    <a:pt x="1094" y="521"/>
                    <a:pt x="1094" y="521"/>
                    <a:pt x="1094" y="521"/>
                  </a:cubicBezTo>
                  <a:cubicBezTo>
                    <a:pt x="1101" y="521"/>
                    <a:pt x="1106" y="527"/>
                    <a:pt x="1106" y="533"/>
                  </a:cubicBezTo>
                  <a:cubicBezTo>
                    <a:pt x="1106" y="537"/>
                    <a:pt x="1106" y="537"/>
                    <a:pt x="1106" y="537"/>
                  </a:cubicBezTo>
                  <a:cubicBezTo>
                    <a:pt x="1106" y="544"/>
                    <a:pt x="1100" y="549"/>
                    <a:pt x="1094" y="549"/>
                  </a:cubicBezTo>
                  <a:moveTo>
                    <a:pt x="13" y="549"/>
                  </a:moveTo>
                  <a:cubicBezTo>
                    <a:pt x="7" y="549"/>
                    <a:pt x="1" y="544"/>
                    <a:pt x="1" y="537"/>
                  </a:cubicBezTo>
                  <a:cubicBezTo>
                    <a:pt x="1" y="533"/>
                    <a:pt x="1" y="533"/>
                    <a:pt x="1" y="533"/>
                  </a:cubicBezTo>
                  <a:cubicBezTo>
                    <a:pt x="1" y="527"/>
                    <a:pt x="7" y="521"/>
                    <a:pt x="13" y="521"/>
                  </a:cubicBezTo>
                  <a:cubicBezTo>
                    <a:pt x="20" y="521"/>
                    <a:pt x="25" y="527"/>
                    <a:pt x="25" y="533"/>
                  </a:cubicBezTo>
                  <a:cubicBezTo>
                    <a:pt x="25" y="537"/>
                    <a:pt x="25" y="537"/>
                    <a:pt x="25" y="537"/>
                  </a:cubicBezTo>
                  <a:cubicBezTo>
                    <a:pt x="25" y="544"/>
                    <a:pt x="20" y="549"/>
                    <a:pt x="14" y="549"/>
                  </a:cubicBezTo>
                  <a:cubicBezTo>
                    <a:pt x="13" y="549"/>
                    <a:pt x="13" y="549"/>
                    <a:pt x="13" y="549"/>
                  </a:cubicBezTo>
                  <a:moveTo>
                    <a:pt x="1094" y="489"/>
                  </a:moveTo>
                  <a:cubicBezTo>
                    <a:pt x="1094" y="489"/>
                    <a:pt x="1094" y="489"/>
                    <a:pt x="1094" y="489"/>
                  </a:cubicBezTo>
                  <a:cubicBezTo>
                    <a:pt x="1088" y="489"/>
                    <a:pt x="1082" y="484"/>
                    <a:pt x="1082" y="477"/>
                  </a:cubicBezTo>
                  <a:cubicBezTo>
                    <a:pt x="1082" y="473"/>
                    <a:pt x="1082" y="473"/>
                    <a:pt x="1082" y="473"/>
                  </a:cubicBezTo>
                  <a:cubicBezTo>
                    <a:pt x="1106" y="474"/>
                    <a:pt x="1106" y="474"/>
                    <a:pt x="1106" y="474"/>
                  </a:cubicBezTo>
                  <a:cubicBezTo>
                    <a:pt x="1106" y="477"/>
                    <a:pt x="1106" y="477"/>
                    <a:pt x="1106" y="477"/>
                  </a:cubicBezTo>
                  <a:cubicBezTo>
                    <a:pt x="1106" y="484"/>
                    <a:pt x="1101" y="489"/>
                    <a:pt x="1094" y="489"/>
                  </a:cubicBezTo>
                  <a:moveTo>
                    <a:pt x="13" y="489"/>
                  </a:moveTo>
                  <a:cubicBezTo>
                    <a:pt x="6" y="489"/>
                    <a:pt x="1" y="484"/>
                    <a:pt x="1" y="477"/>
                  </a:cubicBezTo>
                  <a:cubicBezTo>
                    <a:pt x="1" y="474"/>
                    <a:pt x="1" y="474"/>
                    <a:pt x="1" y="474"/>
                  </a:cubicBezTo>
                  <a:cubicBezTo>
                    <a:pt x="1" y="467"/>
                    <a:pt x="6" y="462"/>
                    <a:pt x="13" y="461"/>
                  </a:cubicBezTo>
                  <a:cubicBezTo>
                    <a:pt x="19" y="461"/>
                    <a:pt x="25" y="467"/>
                    <a:pt x="25" y="473"/>
                  </a:cubicBezTo>
                  <a:cubicBezTo>
                    <a:pt x="25" y="477"/>
                    <a:pt x="25" y="477"/>
                    <a:pt x="25" y="477"/>
                  </a:cubicBezTo>
                  <a:cubicBezTo>
                    <a:pt x="25" y="484"/>
                    <a:pt x="20" y="489"/>
                    <a:pt x="13" y="489"/>
                  </a:cubicBezTo>
                  <a:cubicBezTo>
                    <a:pt x="13" y="489"/>
                    <a:pt x="13" y="489"/>
                    <a:pt x="13" y="489"/>
                  </a:cubicBezTo>
                  <a:moveTo>
                    <a:pt x="1095" y="429"/>
                  </a:moveTo>
                  <a:cubicBezTo>
                    <a:pt x="1095" y="429"/>
                    <a:pt x="1095" y="429"/>
                    <a:pt x="1095" y="429"/>
                  </a:cubicBezTo>
                  <a:cubicBezTo>
                    <a:pt x="1088" y="429"/>
                    <a:pt x="1083" y="424"/>
                    <a:pt x="1083" y="417"/>
                  </a:cubicBezTo>
                  <a:cubicBezTo>
                    <a:pt x="1083" y="413"/>
                    <a:pt x="1083" y="413"/>
                    <a:pt x="1083" y="413"/>
                  </a:cubicBezTo>
                  <a:cubicBezTo>
                    <a:pt x="1083" y="406"/>
                    <a:pt x="1088" y="401"/>
                    <a:pt x="1095" y="401"/>
                  </a:cubicBezTo>
                  <a:cubicBezTo>
                    <a:pt x="1095" y="401"/>
                    <a:pt x="1095" y="401"/>
                    <a:pt x="1095" y="401"/>
                  </a:cubicBezTo>
                  <a:cubicBezTo>
                    <a:pt x="1102" y="401"/>
                    <a:pt x="1107" y="407"/>
                    <a:pt x="1107" y="414"/>
                  </a:cubicBezTo>
                  <a:cubicBezTo>
                    <a:pt x="1107" y="417"/>
                    <a:pt x="1107" y="417"/>
                    <a:pt x="1107" y="417"/>
                  </a:cubicBezTo>
                  <a:cubicBezTo>
                    <a:pt x="1107" y="424"/>
                    <a:pt x="1101" y="429"/>
                    <a:pt x="1095" y="429"/>
                  </a:cubicBezTo>
                  <a:moveTo>
                    <a:pt x="0" y="418"/>
                  </a:moveTo>
                  <a:cubicBezTo>
                    <a:pt x="12" y="418"/>
                    <a:pt x="12" y="418"/>
                    <a:pt x="12" y="418"/>
                  </a:cubicBezTo>
                  <a:cubicBezTo>
                    <a:pt x="0" y="418"/>
                    <a:pt x="0" y="418"/>
                    <a:pt x="0" y="418"/>
                  </a:cubicBezTo>
                  <a:cubicBezTo>
                    <a:pt x="0" y="413"/>
                    <a:pt x="0" y="413"/>
                    <a:pt x="0" y="413"/>
                  </a:cubicBezTo>
                  <a:cubicBezTo>
                    <a:pt x="0" y="407"/>
                    <a:pt x="6" y="401"/>
                    <a:pt x="12" y="401"/>
                  </a:cubicBezTo>
                  <a:cubicBezTo>
                    <a:pt x="12" y="401"/>
                    <a:pt x="12" y="401"/>
                    <a:pt x="12" y="401"/>
                  </a:cubicBezTo>
                  <a:cubicBezTo>
                    <a:pt x="19" y="401"/>
                    <a:pt x="24" y="407"/>
                    <a:pt x="24" y="413"/>
                  </a:cubicBezTo>
                  <a:cubicBezTo>
                    <a:pt x="24" y="417"/>
                    <a:pt x="24" y="417"/>
                    <a:pt x="24" y="417"/>
                  </a:cubicBezTo>
                  <a:cubicBezTo>
                    <a:pt x="0" y="418"/>
                    <a:pt x="0" y="418"/>
                    <a:pt x="0" y="418"/>
                  </a:cubicBezTo>
                  <a:moveTo>
                    <a:pt x="1096" y="369"/>
                  </a:moveTo>
                  <a:cubicBezTo>
                    <a:pt x="1095" y="369"/>
                    <a:pt x="1095" y="369"/>
                    <a:pt x="1095" y="369"/>
                  </a:cubicBezTo>
                  <a:cubicBezTo>
                    <a:pt x="1089" y="369"/>
                    <a:pt x="1083" y="364"/>
                    <a:pt x="1084" y="357"/>
                  </a:cubicBezTo>
                  <a:cubicBezTo>
                    <a:pt x="1084" y="353"/>
                    <a:pt x="1084" y="353"/>
                    <a:pt x="1084" y="353"/>
                  </a:cubicBezTo>
                  <a:cubicBezTo>
                    <a:pt x="1084" y="347"/>
                    <a:pt x="1089" y="342"/>
                    <a:pt x="1096" y="342"/>
                  </a:cubicBezTo>
                  <a:cubicBezTo>
                    <a:pt x="1102" y="342"/>
                    <a:pt x="1108" y="347"/>
                    <a:pt x="1108" y="354"/>
                  </a:cubicBezTo>
                  <a:cubicBezTo>
                    <a:pt x="1108" y="357"/>
                    <a:pt x="1108" y="357"/>
                    <a:pt x="1108" y="357"/>
                  </a:cubicBezTo>
                  <a:cubicBezTo>
                    <a:pt x="1107" y="364"/>
                    <a:pt x="1102" y="369"/>
                    <a:pt x="1096" y="369"/>
                  </a:cubicBezTo>
                  <a:moveTo>
                    <a:pt x="12" y="369"/>
                  </a:moveTo>
                  <a:cubicBezTo>
                    <a:pt x="5" y="369"/>
                    <a:pt x="0" y="364"/>
                    <a:pt x="0" y="357"/>
                  </a:cubicBezTo>
                  <a:cubicBezTo>
                    <a:pt x="0" y="354"/>
                    <a:pt x="0" y="354"/>
                    <a:pt x="0" y="354"/>
                  </a:cubicBezTo>
                  <a:cubicBezTo>
                    <a:pt x="0" y="347"/>
                    <a:pt x="5" y="342"/>
                    <a:pt x="12" y="341"/>
                  </a:cubicBezTo>
                  <a:cubicBezTo>
                    <a:pt x="18" y="341"/>
                    <a:pt x="24" y="347"/>
                    <a:pt x="24" y="353"/>
                  </a:cubicBezTo>
                  <a:cubicBezTo>
                    <a:pt x="24" y="357"/>
                    <a:pt x="24" y="357"/>
                    <a:pt x="24" y="357"/>
                  </a:cubicBezTo>
                  <a:cubicBezTo>
                    <a:pt x="24" y="364"/>
                    <a:pt x="18" y="369"/>
                    <a:pt x="12" y="369"/>
                  </a:cubicBezTo>
                  <a:cubicBezTo>
                    <a:pt x="12" y="369"/>
                    <a:pt x="12" y="369"/>
                    <a:pt x="12" y="369"/>
                  </a:cubicBezTo>
                  <a:moveTo>
                    <a:pt x="1087" y="313"/>
                  </a:moveTo>
                  <a:cubicBezTo>
                    <a:pt x="1083" y="313"/>
                    <a:pt x="1080" y="311"/>
                    <a:pt x="1077" y="307"/>
                  </a:cubicBezTo>
                  <a:cubicBezTo>
                    <a:pt x="1075" y="304"/>
                    <a:pt x="1075" y="304"/>
                    <a:pt x="1075" y="304"/>
                  </a:cubicBezTo>
                  <a:cubicBezTo>
                    <a:pt x="1071" y="299"/>
                    <a:pt x="1073" y="291"/>
                    <a:pt x="1078" y="287"/>
                  </a:cubicBezTo>
                  <a:cubicBezTo>
                    <a:pt x="1083" y="284"/>
                    <a:pt x="1091" y="285"/>
                    <a:pt x="1095" y="290"/>
                  </a:cubicBezTo>
                  <a:cubicBezTo>
                    <a:pt x="1097" y="294"/>
                    <a:pt x="1097" y="294"/>
                    <a:pt x="1097" y="294"/>
                  </a:cubicBezTo>
                  <a:cubicBezTo>
                    <a:pt x="1101" y="299"/>
                    <a:pt x="1099" y="307"/>
                    <a:pt x="1094" y="310"/>
                  </a:cubicBezTo>
                  <a:cubicBezTo>
                    <a:pt x="1092" y="312"/>
                    <a:pt x="1090" y="313"/>
                    <a:pt x="1087" y="313"/>
                  </a:cubicBezTo>
                  <a:moveTo>
                    <a:pt x="20" y="312"/>
                  </a:moveTo>
                  <a:cubicBezTo>
                    <a:pt x="18" y="312"/>
                    <a:pt x="16" y="312"/>
                    <a:pt x="14" y="310"/>
                  </a:cubicBezTo>
                  <a:cubicBezTo>
                    <a:pt x="8" y="307"/>
                    <a:pt x="7" y="299"/>
                    <a:pt x="10" y="294"/>
                  </a:cubicBezTo>
                  <a:cubicBezTo>
                    <a:pt x="13" y="290"/>
                    <a:pt x="13" y="290"/>
                    <a:pt x="13" y="290"/>
                  </a:cubicBezTo>
                  <a:cubicBezTo>
                    <a:pt x="16" y="285"/>
                    <a:pt x="24" y="283"/>
                    <a:pt x="29" y="287"/>
                  </a:cubicBezTo>
                  <a:cubicBezTo>
                    <a:pt x="35" y="291"/>
                    <a:pt x="36" y="298"/>
                    <a:pt x="33" y="304"/>
                  </a:cubicBezTo>
                  <a:cubicBezTo>
                    <a:pt x="30" y="307"/>
                    <a:pt x="30" y="307"/>
                    <a:pt x="30" y="307"/>
                  </a:cubicBezTo>
                  <a:cubicBezTo>
                    <a:pt x="28" y="311"/>
                    <a:pt x="24" y="312"/>
                    <a:pt x="20" y="312"/>
                  </a:cubicBezTo>
                  <a:moveTo>
                    <a:pt x="1051" y="265"/>
                  </a:moveTo>
                  <a:cubicBezTo>
                    <a:pt x="1048" y="265"/>
                    <a:pt x="1044" y="263"/>
                    <a:pt x="1042" y="260"/>
                  </a:cubicBezTo>
                  <a:cubicBezTo>
                    <a:pt x="1040" y="257"/>
                    <a:pt x="1040" y="257"/>
                    <a:pt x="1040" y="257"/>
                  </a:cubicBezTo>
                  <a:cubicBezTo>
                    <a:pt x="1035" y="252"/>
                    <a:pt x="1036" y="244"/>
                    <a:pt x="1041" y="240"/>
                  </a:cubicBezTo>
                  <a:cubicBezTo>
                    <a:pt x="1046" y="236"/>
                    <a:pt x="1054" y="237"/>
                    <a:pt x="1058" y="242"/>
                  </a:cubicBezTo>
                  <a:cubicBezTo>
                    <a:pt x="1061" y="245"/>
                    <a:pt x="1061" y="245"/>
                    <a:pt x="1061" y="245"/>
                  </a:cubicBezTo>
                  <a:cubicBezTo>
                    <a:pt x="1065" y="250"/>
                    <a:pt x="1064" y="258"/>
                    <a:pt x="1059" y="262"/>
                  </a:cubicBezTo>
                  <a:cubicBezTo>
                    <a:pt x="1057" y="264"/>
                    <a:pt x="1054" y="265"/>
                    <a:pt x="1051" y="265"/>
                  </a:cubicBezTo>
                  <a:moveTo>
                    <a:pt x="56" y="264"/>
                  </a:moveTo>
                  <a:cubicBezTo>
                    <a:pt x="54" y="264"/>
                    <a:pt x="51" y="263"/>
                    <a:pt x="49" y="262"/>
                  </a:cubicBezTo>
                  <a:cubicBezTo>
                    <a:pt x="43" y="257"/>
                    <a:pt x="43" y="250"/>
                    <a:pt x="47" y="245"/>
                  </a:cubicBezTo>
                  <a:cubicBezTo>
                    <a:pt x="49" y="242"/>
                    <a:pt x="49" y="242"/>
                    <a:pt x="49" y="242"/>
                  </a:cubicBezTo>
                  <a:cubicBezTo>
                    <a:pt x="54" y="237"/>
                    <a:pt x="61" y="236"/>
                    <a:pt x="66" y="240"/>
                  </a:cubicBezTo>
                  <a:cubicBezTo>
                    <a:pt x="71" y="244"/>
                    <a:pt x="72" y="252"/>
                    <a:pt x="68" y="257"/>
                  </a:cubicBezTo>
                  <a:cubicBezTo>
                    <a:pt x="65" y="260"/>
                    <a:pt x="65" y="260"/>
                    <a:pt x="65" y="260"/>
                  </a:cubicBezTo>
                  <a:cubicBezTo>
                    <a:pt x="63" y="263"/>
                    <a:pt x="60" y="264"/>
                    <a:pt x="56" y="264"/>
                  </a:cubicBezTo>
                  <a:moveTo>
                    <a:pt x="1012" y="220"/>
                  </a:moveTo>
                  <a:cubicBezTo>
                    <a:pt x="1008" y="220"/>
                    <a:pt x="1005" y="218"/>
                    <a:pt x="1003" y="216"/>
                  </a:cubicBezTo>
                  <a:cubicBezTo>
                    <a:pt x="1000" y="213"/>
                    <a:pt x="1000" y="213"/>
                    <a:pt x="1000" y="213"/>
                  </a:cubicBezTo>
                  <a:cubicBezTo>
                    <a:pt x="996" y="208"/>
                    <a:pt x="996" y="201"/>
                    <a:pt x="1000" y="196"/>
                  </a:cubicBezTo>
                  <a:cubicBezTo>
                    <a:pt x="1005" y="192"/>
                    <a:pt x="1013" y="192"/>
                    <a:pt x="1017" y="196"/>
                  </a:cubicBezTo>
                  <a:cubicBezTo>
                    <a:pt x="1020" y="199"/>
                    <a:pt x="1020" y="199"/>
                    <a:pt x="1020" y="199"/>
                  </a:cubicBezTo>
                  <a:cubicBezTo>
                    <a:pt x="1025" y="204"/>
                    <a:pt x="1025" y="212"/>
                    <a:pt x="1020" y="216"/>
                  </a:cubicBezTo>
                  <a:cubicBezTo>
                    <a:pt x="1018" y="219"/>
                    <a:pt x="1015" y="220"/>
                    <a:pt x="1012" y="220"/>
                  </a:cubicBezTo>
                  <a:moveTo>
                    <a:pt x="96" y="219"/>
                  </a:moveTo>
                  <a:cubicBezTo>
                    <a:pt x="93" y="219"/>
                    <a:pt x="90" y="218"/>
                    <a:pt x="88" y="216"/>
                  </a:cubicBezTo>
                  <a:cubicBezTo>
                    <a:pt x="83" y="211"/>
                    <a:pt x="83" y="204"/>
                    <a:pt x="87" y="199"/>
                  </a:cubicBezTo>
                  <a:cubicBezTo>
                    <a:pt x="90" y="196"/>
                    <a:pt x="90" y="196"/>
                    <a:pt x="90" y="196"/>
                  </a:cubicBezTo>
                  <a:cubicBezTo>
                    <a:pt x="95" y="191"/>
                    <a:pt x="102" y="191"/>
                    <a:pt x="107" y="196"/>
                  </a:cubicBezTo>
                  <a:cubicBezTo>
                    <a:pt x="112" y="201"/>
                    <a:pt x="112" y="208"/>
                    <a:pt x="107" y="213"/>
                  </a:cubicBezTo>
                  <a:cubicBezTo>
                    <a:pt x="105" y="216"/>
                    <a:pt x="105" y="216"/>
                    <a:pt x="105" y="216"/>
                  </a:cubicBezTo>
                  <a:cubicBezTo>
                    <a:pt x="102" y="218"/>
                    <a:pt x="99" y="219"/>
                    <a:pt x="96" y="219"/>
                  </a:cubicBezTo>
                  <a:moveTo>
                    <a:pt x="968" y="179"/>
                  </a:moveTo>
                  <a:cubicBezTo>
                    <a:pt x="965" y="179"/>
                    <a:pt x="962" y="178"/>
                    <a:pt x="960" y="176"/>
                  </a:cubicBezTo>
                  <a:cubicBezTo>
                    <a:pt x="957" y="173"/>
                    <a:pt x="957" y="173"/>
                    <a:pt x="957" y="173"/>
                  </a:cubicBezTo>
                  <a:cubicBezTo>
                    <a:pt x="952" y="169"/>
                    <a:pt x="952" y="161"/>
                    <a:pt x="956" y="156"/>
                  </a:cubicBezTo>
                  <a:cubicBezTo>
                    <a:pt x="960" y="151"/>
                    <a:pt x="968" y="151"/>
                    <a:pt x="973" y="155"/>
                  </a:cubicBezTo>
                  <a:cubicBezTo>
                    <a:pt x="976" y="157"/>
                    <a:pt x="976" y="157"/>
                    <a:pt x="976" y="157"/>
                  </a:cubicBezTo>
                  <a:cubicBezTo>
                    <a:pt x="981" y="162"/>
                    <a:pt x="981" y="169"/>
                    <a:pt x="977" y="174"/>
                  </a:cubicBezTo>
                  <a:cubicBezTo>
                    <a:pt x="975" y="177"/>
                    <a:pt x="971" y="179"/>
                    <a:pt x="968" y="179"/>
                  </a:cubicBezTo>
                  <a:moveTo>
                    <a:pt x="140" y="178"/>
                  </a:moveTo>
                  <a:cubicBezTo>
                    <a:pt x="136" y="178"/>
                    <a:pt x="133" y="177"/>
                    <a:pt x="131" y="174"/>
                  </a:cubicBezTo>
                  <a:cubicBezTo>
                    <a:pt x="126" y="169"/>
                    <a:pt x="127" y="162"/>
                    <a:pt x="132" y="157"/>
                  </a:cubicBezTo>
                  <a:cubicBezTo>
                    <a:pt x="135" y="155"/>
                    <a:pt x="135" y="155"/>
                    <a:pt x="135" y="155"/>
                  </a:cubicBezTo>
                  <a:cubicBezTo>
                    <a:pt x="140" y="150"/>
                    <a:pt x="148" y="151"/>
                    <a:pt x="152" y="156"/>
                  </a:cubicBezTo>
                  <a:cubicBezTo>
                    <a:pt x="156" y="161"/>
                    <a:pt x="156" y="169"/>
                    <a:pt x="150" y="173"/>
                  </a:cubicBezTo>
                  <a:cubicBezTo>
                    <a:pt x="147" y="175"/>
                    <a:pt x="147" y="175"/>
                    <a:pt x="147" y="175"/>
                  </a:cubicBezTo>
                  <a:cubicBezTo>
                    <a:pt x="145" y="177"/>
                    <a:pt x="142" y="178"/>
                    <a:pt x="140" y="178"/>
                  </a:cubicBezTo>
                  <a:moveTo>
                    <a:pt x="921" y="142"/>
                  </a:moveTo>
                  <a:cubicBezTo>
                    <a:pt x="918" y="142"/>
                    <a:pt x="916" y="141"/>
                    <a:pt x="914" y="139"/>
                  </a:cubicBezTo>
                  <a:cubicBezTo>
                    <a:pt x="911" y="137"/>
                    <a:pt x="911" y="137"/>
                    <a:pt x="911" y="137"/>
                  </a:cubicBezTo>
                  <a:cubicBezTo>
                    <a:pt x="905" y="133"/>
                    <a:pt x="904" y="126"/>
                    <a:pt x="908" y="120"/>
                  </a:cubicBezTo>
                  <a:cubicBezTo>
                    <a:pt x="912" y="115"/>
                    <a:pt x="919" y="114"/>
                    <a:pt x="925" y="117"/>
                  </a:cubicBezTo>
                  <a:cubicBezTo>
                    <a:pt x="928" y="120"/>
                    <a:pt x="928" y="120"/>
                    <a:pt x="928" y="120"/>
                  </a:cubicBezTo>
                  <a:cubicBezTo>
                    <a:pt x="933" y="124"/>
                    <a:pt x="935" y="131"/>
                    <a:pt x="931" y="136"/>
                  </a:cubicBezTo>
                  <a:cubicBezTo>
                    <a:pt x="928" y="140"/>
                    <a:pt x="925" y="142"/>
                    <a:pt x="921" y="142"/>
                  </a:cubicBezTo>
                  <a:moveTo>
                    <a:pt x="187" y="141"/>
                  </a:moveTo>
                  <a:cubicBezTo>
                    <a:pt x="183" y="141"/>
                    <a:pt x="179" y="140"/>
                    <a:pt x="177" y="136"/>
                  </a:cubicBezTo>
                  <a:cubicBezTo>
                    <a:pt x="173" y="131"/>
                    <a:pt x="174" y="123"/>
                    <a:pt x="180" y="119"/>
                  </a:cubicBezTo>
                  <a:cubicBezTo>
                    <a:pt x="183" y="117"/>
                    <a:pt x="183" y="117"/>
                    <a:pt x="183" y="117"/>
                  </a:cubicBezTo>
                  <a:cubicBezTo>
                    <a:pt x="189" y="113"/>
                    <a:pt x="196" y="115"/>
                    <a:pt x="200" y="120"/>
                  </a:cubicBezTo>
                  <a:cubicBezTo>
                    <a:pt x="204" y="125"/>
                    <a:pt x="202" y="133"/>
                    <a:pt x="197" y="137"/>
                  </a:cubicBezTo>
                  <a:cubicBezTo>
                    <a:pt x="194" y="139"/>
                    <a:pt x="194" y="139"/>
                    <a:pt x="194" y="139"/>
                  </a:cubicBezTo>
                  <a:cubicBezTo>
                    <a:pt x="192" y="141"/>
                    <a:pt x="189" y="141"/>
                    <a:pt x="187" y="141"/>
                  </a:cubicBezTo>
                  <a:moveTo>
                    <a:pt x="871" y="109"/>
                  </a:moveTo>
                  <a:cubicBezTo>
                    <a:pt x="869" y="109"/>
                    <a:pt x="866" y="108"/>
                    <a:pt x="865" y="107"/>
                  </a:cubicBezTo>
                  <a:cubicBezTo>
                    <a:pt x="861" y="105"/>
                    <a:pt x="861" y="105"/>
                    <a:pt x="861" y="105"/>
                  </a:cubicBezTo>
                  <a:cubicBezTo>
                    <a:pt x="855" y="102"/>
                    <a:pt x="853" y="95"/>
                    <a:pt x="857" y="89"/>
                  </a:cubicBezTo>
                  <a:cubicBezTo>
                    <a:pt x="860" y="83"/>
                    <a:pt x="867" y="81"/>
                    <a:pt x="873" y="85"/>
                  </a:cubicBezTo>
                  <a:cubicBezTo>
                    <a:pt x="877" y="87"/>
                    <a:pt x="877" y="87"/>
                    <a:pt x="877" y="87"/>
                  </a:cubicBezTo>
                  <a:cubicBezTo>
                    <a:pt x="882" y="90"/>
                    <a:pt x="884" y="97"/>
                    <a:pt x="881" y="103"/>
                  </a:cubicBezTo>
                  <a:cubicBezTo>
                    <a:pt x="879" y="107"/>
                    <a:pt x="875" y="109"/>
                    <a:pt x="871" y="109"/>
                  </a:cubicBezTo>
                  <a:moveTo>
                    <a:pt x="237" y="109"/>
                  </a:moveTo>
                  <a:cubicBezTo>
                    <a:pt x="233" y="109"/>
                    <a:pt x="229" y="107"/>
                    <a:pt x="227" y="103"/>
                  </a:cubicBezTo>
                  <a:cubicBezTo>
                    <a:pt x="223" y="97"/>
                    <a:pt x="225" y="90"/>
                    <a:pt x="231" y="86"/>
                  </a:cubicBezTo>
                  <a:cubicBezTo>
                    <a:pt x="235" y="84"/>
                    <a:pt x="235" y="84"/>
                    <a:pt x="235" y="84"/>
                  </a:cubicBezTo>
                  <a:cubicBezTo>
                    <a:pt x="240" y="81"/>
                    <a:pt x="248" y="83"/>
                    <a:pt x="251" y="89"/>
                  </a:cubicBezTo>
                  <a:cubicBezTo>
                    <a:pt x="254" y="95"/>
                    <a:pt x="252" y="102"/>
                    <a:pt x="247" y="105"/>
                  </a:cubicBezTo>
                  <a:cubicBezTo>
                    <a:pt x="243" y="107"/>
                    <a:pt x="243" y="107"/>
                    <a:pt x="243" y="107"/>
                  </a:cubicBezTo>
                  <a:cubicBezTo>
                    <a:pt x="241" y="108"/>
                    <a:pt x="239" y="109"/>
                    <a:pt x="237" y="109"/>
                  </a:cubicBezTo>
                  <a:moveTo>
                    <a:pt x="817" y="81"/>
                  </a:moveTo>
                  <a:cubicBezTo>
                    <a:pt x="816" y="81"/>
                    <a:pt x="814" y="81"/>
                    <a:pt x="812" y="80"/>
                  </a:cubicBezTo>
                  <a:cubicBezTo>
                    <a:pt x="809" y="79"/>
                    <a:pt x="809" y="79"/>
                    <a:pt x="809" y="79"/>
                  </a:cubicBezTo>
                  <a:cubicBezTo>
                    <a:pt x="803" y="76"/>
                    <a:pt x="800" y="69"/>
                    <a:pt x="803" y="63"/>
                  </a:cubicBezTo>
                  <a:cubicBezTo>
                    <a:pt x="806" y="57"/>
                    <a:pt x="813" y="54"/>
                    <a:pt x="819" y="57"/>
                  </a:cubicBezTo>
                  <a:cubicBezTo>
                    <a:pt x="822" y="58"/>
                    <a:pt x="822" y="58"/>
                    <a:pt x="822" y="58"/>
                  </a:cubicBezTo>
                  <a:cubicBezTo>
                    <a:pt x="828" y="61"/>
                    <a:pt x="831" y="68"/>
                    <a:pt x="828" y="74"/>
                  </a:cubicBezTo>
                  <a:cubicBezTo>
                    <a:pt x="826" y="79"/>
                    <a:pt x="822" y="81"/>
                    <a:pt x="817" y="81"/>
                  </a:cubicBezTo>
                  <a:moveTo>
                    <a:pt x="290" y="81"/>
                  </a:moveTo>
                  <a:cubicBezTo>
                    <a:pt x="286" y="81"/>
                    <a:pt x="282" y="79"/>
                    <a:pt x="280" y="74"/>
                  </a:cubicBezTo>
                  <a:cubicBezTo>
                    <a:pt x="277" y="68"/>
                    <a:pt x="279" y="61"/>
                    <a:pt x="285" y="58"/>
                  </a:cubicBezTo>
                  <a:cubicBezTo>
                    <a:pt x="289" y="57"/>
                    <a:pt x="289" y="57"/>
                    <a:pt x="289" y="57"/>
                  </a:cubicBezTo>
                  <a:cubicBezTo>
                    <a:pt x="295" y="54"/>
                    <a:pt x="302" y="57"/>
                    <a:pt x="305" y="63"/>
                  </a:cubicBezTo>
                  <a:cubicBezTo>
                    <a:pt x="308" y="69"/>
                    <a:pt x="305" y="76"/>
                    <a:pt x="299" y="78"/>
                  </a:cubicBezTo>
                  <a:cubicBezTo>
                    <a:pt x="295" y="80"/>
                    <a:pt x="295" y="80"/>
                    <a:pt x="295" y="80"/>
                  </a:cubicBezTo>
                  <a:cubicBezTo>
                    <a:pt x="294" y="81"/>
                    <a:pt x="292" y="81"/>
                    <a:pt x="290" y="81"/>
                  </a:cubicBezTo>
                  <a:moveTo>
                    <a:pt x="762" y="59"/>
                  </a:moveTo>
                  <a:cubicBezTo>
                    <a:pt x="761" y="59"/>
                    <a:pt x="759" y="59"/>
                    <a:pt x="758" y="58"/>
                  </a:cubicBezTo>
                  <a:cubicBezTo>
                    <a:pt x="754" y="57"/>
                    <a:pt x="754" y="57"/>
                    <a:pt x="754" y="57"/>
                  </a:cubicBezTo>
                  <a:cubicBezTo>
                    <a:pt x="748" y="55"/>
                    <a:pt x="745" y="48"/>
                    <a:pt x="747" y="42"/>
                  </a:cubicBezTo>
                  <a:cubicBezTo>
                    <a:pt x="749" y="35"/>
                    <a:pt x="756" y="32"/>
                    <a:pt x="762" y="34"/>
                  </a:cubicBezTo>
                  <a:cubicBezTo>
                    <a:pt x="766" y="36"/>
                    <a:pt x="766" y="36"/>
                    <a:pt x="766" y="36"/>
                  </a:cubicBezTo>
                  <a:cubicBezTo>
                    <a:pt x="772" y="38"/>
                    <a:pt x="775" y="45"/>
                    <a:pt x="773" y="51"/>
                  </a:cubicBezTo>
                  <a:cubicBezTo>
                    <a:pt x="771" y="56"/>
                    <a:pt x="767" y="59"/>
                    <a:pt x="762" y="59"/>
                  </a:cubicBezTo>
                  <a:moveTo>
                    <a:pt x="346" y="59"/>
                  </a:moveTo>
                  <a:cubicBezTo>
                    <a:pt x="341" y="59"/>
                    <a:pt x="336" y="56"/>
                    <a:pt x="335" y="51"/>
                  </a:cubicBezTo>
                  <a:cubicBezTo>
                    <a:pt x="332" y="44"/>
                    <a:pt x="336" y="38"/>
                    <a:pt x="342" y="35"/>
                  </a:cubicBezTo>
                  <a:cubicBezTo>
                    <a:pt x="346" y="34"/>
                    <a:pt x="346" y="34"/>
                    <a:pt x="346" y="34"/>
                  </a:cubicBezTo>
                  <a:cubicBezTo>
                    <a:pt x="352" y="32"/>
                    <a:pt x="359" y="35"/>
                    <a:pt x="361" y="42"/>
                  </a:cubicBezTo>
                  <a:cubicBezTo>
                    <a:pt x="363" y="48"/>
                    <a:pt x="360" y="55"/>
                    <a:pt x="354" y="57"/>
                  </a:cubicBezTo>
                  <a:cubicBezTo>
                    <a:pt x="350" y="58"/>
                    <a:pt x="350" y="58"/>
                    <a:pt x="350" y="58"/>
                  </a:cubicBezTo>
                  <a:cubicBezTo>
                    <a:pt x="349" y="59"/>
                    <a:pt x="347" y="59"/>
                    <a:pt x="346" y="59"/>
                  </a:cubicBezTo>
                  <a:moveTo>
                    <a:pt x="704" y="42"/>
                  </a:moveTo>
                  <a:cubicBezTo>
                    <a:pt x="703" y="42"/>
                    <a:pt x="703" y="42"/>
                    <a:pt x="702" y="42"/>
                  </a:cubicBezTo>
                  <a:cubicBezTo>
                    <a:pt x="698" y="41"/>
                    <a:pt x="698" y="41"/>
                    <a:pt x="698" y="41"/>
                  </a:cubicBezTo>
                  <a:cubicBezTo>
                    <a:pt x="691" y="39"/>
                    <a:pt x="687" y="33"/>
                    <a:pt x="689" y="26"/>
                  </a:cubicBezTo>
                  <a:cubicBezTo>
                    <a:pt x="690" y="20"/>
                    <a:pt x="697" y="16"/>
                    <a:pt x="703" y="17"/>
                  </a:cubicBezTo>
                  <a:cubicBezTo>
                    <a:pt x="707" y="18"/>
                    <a:pt x="707" y="18"/>
                    <a:pt x="707" y="18"/>
                  </a:cubicBezTo>
                  <a:cubicBezTo>
                    <a:pt x="714" y="20"/>
                    <a:pt x="718" y="26"/>
                    <a:pt x="716" y="33"/>
                  </a:cubicBezTo>
                  <a:cubicBezTo>
                    <a:pt x="715" y="38"/>
                    <a:pt x="710" y="42"/>
                    <a:pt x="704" y="42"/>
                  </a:cubicBezTo>
                  <a:moveTo>
                    <a:pt x="403" y="42"/>
                  </a:moveTo>
                  <a:cubicBezTo>
                    <a:pt x="398" y="42"/>
                    <a:pt x="393" y="38"/>
                    <a:pt x="392" y="33"/>
                  </a:cubicBezTo>
                  <a:cubicBezTo>
                    <a:pt x="390" y="26"/>
                    <a:pt x="394" y="20"/>
                    <a:pt x="401" y="18"/>
                  </a:cubicBezTo>
                  <a:cubicBezTo>
                    <a:pt x="405" y="17"/>
                    <a:pt x="405" y="17"/>
                    <a:pt x="405" y="17"/>
                  </a:cubicBezTo>
                  <a:cubicBezTo>
                    <a:pt x="411" y="16"/>
                    <a:pt x="417" y="20"/>
                    <a:pt x="419" y="26"/>
                  </a:cubicBezTo>
                  <a:cubicBezTo>
                    <a:pt x="421" y="33"/>
                    <a:pt x="417" y="39"/>
                    <a:pt x="410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2"/>
                    <a:pt x="404" y="42"/>
                    <a:pt x="403" y="42"/>
                  </a:cubicBezTo>
                  <a:moveTo>
                    <a:pt x="646" y="31"/>
                  </a:moveTo>
                  <a:cubicBezTo>
                    <a:pt x="645" y="31"/>
                    <a:pt x="644" y="30"/>
                    <a:pt x="644" y="30"/>
                  </a:cubicBezTo>
                  <a:cubicBezTo>
                    <a:pt x="640" y="30"/>
                    <a:pt x="640" y="30"/>
                    <a:pt x="640" y="30"/>
                  </a:cubicBezTo>
                  <a:cubicBezTo>
                    <a:pt x="633" y="29"/>
                    <a:pt x="629" y="23"/>
                    <a:pt x="630" y="16"/>
                  </a:cubicBezTo>
                  <a:cubicBezTo>
                    <a:pt x="631" y="10"/>
                    <a:pt x="637" y="5"/>
                    <a:pt x="643" y="6"/>
                  </a:cubicBezTo>
                  <a:cubicBezTo>
                    <a:pt x="647" y="7"/>
                    <a:pt x="647" y="7"/>
                    <a:pt x="647" y="7"/>
                  </a:cubicBezTo>
                  <a:cubicBezTo>
                    <a:pt x="654" y="8"/>
                    <a:pt x="658" y="14"/>
                    <a:pt x="657" y="20"/>
                  </a:cubicBezTo>
                  <a:cubicBezTo>
                    <a:pt x="657" y="26"/>
                    <a:pt x="651" y="31"/>
                    <a:pt x="646" y="31"/>
                  </a:cubicBezTo>
                  <a:moveTo>
                    <a:pt x="462" y="30"/>
                  </a:moveTo>
                  <a:cubicBezTo>
                    <a:pt x="456" y="30"/>
                    <a:pt x="451" y="26"/>
                    <a:pt x="450" y="20"/>
                  </a:cubicBezTo>
                  <a:cubicBezTo>
                    <a:pt x="449" y="14"/>
                    <a:pt x="454" y="8"/>
                    <a:pt x="461" y="7"/>
                  </a:cubicBezTo>
                  <a:cubicBezTo>
                    <a:pt x="465" y="6"/>
                    <a:pt x="465" y="6"/>
                    <a:pt x="465" y="6"/>
                  </a:cubicBezTo>
                  <a:cubicBezTo>
                    <a:pt x="471" y="5"/>
                    <a:pt x="477" y="10"/>
                    <a:pt x="478" y="16"/>
                  </a:cubicBezTo>
                  <a:cubicBezTo>
                    <a:pt x="479" y="23"/>
                    <a:pt x="474" y="29"/>
                    <a:pt x="468" y="30"/>
                  </a:cubicBezTo>
                  <a:cubicBezTo>
                    <a:pt x="464" y="30"/>
                    <a:pt x="464" y="30"/>
                    <a:pt x="464" y="30"/>
                  </a:cubicBezTo>
                  <a:cubicBezTo>
                    <a:pt x="463" y="30"/>
                    <a:pt x="463" y="30"/>
                    <a:pt x="462" y="30"/>
                  </a:cubicBezTo>
                  <a:moveTo>
                    <a:pt x="586" y="25"/>
                  </a:moveTo>
                  <a:cubicBezTo>
                    <a:pt x="585" y="25"/>
                    <a:pt x="585" y="25"/>
                    <a:pt x="585" y="25"/>
                  </a:cubicBezTo>
                  <a:cubicBezTo>
                    <a:pt x="581" y="25"/>
                    <a:pt x="581" y="25"/>
                    <a:pt x="581" y="25"/>
                  </a:cubicBezTo>
                  <a:cubicBezTo>
                    <a:pt x="575" y="24"/>
                    <a:pt x="570" y="19"/>
                    <a:pt x="570" y="12"/>
                  </a:cubicBezTo>
                  <a:cubicBezTo>
                    <a:pt x="570" y="5"/>
                    <a:pt x="576" y="0"/>
                    <a:pt x="582" y="1"/>
                  </a:cubicBezTo>
                  <a:cubicBezTo>
                    <a:pt x="586" y="1"/>
                    <a:pt x="586" y="1"/>
                    <a:pt x="586" y="1"/>
                  </a:cubicBezTo>
                  <a:cubicBezTo>
                    <a:pt x="593" y="1"/>
                    <a:pt x="598" y="7"/>
                    <a:pt x="598" y="13"/>
                  </a:cubicBezTo>
                  <a:cubicBezTo>
                    <a:pt x="597" y="20"/>
                    <a:pt x="592" y="25"/>
                    <a:pt x="586" y="25"/>
                  </a:cubicBezTo>
                  <a:moveTo>
                    <a:pt x="522" y="25"/>
                  </a:moveTo>
                  <a:cubicBezTo>
                    <a:pt x="515" y="25"/>
                    <a:pt x="510" y="20"/>
                    <a:pt x="510" y="13"/>
                  </a:cubicBezTo>
                  <a:cubicBezTo>
                    <a:pt x="510" y="7"/>
                    <a:pt x="515" y="1"/>
                    <a:pt x="521" y="1"/>
                  </a:cubicBezTo>
                  <a:cubicBezTo>
                    <a:pt x="525" y="1"/>
                    <a:pt x="525" y="1"/>
                    <a:pt x="525" y="1"/>
                  </a:cubicBezTo>
                  <a:cubicBezTo>
                    <a:pt x="532" y="0"/>
                    <a:pt x="538" y="5"/>
                    <a:pt x="538" y="12"/>
                  </a:cubicBezTo>
                  <a:cubicBezTo>
                    <a:pt x="538" y="19"/>
                    <a:pt x="533" y="24"/>
                    <a:pt x="526" y="24"/>
                  </a:cubicBezTo>
                  <a:cubicBezTo>
                    <a:pt x="522" y="25"/>
                    <a:pt x="522" y="25"/>
                    <a:pt x="522" y="25"/>
                  </a:cubicBezTo>
                  <a:cubicBezTo>
                    <a:pt x="522" y="25"/>
                    <a:pt x="522" y="25"/>
                    <a:pt x="522" y="25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BC22B9D1-5B73-A6F6-B001-17B7E59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9900" y="4852988"/>
              <a:ext cx="58737" cy="65088"/>
            </a:xfrm>
            <a:custGeom>
              <a:avLst/>
              <a:gdLst>
                <a:gd name="T0" fmla="*/ 26 w 26"/>
                <a:gd name="T1" fmla="*/ 28 h 28"/>
                <a:gd name="T2" fmla="*/ 12 w 26"/>
                <a:gd name="T3" fmla="*/ 28 h 28"/>
                <a:gd name="T4" fmla="*/ 0 w 26"/>
                <a:gd name="T5" fmla="*/ 15 h 28"/>
                <a:gd name="T6" fmla="*/ 5 w 26"/>
                <a:gd name="T7" fmla="*/ 5 h 28"/>
                <a:gd name="T8" fmla="*/ 14 w 26"/>
                <a:gd name="T9" fmla="*/ 0 h 28"/>
                <a:gd name="T10" fmla="*/ 26 w 26"/>
                <a:gd name="T11" fmla="*/ 13 h 28"/>
                <a:gd name="T12" fmla="*/ 26 w 26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8">
                  <a:moveTo>
                    <a:pt x="26" y="28"/>
                  </a:moveTo>
                  <a:cubicBezTo>
                    <a:pt x="12" y="28"/>
                    <a:pt x="12" y="28"/>
                    <a:pt x="12" y="28"/>
                  </a:cubicBezTo>
                  <a:cubicBezTo>
                    <a:pt x="6" y="28"/>
                    <a:pt x="0" y="22"/>
                    <a:pt x="0" y="15"/>
                  </a:cubicBezTo>
                  <a:cubicBezTo>
                    <a:pt x="0" y="11"/>
                    <a:pt x="2" y="7"/>
                    <a:pt x="5" y="5"/>
                  </a:cubicBezTo>
                  <a:cubicBezTo>
                    <a:pt x="7" y="2"/>
                    <a:pt x="11" y="0"/>
                    <a:pt x="14" y="0"/>
                  </a:cubicBezTo>
                  <a:cubicBezTo>
                    <a:pt x="21" y="0"/>
                    <a:pt x="26" y="7"/>
                    <a:pt x="26" y="13"/>
                  </a:cubicBezTo>
                  <a:lnTo>
                    <a:pt x="26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10F248B4-3318-6183-B95F-06B21DAE89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41988" y="4862513"/>
              <a:ext cx="2279650" cy="55563"/>
            </a:xfrm>
            <a:custGeom>
              <a:avLst/>
              <a:gdLst>
                <a:gd name="T0" fmla="*/ 972 w 988"/>
                <a:gd name="T1" fmla="*/ 24 h 24"/>
                <a:gd name="T2" fmla="*/ 972 w 988"/>
                <a:gd name="T3" fmla="*/ 0 h 24"/>
                <a:gd name="T4" fmla="*/ 988 w 988"/>
                <a:gd name="T5" fmla="*/ 12 h 24"/>
                <a:gd name="T6" fmla="*/ 916 w 988"/>
                <a:gd name="T7" fmla="*/ 24 h 24"/>
                <a:gd name="T8" fmla="*/ 900 w 988"/>
                <a:gd name="T9" fmla="*/ 12 h 24"/>
                <a:gd name="T10" fmla="*/ 916 w 988"/>
                <a:gd name="T11" fmla="*/ 0 h 24"/>
                <a:gd name="T12" fmla="*/ 916 w 988"/>
                <a:gd name="T13" fmla="*/ 24 h 24"/>
                <a:gd name="T14" fmla="*/ 852 w 988"/>
                <a:gd name="T15" fmla="*/ 24 h 24"/>
                <a:gd name="T16" fmla="*/ 852 w 988"/>
                <a:gd name="T17" fmla="*/ 0 h 24"/>
                <a:gd name="T18" fmla="*/ 868 w 988"/>
                <a:gd name="T19" fmla="*/ 12 h 24"/>
                <a:gd name="T20" fmla="*/ 796 w 988"/>
                <a:gd name="T21" fmla="*/ 24 h 24"/>
                <a:gd name="T22" fmla="*/ 780 w 988"/>
                <a:gd name="T23" fmla="*/ 12 h 24"/>
                <a:gd name="T24" fmla="*/ 796 w 988"/>
                <a:gd name="T25" fmla="*/ 0 h 24"/>
                <a:gd name="T26" fmla="*/ 796 w 988"/>
                <a:gd name="T27" fmla="*/ 24 h 24"/>
                <a:gd name="T28" fmla="*/ 732 w 988"/>
                <a:gd name="T29" fmla="*/ 24 h 24"/>
                <a:gd name="T30" fmla="*/ 732 w 988"/>
                <a:gd name="T31" fmla="*/ 0 h 24"/>
                <a:gd name="T32" fmla="*/ 748 w 988"/>
                <a:gd name="T33" fmla="*/ 12 h 24"/>
                <a:gd name="T34" fmla="*/ 676 w 988"/>
                <a:gd name="T35" fmla="*/ 24 h 24"/>
                <a:gd name="T36" fmla="*/ 660 w 988"/>
                <a:gd name="T37" fmla="*/ 12 h 24"/>
                <a:gd name="T38" fmla="*/ 676 w 988"/>
                <a:gd name="T39" fmla="*/ 0 h 24"/>
                <a:gd name="T40" fmla="*/ 676 w 988"/>
                <a:gd name="T41" fmla="*/ 24 h 24"/>
                <a:gd name="T42" fmla="*/ 612 w 988"/>
                <a:gd name="T43" fmla="*/ 24 h 24"/>
                <a:gd name="T44" fmla="*/ 612 w 988"/>
                <a:gd name="T45" fmla="*/ 0 h 24"/>
                <a:gd name="T46" fmla="*/ 628 w 988"/>
                <a:gd name="T47" fmla="*/ 12 h 24"/>
                <a:gd name="T48" fmla="*/ 556 w 988"/>
                <a:gd name="T49" fmla="*/ 24 h 24"/>
                <a:gd name="T50" fmla="*/ 540 w 988"/>
                <a:gd name="T51" fmla="*/ 12 h 24"/>
                <a:gd name="T52" fmla="*/ 556 w 988"/>
                <a:gd name="T53" fmla="*/ 0 h 24"/>
                <a:gd name="T54" fmla="*/ 556 w 988"/>
                <a:gd name="T55" fmla="*/ 24 h 24"/>
                <a:gd name="T56" fmla="*/ 492 w 988"/>
                <a:gd name="T57" fmla="*/ 24 h 24"/>
                <a:gd name="T58" fmla="*/ 492 w 988"/>
                <a:gd name="T59" fmla="*/ 0 h 24"/>
                <a:gd name="T60" fmla="*/ 508 w 988"/>
                <a:gd name="T61" fmla="*/ 12 h 24"/>
                <a:gd name="T62" fmla="*/ 436 w 988"/>
                <a:gd name="T63" fmla="*/ 24 h 24"/>
                <a:gd name="T64" fmla="*/ 420 w 988"/>
                <a:gd name="T65" fmla="*/ 12 h 24"/>
                <a:gd name="T66" fmla="*/ 436 w 988"/>
                <a:gd name="T67" fmla="*/ 0 h 24"/>
                <a:gd name="T68" fmla="*/ 436 w 988"/>
                <a:gd name="T69" fmla="*/ 24 h 24"/>
                <a:gd name="T70" fmla="*/ 372 w 988"/>
                <a:gd name="T71" fmla="*/ 24 h 24"/>
                <a:gd name="T72" fmla="*/ 372 w 988"/>
                <a:gd name="T73" fmla="*/ 0 h 24"/>
                <a:gd name="T74" fmla="*/ 388 w 988"/>
                <a:gd name="T75" fmla="*/ 12 h 24"/>
                <a:gd name="T76" fmla="*/ 316 w 988"/>
                <a:gd name="T77" fmla="*/ 24 h 24"/>
                <a:gd name="T78" fmla="*/ 300 w 988"/>
                <a:gd name="T79" fmla="*/ 12 h 24"/>
                <a:gd name="T80" fmla="*/ 316 w 988"/>
                <a:gd name="T81" fmla="*/ 0 h 24"/>
                <a:gd name="T82" fmla="*/ 316 w 988"/>
                <a:gd name="T83" fmla="*/ 24 h 24"/>
                <a:gd name="T84" fmla="*/ 252 w 988"/>
                <a:gd name="T85" fmla="*/ 24 h 24"/>
                <a:gd name="T86" fmla="*/ 252 w 988"/>
                <a:gd name="T87" fmla="*/ 0 h 24"/>
                <a:gd name="T88" fmla="*/ 268 w 988"/>
                <a:gd name="T89" fmla="*/ 12 h 24"/>
                <a:gd name="T90" fmla="*/ 196 w 988"/>
                <a:gd name="T91" fmla="*/ 24 h 24"/>
                <a:gd name="T92" fmla="*/ 180 w 988"/>
                <a:gd name="T93" fmla="*/ 12 h 24"/>
                <a:gd name="T94" fmla="*/ 196 w 988"/>
                <a:gd name="T95" fmla="*/ 0 h 24"/>
                <a:gd name="T96" fmla="*/ 196 w 988"/>
                <a:gd name="T97" fmla="*/ 24 h 24"/>
                <a:gd name="T98" fmla="*/ 132 w 988"/>
                <a:gd name="T99" fmla="*/ 24 h 24"/>
                <a:gd name="T100" fmla="*/ 132 w 988"/>
                <a:gd name="T101" fmla="*/ 0 h 24"/>
                <a:gd name="T102" fmla="*/ 148 w 988"/>
                <a:gd name="T103" fmla="*/ 12 h 24"/>
                <a:gd name="T104" fmla="*/ 76 w 988"/>
                <a:gd name="T105" fmla="*/ 24 h 24"/>
                <a:gd name="T106" fmla="*/ 60 w 988"/>
                <a:gd name="T107" fmla="*/ 12 h 24"/>
                <a:gd name="T108" fmla="*/ 76 w 988"/>
                <a:gd name="T109" fmla="*/ 0 h 24"/>
                <a:gd name="T110" fmla="*/ 76 w 988"/>
                <a:gd name="T111" fmla="*/ 24 h 24"/>
                <a:gd name="T112" fmla="*/ 12 w 988"/>
                <a:gd name="T113" fmla="*/ 24 h 24"/>
                <a:gd name="T114" fmla="*/ 12 w 988"/>
                <a:gd name="T115" fmla="*/ 0 h 24"/>
                <a:gd name="T116" fmla="*/ 28 w 988"/>
                <a:gd name="T1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88" h="24">
                  <a:moveTo>
                    <a:pt x="976" y="24"/>
                  </a:moveTo>
                  <a:cubicBezTo>
                    <a:pt x="972" y="24"/>
                    <a:pt x="972" y="24"/>
                    <a:pt x="972" y="24"/>
                  </a:cubicBezTo>
                  <a:cubicBezTo>
                    <a:pt x="965" y="24"/>
                    <a:pt x="960" y="19"/>
                    <a:pt x="960" y="12"/>
                  </a:cubicBezTo>
                  <a:cubicBezTo>
                    <a:pt x="960" y="5"/>
                    <a:pt x="965" y="0"/>
                    <a:pt x="972" y="0"/>
                  </a:cubicBezTo>
                  <a:cubicBezTo>
                    <a:pt x="976" y="0"/>
                    <a:pt x="976" y="0"/>
                    <a:pt x="976" y="0"/>
                  </a:cubicBezTo>
                  <a:cubicBezTo>
                    <a:pt x="983" y="0"/>
                    <a:pt x="988" y="5"/>
                    <a:pt x="988" y="12"/>
                  </a:cubicBezTo>
                  <a:cubicBezTo>
                    <a:pt x="988" y="19"/>
                    <a:pt x="983" y="24"/>
                    <a:pt x="976" y="24"/>
                  </a:cubicBezTo>
                  <a:moveTo>
                    <a:pt x="916" y="24"/>
                  </a:moveTo>
                  <a:cubicBezTo>
                    <a:pt x="912" y="24"/>
                    <a:pt x="912" y="24"/>
                    <a:pt x="912" y="24"/>
                  </a:cubicBezTo>
                  <a:cubicBezTo>
                    <a:pt x="905" y="24"/>
                    <a:pt x="900" y="19"/>
                    <a:pt x="900" y="12"/>
                  </a:cubicBezTo>
                  <a:cubicBezTo>
                    <a:pt x="900" y="5"/>
                    <a:pt x="905" y="0"/>
                    <a:pt x="912" y="0"/>
                  </a:cubicBezTo>
                  <a:cubicBezTo>
                    <a:pt x="916" y="0"/>
                    <a:pt x="916" y="0"/>
                    <a:pt x="916" y="0"/>
                  </a:cubicBezTo>
                  <a:cubicBezTo>
                    <a:pt x="923" y="0"/>
                    <a:pt x="928" y="5"/>
                    <a:pt x="928" y="12"/>
                  </a:cubicBezTo>
                  <a:cubicBezTo>
                    <a:pt x="928" y="19"/>
                    <a:pt x="923" y="24"/>
                    <a:pt x="916" y="24"/>
                  </a:cubicBezTo>
                  <a:moveTo>
                    <a:pt x="856" y="24"/>
                  </a:moveTo>
                  <a:cubicBezTo>
                    <a:pt x="852" y="24"/>
                    <a:pt x="852" y="24"/>
                    <a:pt x="852" y="24"/>
                  </a:cubicBezTo>
                  <a:cubicBezTo>
                    <a:pt x="845" y="24"/>
                    <a:pt x="840" y="19"/>
                    <a:pt x="840" y="12"/>
                  </a:cubicBezTo>
                  <a:cubicBezTo>
                    <a:pt x="840" y="5"/>
                    <a:pt x="845" y="0"/>
                    <a:pt x="852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863" y="0"/>
                    <a:pt x="868" y="5"/>
                    <a:pt x="868" y="12"/>
                  </a:cubicBezTo>
                  <a:cubicBezTo>
                    <a:pt x="868" y="19"/>
                    <a:pt x="863" y="24"/>
                    <a:pt x="856" y="24"/>
                  </a:cubicBezTo>
                  <a:moveTo>
                    <a:pt x="796" y="24"/>
                  </a:moveTo>
                  <a:cubicBezTo>
                    <a:pt x="792" y="24"/>
                    <a:pt x="792" y="24"/>
                    <a:pt x="792" y="24"/>
                  </a:cubicBezTo>
                  <a:cubicBezTo>
                    <a:pt x="785" y="24"/>
                    <a:pt x="780" y="19"/>
                    <a:pt x="780" y="12"/>
                  </a:cubicBezTo>
                  <a:cubicBezTo>
                    <a:pt x="780" y="5"/>
                    <a:pt x="785" y="0"/>
                    <a:pt x="792" y="0"/>
                  </a:cubicBezTo>
                  <a:cubicBezTo>
                    <a:pt x="796" y="0"/>
                    <a:pt x="796" y="0"/>
                    <a:pt x="796" y="0"/>
                  </a:cubicBezTo>
                  <a:cubicBezTo>
                    <a:pt x="803" y="0"/>
                    <a:pt x="808" y="5"/>
                    <a:pt x="808" y="12"/>
                  </a:cubicBezTo>
                  <a:cubicBezTo>
                    <a:pt x="808" y="19"/>
                    <a:pt x="803" y="24"/>
                    <a:pt x="796" y="24"/>
                  </a:cubicBezTo>
                  <a:moveTo>
                    <a:pt x="736" y="24"/>
                  </a:moveTo>
                  <a:cubicBezTo>
                    <a:pt x="732" y="24"/>
                    <a:pt x="732" y="24"/>
                    <a:pt x="732" y="24"/>
                  </a:cubicBezTo>
                  <a:cubicBezTo>
                    <a:pt x="725" y="24"/>
                    <a:pt x="720" y="19"/>
                    <a:pt x="720" y="12"/>
                  </a:cubicBezTo>
                  <a:cubicBezTo>
                    <a:pt x="720" y="5"/>
                    <a:pt x="725" y="0"/>
                    <a:pt x="732" y="0"/>
                  </a:cubicBezTo>
                  <a:cubicBezTo>
                    <a:pt x="736" y="0"/>
                    <a:pt x="736" y="0"/>
                    <a:pt x="736" y="0"/>
                  </a:cubicBezTo>
                  <a:cubicBezTo>
                    <a:pt x="743" y="0"/>
                    <a:pt x="748" y="5"/>
                    <a:pt x="748" y="12"/>
                  </a:cubicBezTo>
                  <a:cubicBezTo>
                    <a:pt x="748" y="19"/>
                    <a:pt x="743" y="24"/>
                    <a:pt x="736" y="24"/>
                  </a:cubicBezTo>
                  <a:moveTo>
                    <a:pt x="676" y="24"/>
                  </a:moveTo>
                  <a:cubicBezTo>
                    <a:pt x="672" y="24"/>
                    <a:pt x="672" y="24"/>
                    <a:pt x="672" y="24"/>
                  </a:cubicBezTo>
                  <a:cubicBezTo>
                    <a:pt x="665" y="24"/>
                    <a:pt x="660" y="19"/>
                    <a:pt x="660" y="12"/>
                  </a:cubicBezTo>
                  <a:cubicBezTo>
                    <a:pt x="660" y="5"/>
                    <a:pt x="665" y="0"/>
                    <a:pt x="672" y="0"/>
                  </a:cubicBezTo>
                  <a:cubicBezTo>
                    <a:pt x="676" y="0"/>
                    <a:pt x="676" y="0"/>
                    <a:pt x="676" y="0"/>
                  </a:cubicBezTo>
                  <a:cubicBezTo>
                    <a:pt x="683" y="0"/>
                    <a:pt x="688" y="5"/>
                    <a:pt x="688" y="12"/>
                  </a:cubicBezTo>
                  <a:cubicBezTo>
                    <a:pt x="688" y="19"/>
                    <a:pt x="683" y="24"/>
                    <a:pt x="676" y="24"/>
                  </a:cubicBezTo>
                  <a:moveTo>
                    <a:pt x="616" y="24"/>
                  </a:moveTo>
                  <a:cubicBezTo>
                    <a:pt x="612" y="24"/>
                    <a:pt x="612" y="24"/>
                    <a:pt x="612" y="24"/>
                  </a:cubicBezTo>
                  <a:cubicBezTo>
                    <a:pt x="605" y="24"/>
                    <a:pt x="600" y="19"/>
                    <a:pt x="600" y="12"/>
                  </a:cubicBezTo>
                  <a:cubicBezTo>
                    <a:pt x="600" y="5"/>
                    <a:pt x="605" y="0"/>
                    <a:pt x="612" y="0"/>
                  </a:cubicBezTo>
                  <a:cubicBezTo>
                    <a:pt x="616" y="0"/>
                    <a:pt x="616" y="0"/>
                    <a:pt x="616" y="0"/>
                  </a:cubicBezTo>
                  <a:cubicBezTo>
                    <a:pt x="623" y="0"/>
                    <a:pt x="628" y="5"/>
                    <a:pt x="628" y="12"/>
                  </a:cubicBezTo>
                  <a:cubicBezTo>
                    <a:pt x="628" y="19"/>
                    <a:pt x="623" y="24"/>
                    <a:pt x="616" y="24"/>
                  </a:cubicBezTo>
                  <a:moveTo>
                    <a:pt x="556" y="24"/>
                  </a:moveTo>
                  <a:cubicBezTo>
                    <a:pt x="552" y="24"/>
                    <a:pt x="552" y="24"/>
                    <a:pt x="552" y="24"/>
                  </a:cubicBezTo>
                  <a:cubicBezTo>
                    <a:pt x="545" y="24"/>
                    <a:pt x="540" y="19"/>
                    <a:pt x="540" y="12"/>
                  </a:cubicBezTo>
                  <a:cubicBezTo>
                    <a:pt x="540" y="5"/>
                    <a:pt x="545" y="0"/>
                    <a:pt x="552" y="0"/>
                  </a:cubicBezTo>
                  <a:cubicBezTo>
                    <a:pt x="556" y="0"/>
                    <a:pt x="556" y="0"/>
                    <a:pt x="556" y="0"/>
                  </a:cubicBezTo>
                  <a:cubicBezTo>
                    <a:pt x="563" y="0"/>
                    <a:pt x="568" y="5"/>
                    <a:pt x="568" y="12"/>
                  </a:cubicBezTo>
                  <a:cubicBezTo>
                    <a:pt x="568" y="19"/>
                    <a:pt x="563" y="24"/>
                    <a:pt x="556" y="24"/>
                  </a:cubicBezTo>
                  <a:moveTo>
                    <a:pt x="496" y="24"/>
                  </a:moveTo>
                  <a:cubicBezTo>
                    <a:pt x="492" y="24"/>
                    <a:pt x="492" y="24"/>
                    <a:pt x="492" y="24"/>
                  </a:cubicBezTo>
                  <a:cubicBezTo>
                    <a:pt x="485" y="24"/>
                    <a:pt x="480" y="19"/>
                    <a:pt x="480" y="12"/>
                  </a:cubicBezTo>
                  <a:cubicBezTo>
                    <a:pt x="480" y="5"/>
                    <a:pt x="485" y="0"/>
                    <a:pt x="492" y="0"/>
                  </a:cubicBezTo>
                  <a:cubicBezTo>
                    <a:pt x="496" y="0"/>
                    <a:pt x="496" y="0"/>
                    <a:pt x="496" y="0"/>
                  </a:cubicBezTo>
                  <a:cubicBezTo>
                    <a:pt x="503" y="0"/>
                    <a:pt x="508" y="5"/>
                    <a:pt x="508" y="12"/>
                  </a:cubicBezTo>
                  <a:cubicBezTo>
                    <a:pt x="508" y="19"/>
                    <a:pt x="503" y="24"/>
                    <a:pt x="496" y="24"/>
                  </a:cubicBezTo>
                  <a:moveTo>
                    <a:pt x="436" y="24"/>
                  </a:moveTo>
                  <a:cubicBezTo>
                    <a:pt x="432" y="24"/>
                    <a:pt x="432" y="24"/>
                    <a:pt x="432" y="24"/>
                  </a:cubicBezTo>
                  <a:cubicBezTo>
                    <a:pt x="425" y="24"/>
                    <a:pt x="420" y="19"/>
                    <a:pt x="420" y="12"/>
                  </a:cubicBezTo>
                  <a:cubicBezTo>
                    <a:pt x="420" y="5"/>
                    <a:pt x="425" y="0"/>
                    <a:pt x="432" y="0"/>
                  </a:cubicBezTo>
                  <a:cubicBezTo>
                    <a:pt x="436" y="0"/>
                    <a:pt x="436" y="0"/>
                    <a:pt x="436" y="0"/>
                  </a:cubicBezTo>
                  <a:cubicBezTo>
                    <a:pt x="443" y="0"/>
                    <a:pt x="448" y="5"/>
                    <a:pt x="448" y="12"/>
                  </a:cubicBezTo>
                  <a:cubicBezTo>
                    <a:pt x="448" y="19"/>
                    <a:pt x="443" y="24"/>
                    <a:pt x="436" y="24"/>
                  </a:cubicBezTo>
                  <a:moveTo>
                    <a:pt x="376" y="24"/>
                  </a:moveTo>
                  <a:cubicBezTo>
                    <a:pt x="372" y="24"/>
                    <a:pt x="372" y="24"/>
                    <a:pt x="372" y="24"/>
                  </a:cubicBezTo>
                  <a:cubicBezTo>
                    <a:pt x="365" y="24"/>
                    <a:pt x="360" y="19"/>
                    <a:pt x="360" y="12"/>
                  </a:cubicBezTo>
                  <a:cubicBezTo>
                    <a:pt x="360" y="5"/>
                    <a:pt x="365" y="0"/>
                    <a:pt x="372" y="0"/>
                  </a:cubicBezTo>
                  <a:cubicBezTo>
                    <a:pt x="376" y="0"/>
                    <a:pt x="376" y="0"/>
                    <a:pt x="376" y="0"/>
                  </a:cubicBezTo>
                  <a:cubicBezTo>
                    <a:pt x="383" y="0"/>
                    <a:pt x="388" y="5"/>
                    <a:pt x="388" y="12"/>
                  </a:cubicBezTo>
                  <a:cubicBezTo>
                    <a:pt x="388" y="19"/>
                    <a:pt x="383" y="24"/>
                    <a:pt x="376" y="24"/>
                  </a:cubicBezTo>
                  <a:moveTo>
                    <a:pt x="316" y="24"/>
                  </a:moveTo>
                  <a:cubicBezTo>
                    <a:pt x="312" y="24"/>
                    <a:pt x="312" y="24"/>
                    <a:pt x="312" y="24"/>
                  </a:cubicBezTo>
                  <a:cubicBezTo>
                    <a:pt x="305" y="24"/>
                    <a:pt x="300" y="19"/>
                    <a:pt x="300" y="12"/>
                  </a:cubicBezTo>
                  <a:cubicBezTo>
                    <a:pt x="300" y="5"/>
                    <a:pt x="305" y="0"/>
                    <a:pt x="312" y="0"/>
                  </a:cubicBezTo>
                  <a:cubicBezTo>
                    <a:pt x="316" y="0"/>
                    <a:pt x="316" y="0"/>
                    <a:pt x="316" y="0"/>
                  </a:cubicBezTo>
                  <a:cubicBezTo>
                    <a:pt x="323" y="0"/>
                    <a:pt x="328" y="5"/>
                    <a:pt x="328" y="12"/>
                  </a:cubicBezTo>
                  <a:cubicBezTo>
                    <a:pt x="328" y="19"/>
                    <a:pt x="323" y="24"/>
                    <a:pt x="316" y="24"/>
                  </a:cubicBezTo>
                  <a:moveTo>
                    <a:pt x="256" y="24"/>
                  </a:moveTo>
                  <a:cubicBezTo>
                    <a:pt x="252" y="24"/>
                    <a:pt x="252" y="24"/>
                    <a:pt x="252" y="24"/>
                  </a:cubicBezTo>
                  <a:cubicBezTo>
                    <a:pt x="245" y="24"/>
                    <a:pt x="240" y="19"/>
                    <a:pt x="240" y="12"/>
                  </a:cubicBezTo>
                  <a:cubicBezTo>
                    <a:pt x="240" y="5"/>
                    <a:pt x="245" y="0"/>
                    <a:pt x="252" y="0"/>
                  </a:cubicBezTo>
                  <a:cubicBezTo>
                    <a:pt x="256" y="0"/>
                    <a:pt x="256" y="0"/>
                    <a:pt x="256" y="0"/>
                  </a:cubicBezTo>
                  <a:cubicBezTo>
                    <a:pt x="263" y="0"/>
                    <a:pt x="268" y="5"/>
                    <a:pt x="268" y="12"/>
                  </a:cubicBezTo>
                  <a:cubicBezTo>
                    <a:pt x="268" y="19"/>
                    <a:pt x="263" y="24"/>
                    <a:pt x="256" y="24"/>
                  </a:cubicBezTo>
                  <a:moveTo>
                    <a:pt x="196" y="24"/>
                  </a:moveTo>
                  <a:cubicBezTo>
                    <a:pt x="192" y="24"/>
                    <a:pt x="192" y="24"/>
                    <a:pt x="192" y="24"/>
                  </a:cubicBezTo>
                  <a:cubicBezTo>
                    <a:pt x="185" y="24"/>
                    <a:pt x="180" y="19"/>
                    <a:pt x="180" y="12"/>
                  </a:cubicBezTo>
                  <a:cubicBezTo>
                    <a:pt x="180" y="5"/>
                    <a:pt x="185" y="0"/>
                    <a:pt x="192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03" y="0"/>
                    <a:pt x="208" y="5"/>
                    <a:pt x="208" y="12"/>
                  </a:cubicBezTo>
                  <a:cubicBezTo>
                    <a:pt x="208" y="19"/>
                    <a:pt x="203" y="24"/>
                    <a:pt x="196" y="24"/>
                  </a:cubicBezTo>
                  <a:moveTo>
                    <a:pt x="136" y="24"/>
                  </a:moveTo>
                  <a:cubicBezTo>
                    <a:pt x="132" y="24"/>
                    <a:pt x="132" y="24"/>
                    <a:pt x="132" y="24"/>
                  </a:cubicBezTo>
                  <a:cubicBezTo>
                    <a:pt x="125" y="24"/>
                    <a:pt x="120" y="19"/>
                    <a:pt x="120" y="12"/>
                  </a:cubicBezTo>
                  <a:cubicBezTo>
                    <a:pt x="120" y="5"/>
                    <a:pt x="125" y="0"/>
                    <a:pt x="132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43" y="0"/>
                    <a:pt x="148" y="5"/>
                    <a:pt x="148" y="12"/>
                  </a:cubicBezTo>
                  <a:cubicBezTo>
                    <a:pt x="148" y="19"/>
                    <a:pt x="143" y="24"/>
                    <a:pt x="136" y="24"/>
                  </a:cubicBezTo>
                  <a:moveTo>
                    <a:pt x="76" y="24"/>
                  </a:moveTo>
                  <a:cubicBezTo>
                    <a:pt x="72" y="24"/>
                    <a:pt x="72" y="24"/>
                    <a:pt x="72" y="24"/>
                  </a:cubicBezTo>
                  <a:cubicBezTo>
                    <a:pt x="65" y="24"/>
                    <a:pt x="60" y="19"/>
                    <a:pt x="60" y="12"/>
                  </a:cubicBezTo>
                  <a:cubicBezTo>
                    <a:pt x="60" y="5"/>
                    <a:pt x="65" y="0"/>
                    <a:pt x="72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83" y="0"/>
                    <a:pt x="88" y="5"/>
                    <a:pt x="88" y="12"/>
                  </a:cubicBezTo>
                  <a:cubicBezTo>
                    <a:pt x="88" y="19"/>
                    <a:pt x="83" y="24"/>
                    <a:pt x="76" y="24"/>
                  </a:cubicBezTo>
                  <a:moveTo>
                    <a:pt x="16" y="24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3" y="0"/>
                    <a:pt x="28" y="5"/>
                    <a:pt x="28" y="12"/>
                  </a:cubicBezTo>
                  <a:cubicBezTo>
                    <a:pt x="28" y="19"/>
                    <a:pt x="23" y="24"/>
                    <a:pt x="16" y="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839F882E-97E2-9754-365F-031AD46B44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13425" y="1076326"/>
              <a:ext cx="2171700" cy="3841750"/>
            </a:xfrm>
            <a:custGeom>
              <a:avLst/>
              <a:gdLst>
                <a:gd name="T0" fmla="*/ 29 w 941"/>
                <a:gd name="T1" fmla="*/ 1653 h 1665"/>
                <a:gd name="T2" fmla="*/ 45 w 941"/>
                <a:gd name="T3" fmla="*/ 1641 h 1665"/>
                <a:gd name="T4" fmla="*/ 45 w 941"/>
                <a:gd name="T5" fmla="*/ 1665 h 1665"/>
                <a:gd name="T6" fmla="*/ 101 w 941"/>
                <a:gd name="T7" fmla="*/ 1665 h 1665"/>
                <a:gd name="T8" fmla="*/ 101 w 941"/>
                <a:gd name="T9" fmla="*/ 1641 h 1665"/>
                <a:gd name="T10" fmla="*/ 117 w 941"/>
                <a:gd name="T11" fmla="*/ 1653 h 1665"/>
                <a:gd name="T12" fmla="*/ 101 w 941"/>
                <a:gd name="T13" fmla="*/ 1665 h 1665"/>
                <a:gd name="T14" fmla="*/ 149 w 941"/>
                <a:gd name="T15" fmla="*/ 1653 h 1665"/>
                <a:gd name="T16" fmla="*/ 165 w 941"/>
                <a:gd name="T17" fmla="*/ 1641 h 1665"/>
                <a:gd name="T18" fmla="*/ 165 w 941"/>
                <a:gd name="T19" fmla="*/ 1665 h 1665"/>
                <a:gd name="T20" fmla="*/ 221 w 941"/>
                <a:gd name="T21" fmla="*/ 1665 h 1665"/>
                <a:gd name="T22" fmla="*/ 221 w 941"/>
                <a:gd name="T23" fmla="*/ 1641 h 1665"/>
                <a:gd name="T24" fmla="*/ 237 w 941"/>
                <a:gd name="T25" fmla="*/ 1653 h 1665"/>
                <a:gd name="T26" fmla="*/ 221 w 941"/>
                <a:gd name="T27" fmla="*/ 1665 h 1665"/>
                <a:gd name="T28" fmla="*/ 269 w 941"/>
                <a:gd name="T29" fmla="*/ 1653 h 1665"/>
                <a:gd name="T30" fmla="*/ 285 w 941"/>
                <a:gd name="T31" fmla="*/ 1641 h 1665"/>
                <a:gd name="T32" fmla="*/ 285 w 941"/>
                <a:gd name="T33" fmla="*/ 1665 h 1665"/>
                <a:gd name="T34" fmla="*/ 341 w 941"/>
                <a:gd name="T35" fmla="*/ 1665 h 1665"/>
                <a:gd name="T36" fmla="*/ 341 w 941"/>
                <a:gd name="T37" fmla="*/ 1641 h 1665"/>
                <a:gd name="T38" fmla="*/ 357 w 941"/>
                <a:gd name="T39" fmla="*/ 1653 h 1665"/>
                <a:gd name="T40" fmla="*/ 341 w 941"/>
                <a:gd name="T41" fmla="*/ 1665 h 1665"/>
                <a:gd name="T42" fmla="*/ 389 w 941"/>
                <a:gd name="T43" fmla="*/ 1653 h 1665"/>
                <a:gd name="T44" fmla="*/ 405 w 941"/>
                <a:gd name="T45" fmla="*/ 1641 h 1665"/>
                <a:gd name="T46" fmla="*/ 405 w 941"/>
                <a:gd name="T47" fmla="*/ 1665 h 1665"/>
                <a:gd name="T48" fmla="*/ 461 w 941"/>
                <a:gd name="T49" fmla="*/ 1665 h 1665"/>
                <a:gd name="T50" fmla="*/ 461 w 941"/>
                <a:gd name="T51" fmla="*/ 1641 h 1665"/>
                <a:gd name="T52" fmla="*/ 477 w 941"/>
                <a:gd name="T53" fmla="*/ 1653 h 1665"/>
                <a:gd name="T54" fmla="*/ 461 w 941"/>
                <a:gd name="T55" fmla="*/ 1665 h 1665"/>
                <a:gd name="T56" fmla="*/ 509 w 941"/>
                <a:gd name="T57" fmla="*/ 1653 h 1665"/>
                <a:gd name="T58" fmla="*/ 525 w 941"/>
                <a:gd name="T59" fmla="*/ 1641 h 1665"/>
                <a:gd name="T60" fmla="*/ 525 w 941"/>
                <a:gd name="T61" fmla="*/ 1665 h 1665"/>
                <a:gd name="T62" fmla="*/ 581 w 941"/>
                <a:gd name="T63" fmla="*/ 1665 h 1665"/>
                <a:gd name="T64" fmla="*/ 581 w 941"/>
                <a:gd name="T65" fmla="*/ 1641 h 1665"/>
                <a:gd name="T66" fmla="*/ 597 w 941"/>
                <a:gd name="T67" fmla="*/ 1653 h 1665"/>
                <a:gd name="T68" fmla="*/ 581 w 941"/>
                <a:gd name="T69" fmla="*/ 1665 h 1665"/>
                <a:gd name="T70" fmla="*/ 629 w 941"/>
                <a:gd name="T71" fmla="*/ 1653 h 1665"/>
                <a:gd name="T72" fmla="*/ 645 w 941"/>
                <a:gd name="T73" fmla="*/ 1641 h 1665"/>
                <a:gd name="T74" fmla="*/ 645 w 941"/>
                <a:gd name="T75" fmla="*/ 1665 h 1665"/>
                <a:gd name="T76" fmla="*/ 701 w 941"/>
                <a:gd name="T77" fmla="*/ 1665 h 1665"/>
                <a:gd name="T78" fmla="*/ 701 w 941"/>
                <a:gd name="T79" fmla="*/ 1641 h 1665"/>
                <a:gd name="T80" fmla="*/ 717 w 941"/>
                <a:gd name="T81" fmla="*/ 1653 h 1665"/>
                <a:gd name="T82" fmla="*/ 701 w 941"/>
                <a:gd name="T83" fmla="*/ 1665 h 1665"/>
                <a:gd name="T84" fmla="*/ 749 w 941"/>
                <a:gd name="T85" fmla="*/ 1653 h 1665"/>
                <a:gd name="T86" fmla="*/ 765 w 941"/>
                <a:gd name="T87" fmla="*/ 1641 h 1665"/>
                <a:gd name="T88" fmla="*/ 765 w 941"/>
                <a:gd name="T89" fmla="*/ 1665 h 1665"/>
                <a:gd name="T90" fmla="*/ 821 w 941"/>
                <a:gd name="T91" fmla="*/ 1665 h 1665"/>
                <a:gd name="T92" fmla="*/ 821 w 941"/>
                <a:gd name="T93" fmla="*/ 1641 h 1665"/>
                <a:gd name="T94" fmla="*/ 837 w 941"/>
                <a:gd name="T95" fmla="*/ 1653 h 1665"/>
                <a:gd name="T96" fmla="*/ 821 w 941"/>
                <a:gd name="T97" fmla="*/ 1665 h 1665"/>
                <a:gd name="T98" fmla="*/ 869 w 941"/>
                <a:gd name="T99" fmla="*/ 1653 h 1665"/>
                <a:gd name="T100" fmla="*/ 885 w 941"/>
                <a:gd name="T101" fmla="*/ 1641 h 1665"/>
                <a:gd name="T102" fmla="*/ 885 w 941"/>
                <a:gd name="T103" fmla="*/ 1665 h 1665"/>
                <a:gd name="T104" fmla="*/ 471 w 941"/>
                <a:gd name="T105" fmla="*/ 0 h 1665"/>
                <a:gd name="T106" fmla="*/ 12 w 941"/>
                <a:gd name="T107" fmla="*/ 1665 h 1665"/>
                <a:gd name="T108" fmla="*/ 929 w 941"/>
                <a:gd name="T109" fmla="*/ 1655 h 1665"/>
                <a:gd name="T110" fmla="*/ 929 w 941"/>
                <a:gd name="T111" fmla="*/ 1651 h 1665"/>
                <a:gd name="T112" fmla="*/ 471 w 941"/>
                <a:gd name="T113" fmla="*/ 0 h 1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41" h="1665">
                  <a:moveTo>
                    <a:pt x="41" y="1665"/>
                  </a:moveTo>
                  <a:cubicBezTo>
                    <a:pt x="34" y="1665"/>
                    <a:pt x="29" y="1660"/>
                    <a:pt x="29" y="1653"/>
                  </a:cubicBezTo>
                  <a:cubicBezTo>
                    <a:pt x="29" y="1646"/>
                    <a:pt x="34" y="1641"/>
                    <a:pt x="41" y="1641"/>
                  </a:cubicBezTo>
                  <a:cubicBezTo>
                    <a:pt x="45" y="1641"/>
                    <a:pt x="45" y="1641"/>
                    <a:pt x="45" y="1641"/>
                  </a:cubicBezTo>
                  <a:cubicBezTo>
                    <a:pt x="52" y="1641"/>
                    <a:pt x="57" y="1646"/>
                    <a:pt x="57" y="1653"/>
                  </a:cubicBezTo>
                  <a:cubicBezTo>
                    <a:pt x="57" y="1660"/>
                    <a:pt x="52" y="1665"/>
                    <a:pt x="45" y="1665"/>
                  </a:cubicBezTo>
                  <a:cubicBezTo>
                    <a:pt x="41" y="1665"/>
                    <a:pt x="41" y="1665"/>
                    <a:pt x="41" y="1665"/>
                  </a:cubicBezTo>
                  <a:moveTo>
                    <a:pt x="101" y="1665"/>
                  </a:moveTo>
                  <a:cubicBezTo>
                    <a:pt x="94" y="1665"/>
                    <a:pt x="89" y="1660"/>
                    <a:pt x="89" y="1653"/>
                  </a:cubicBezTo>
                  <a:cubicBezTo>
                    <a:pt x="89" y="1646"/>
                    <a:pt x="94" y="1641"/>
                    <a:pt x="101" y="1641"/>
                  </a:cubicBezTo>
                  <a:cubicBezTo>
                    <a:pt x="105" y="1641"/>
                    <a:pt x="105" y="1641"/>
                    <a:pt x="105" y="1641"/>
                  </a:cubicBezTo>
                  <a:cubicBezTo>
                    <a:pt x="112" y="1641"/>
                    <a:pt x="117" y="1646"/>
                    <a:pt x="117" y="1653"/>
                  </a:cubicBezTo>
                  <a:cubicBezTo>
                    <a:pt x="117" y="1660"/>
                    <a:pt x="112" y="1665"/>
                    <a:pt x="105" y="1665"/>
                  </a:cubicBezTo>
                  <a:cubicBezTo>
                    <a:pt x="101" y="1665"/>
                    <a:pt x="101" y="1665"/>
                    <a:pt x="101" y="1665"/>
                  </a:cubicBezTo>
                  <a:moveTo>
                    <a:pt x="161" y="1665"/>
                  </a:moveTo>
                  <a:cubicBezTo>
                    <a:pt x="154" y="1665"/>
                    <a:pt x="149" y="1660"/>
                    <a:pt x="149" y="1653"/>
                  </a:cubicBezTo>
                  <a:cubicBezTo>
                    <a:pt x="149" y="1646"/>
                    <a:pt x="154" y="1641"/>
                    <a:pt x="161" y="1641"/>
                  </a:cubicBezTo>
                  <a:cubicBezTo>
                    <a:pt x="165" y="1641"/>
                    <a:pt x="165" y="1641"/>
                    <a:pt x="165" y="1641"/>
                  </a:cubicBezTo>
                  <a:cubicBezTo>
                    <a:pt x="172" y="1641"/>
                    <a:pt x="177" y="1646"/>
                    <a:pt x="177" y="1653"/>
                  </a:cubicBezTo>
                  <a:cubicBezTo>
                    <a:pt x="177" y="1660"/>
                    <a:pt x="172" y="1665"/>
                    <a:pt x="165" y="1665"/>
                  </a:cubicBezTo>
                  <a:cubicBezTo>
                    <a:pt x="161" y="1665"/>
                    <a:pt x="161" y="1665"/>
                    <a:pt x="161" y="1665"/>
                  </a:cubicBezTo>
                  <a:moveTo>
                    <a:pt x="221" y="1665"/>
                  </a:moveTo>
                  <a:cubicBezTo>
                    <a:pt x="214" y="1665"/>
                    <a:pt x="209" y="1660"/>
                    <a:pt x="209" y="1653"/>
                  </a:cubicBezTo>
                  <a:cubicBezTo>
                    <a:pt x="209" y="1646"/>
                    <a:pt x="214" y="1641"/>
                    <a:pt x="221" y="1641"/>
                  </a:cubicBezTo>
                  <a:cubicBezTo>
                    <a:pt x="225" y="1641"/>
                    <a:pt x="225" y="1641"/>
                    <a:pt x="225" y="1641"/>
                  </a:cubicBezTo>
                  <a:cubicBezTo>
                    <a:pt x="232" y="1641"/>
                    <a:pt x="237" y="1646"/>
                    <a:pt x="237" y="1653"/>
                  </a:cubicBezTo>
                  <a:cubicBezTo>
                    <a:pt x="237" y="1660"/>
                    <a:pt x="232" y="1665"/>
                    <a:pt x="225" y="1665"/>
                  </a:cubicBezTo>
                  <a:cubicBezTo>
                    <a:pt x="221" y="1665"/>
                    <a:pt x="221" y="1665"/>
                    <a:pt x="221" y="1665"/>
                  </a:cubicBezTo>
                  <a:moveTo>
                    <a:pt x="281" y="1665"/>
                  </a:moveTo>
                  <a:cubicBezTo>
                    <a:pt x="274" y="1665"/>
                    <a:pt x="269" y="1660"/>
                    <a:pt x="269" y="1653"/>
                  </a:cubicBezTo>
                  <a:cubicBezTo>
                    <a:pt x="269" y="1646"/>
                    <a:pt x="274" y="1641"/>
                    <a:pt x="281" y="1641"/>
                  </a:cubicBezTo>
                  <a:cubicBezTo>
                    <a:pt x="285" y="1641"/>
                    <a:pt x="285" y="1641"/>
                    <a:pt x="285" y="1641"/>
                  </a:cubicBezTo>
                  <a:cubicBezTo>
                    <a:pt x="292" y="1641"/>
                    <a:pt x="297" y="1646"/>
                    <a:pt x="297" y="1653"/>
                  </a:cubicBezTo>
                  <a:cubicBezTo>
                    <a:pt x="297" y="1660"/>
                    <a:pt x="292" y="1665"/>
                    <a:pt x="285" y="1665"/>
                  </a:cubicBezTo>
                  <a:cubicBezTo>
                    <a:pt x="281" y="1665"/>
                    <a:pt x="281" y="1665"/>
                    <a:pt x="281" y="1665"/>
                  </a:cubicBezTo>
                  <a:moveTo>
                    <a:pt x="341" y="1665"/>
                  </a:moveTo>
                  <a:cubicBezTo>
                    <a:pt x="334" y="1665"/>
                    <a:pt x="329" y="1660"/>
                    <a:pt x="329" y="1653"/>
                  </a:cubicBezTo>
                  <a:cubicBezTo>
                    <a:pt x="329" y="1646"/>
                    <a:pt x="334" y="1641"/>
                    <a:pt x="341" y="1641"/>
                  </a:cubicBezTo>
                  <a:cubicBezTo>
                    <a:pt x="345" y="1641"/>
                    <a:pt x="345" y="1641"/>
                    <a:pt x="345" y="1641"/>
                  </a:cubicBezTo>
                  <a:cubicBezTo>
                    <a:pt x="352" y="1641"/>
                    <a:pt x="357" y="1646"/>
                    <a:pt x="357" y="1653"/>
                  </a:cubicBezTo>
                  <a:cubicBezTo>
                    <a:pt x="357" y="1660"/>
                    <a:pt x="352" y="1665"/>
                    <a:pt x="345" y="1665"/>
                  </a:cubicBezTo>
                  <a:cubicBezTo>
                    <a:pt x="341" y="1665"/>
                    <a:pt x="341" y="1665"/>
                    <a:pt x="341" y="1665"/>
                  </a:cubicBezTo>
                  <a:moveTo>
                    <a:pt x="401" y="1665"/>
                  </a:moveTo>
                  <a:cubicBezTo>
                    <a:pt x="394" y="1665"/>
                    <a:pt x="389" y="1660"/>
                    <a:pt x="389" y="1653"/>
                  </a:cubicBezTo>
                  <a:cubicBezTo>
                    <a:pt x="389" y="1646"/>
                    <a:pt x="394" y="1641"/>
                    <a:pt x="401" y="1641"/>
                  </a:cubicBezTo>
                  <a:cubicBezTo>
                    <a:pt x="405" y="1641"/>
                    <a:pt x="405" y="1641"/>
                    <a:pt x="405" y="1641"/>
                  </a:cubicBezTo>
                  <a:cubicBezTo>
                    <a:pt x="412" y="1641"/>
                    <a:pt x="417" y="1646"/>
                    <a:pt x="417" y="1653"/>
                  </a:cubicBezTo>
                  <a:cubicBezTo>
                    <a:pt x="417" y="1660"/>
                    <a:pt x="412" y="1665"/>
                    <a:pt x="405" y="1665"/>
                  </a:cubicBezTo>
                  <a:cubicBezTo>
                    <a:pt x="401" y="1665"/>
                    <a:pt x="401" y="1665"/>
                    <a:pt x="401" y="1665"/>
                  </a:cubicBezTo>
                  <a:moveTo>
                    <a:pt x="461" y="1665"/>
                  </a:moveTo>
                  <a:cubicBezTo>
                    <a:pt x="454" y="1665"/>
                    <a:pt x="449" y="1660"/>
                    <a:pt x="449" y="1653"/>
                  </a:cubicBezTo>
                  <a:cubicBezTo>
                    <a:pt x="449" y="1646"/>
                    <a:pt x="454" y="1641"/>
                    <a:pt x="461" y="1641"/>
                  </a:cubicBezTo>
                  <a:cubicBezTo>
                    <a:pt x="465" y="1641"/>
                    <a:pt x="465" y="1641"/>
                    <a:pt x="465" y="1641"/>
                  </a:cubicBezTo>
                  <a:cubicBezTo>
                    <a:pt x="472" y="1641"/>
                    <a:pt x="477" y="1646"/>
                    <a:pt x="477" y="1653"/>
                  </a:cubicBezTo>
                  <a:cubicBezTo>
                    <a:pt x="477" y="1660"/>
                    <a:pt x="472" y="1665"/>
                    <a:pt x="465" y="1665"/>
                  </a:cubicBezTo>
                  <a:cubicBezTo>
                    <a:pt x="461" y="1665"/>
                    <a:pt x="461" y="1665"/>
                    <a:pt x="461" y="1665"/>
                  </a:cubicBezTo>
                  <a:moveTo>
                    <a:pt x="521" y="1665"/>
                  </a:moveTo>
                  <a:cubicBezTo>
                    <a:pt x="514" y="1665"/>
                    <a:pt x="509" y="1660"/>
                    <a:pt x="509" y="1653"/>
                  </a:cubicBezTo>
                  <a:cubicBezTo>
                    <a:pt x="509" y="1646"/>
                    <a:pt x="514" y="1641"/>
                    <a:pt x="521" y="1641"/>
                  </a:cubicBezTo>
                  <a:cubicBezTo>
                    <a:pt x="525" y="1641"/>
                    <a:pt x="525" y="1641"/>
                    <a:pt x="525" y="1641"/>
                  </a:cubicBezTo>
                  <a:cubicBezTo>
                    <a:pt x="532" y="1641"/>
                    <a:pt x="537" y="1646"/>
                    <a:pt x="537" y="1653"/>
                  </a:cubicBezTo>
                  <a:cubicBezTo>
                    <a:pt x="537" y="1660"/>
                    <a:pt x="532" y="1665"/>
                    <a:pt x="525" y="1665"/>
                  </a:cubicBezTo>
                  <a:cubicBezTo>
                    <a:pt x="521" y="1665"/>
                    <a:pt x="521" y="1665"/>
                    <a:pt x="521" y="1665"/>
                  </a:cubicBezTo>
                  <a:moveTo>
                    <a:pt x="581" y="1665"/>
                  </a:moveTo>
                  <a:cubicBezTo>
                    <a:pt x="574" y="1665"/>
                    <a:pt x="569" y="1660"/>
                    <a:pt x="569" y="1653"/>
                  </a:cubicBezTo>
                  <a:cubicBezTo>
                    <a:pt x="569" y="1646"/>
                    <a:pt x="574" y="1641"/>
                    <a:pt x="581" y="1641"/>
                  </a:cubicBezTo>
                  <a:cubicBezTo>
                    <a:pt x="585" y="1641"/>
                    <a:pt x="585" y="1641"/>
                    <a:pt x="585" y="1641"/>
                  </a:cubicBezTo>
                  <a:cubicBezTo>
                    <a:pt x="592" y="1641"/>
                    <a:pt x="597" y="1646"/>
                    <a:pt x="597" y="1653"/>
                  </a:cubicBezTo>
                  <a:cubicBezTo>
                    <a:pt x="597" y="1660"/>
                    <a:pt x="592" y="1665"/>
                    <a:pt x="585" y="1665"/>
                  </a:cubicBezTo>
                  <a:cubicBezTo>
                    <a:pt x="581" y="1665"/>
                    <a:pt x="581" y="1665"/>
                    <a:pt x="581" y="1665"/>
                  </a:cubicBezTo>
                  <a:moveTo>
                    <a:pt x="641" y="1665"/>
                  </a:moveTo>
                  <a:cubicBezTo>
                    <a:pt x="634" y="1665"/>
                    <a:pt x="629" y="1660"/>
                    <a:pt x="629" y="1653"/>
                  </a:cubicBezTo>
                  <a:cubicBezTo>
                    <a:pt x="629" y="1646"/>
                    <a:pt x="634" y="1641"/>
                    <a:pt x="641" y="1641"/>
                  </a:cubicBezTo>
                  <a:cubicBezTo>
                    <a:pt x="645" y="1641"/>
                    <a:pt x="645" y="1641"/>
                    <a:pt x="645" y="1641"/>
                  </a:cubicBezTo>
                  <a:cubicBezTo>
                    <a:pt x="652" y="1641"/>
                    <a:pt x="657" y="1646"/>
                    <a:pt x="657" y="1653"/>
                  </a:cubicBezTo>
                  <a:cubicBezTo>
                    <a:pt x="657" y="1660"/>
                    <a:pt x="652" y="1665"/>
                    <a:pt x="645" y="1665"/>
                  </a:cubicBezTo>
                  <a:cubicBezTo>
                    <a:pt x="641" y="1665"/>
                    <a:pt x="641" y="1665"/>
                    <a:pt x="641" y="1665"/>
                  </a:cubicBezTo>
                  <a:moveTo>
                    <a:pt x="701" y="1665"/>
                  </a:moveTo>
                  <a:cubicBezTo>
                    <a:pt x="694" y="1665"/>
                    <a:pt x="689" y="1660"/>
                    <a:pt x="689" y="1653"/>
                  </a:cubicBezTo>
                  <a:cubicBezTo>
                    <a:pt x="689" y="1646"/>
                    <a:pt x="694" y="1641"/>
                    <a:pt x="701" y="1641"/>
                  </a:cubicBezTo>
                  <a:cubicBezTo>
                    <a:pt x="705" y="1641"/>
                    <a:pt x="705" y="1641"/>
                    <a:pt x="705" y="1641"/>
                  </a:cubicBezTo>
                  <a:cubicBezTo>
                    <a:pt x="712" y="1641"/>
                    <a:pt x="717" y="1646"/>
                    <a:pt x="717" y="1653"/>
                  </a:cubicBezTo>
                  <a:cubicBezTo>
                    <a:pt x="717" y="1660"/>
                    <a:pt x="712" y="1665"/>
                    <a:pt x="705" y="1665"/>
                  </a:cubicBezTo>
                  <a:cubicBezTo>
                    <a:pt x="701" y="1665"/>
                    <a:pt x="701" y="1665"/>
                    <a:pt x="701" y="1665"/>
                  </a:cubicBezTo>
                  <a:moveTo>
                    <a:pt x="761" y="1665"/>
                  </a:moveTo>
                  <a:cubicBezTo>
                    <a:pt x="754" y="1665"/>
                    <a:pt x="749" y="1660"/>
                    <a:pt x="749" y="1653"/>
                  </a:cubicBezTo>
                  <a:cubicBezTo>
                    <a:pt x="749" y="1646"/>
                    <a:pt x="754" y="1641"/>
                    <a:pt x="761" y="1641"/>
                  </a:cubicBezTo>
                  <a:cubicBezTo>
                    <a:pt x="765" y="1641"/>
                    <a:pt x="765" y="1641"/>
                    <a:pt x="765" y="1641"/>
                  </a:cubicBezTo>
                  <a:cubicBezTo>
                    <a:pt x="772" y="1641"/>
                    <a:pt x="777" y="1646"/>
                    <a:pt x="777" y="1653"/>
                  </a:cubicBezTo>
                  <a:cubicBezTo>
                    <a:pt x="777" y="1660"/>
                    <a:pt x="772" y="1665"/>
                    <a:pt x="765" y="1665"/>
                  </a:cubicBezTo>
                  <a:cubicBezTo>
                    <a:pt x="761" y="1665"/>
                    <a:pt x="761" y="1665"/>
                    <a:pt x="761" y="1665"/>
                  </a:cubicBezTo>
                  <a:moveTo>
                    <a:pt x="821" y="1665"/>
                  </a:moveTo>
                  <a:cubicBezTo>
                    <a:pt x="814" y="1665"/>
                    <a:pt x="809" y="1660"/>
                    <a:pt x="809" y="1653"/>
                  </a:cubicBezTo>
                  <a:cubicBezTo>
                    <a:pt x="809" y="1646"/>
                    <a:pt x="814" y="1641"/>
                    <a:pt x="821" y="1641"/>
                  </a:cubicBezTo>
                  <a:cubicBezTo>
                    <a:pt x="825" y="1641"/>
                    <a:pt x="825" y="1641"/>
                    <a:pt x="825" y="1641"/>
                  </a:cubicBezTo>
                  <a:cubicBezTo>
                    <a:pt x="832" y="1641"/>
                    <a:pt x="837" y="1646"/>
                    <a:pt x="837" y="1653"/>
                  </a:cubicBezTo>
                  <a:cubicBezTo>
                    <a:pt x="837" y="1660"/>
                    <a:pt x="832" y="1665"/>
                    <a:pt x="825" y="1665"/>
                  </a:cubicBezTo>
                  <a:cubicBezTo>
                    <a:pt x="821" y="1665"/>
                    <a:pt x="821" y="1665"/>
                    <a:pt x="821" y="1665"/>
                  </a:cubicBezTo>
                  <a:moveTo>
                    <a:pt x="881" y="1665"/>
                  </a:moveTo>
                  <a:cubicBezTo>
                    <a:pt x="874" y="1665"/>
                    <a:pt x="869" y="1660"/>
                    <a:pt x="869" y="1653"/>
                  </a:cubicBezTo>
                  <a:cubicBezTo>
                    <a:pt x="869" y="1646"/>
                    <a:pt x="874" y="1641"/>
                    <a:pt x="881" y="1641"/>
                  </a:cubicBezTo>
                  <a:cubicBezTo>
                    <a:pt x="885" y="1641"/>
                    <a:pt x="885" y="1641"/>
                    <a:pt x="885" y="1641"/>
                  </a:cubicBezTo>
                  <a:cubicBezTo>
                    <a:pt x="892" y="1641"/>
                    <a:pt x="897" y="1646"/>
                    <a:pt x="897" y="1653"/>
                  </a:cubicBezTo>
                  <a:cubicBezTo>
                    <a:pt x="897" y="1660"/>
                    <a:pt x="892" y="1665"/>
                    <a:pt x="885" y="1665"/>
                  </a:cubicBezTo>
                  <a:cubicBezTo>
                    <a:pt x="881" y="1665"/>
                    <a:pt x="881" y="1665"/>
                    <a:pt x="881" y="1665"/>
                  </a:cubicBezTo>
                  <a:moveTo>
                    <a:pt x="471" y="0"/>
                  </a:moveTo>
                  <a:cubicBezTo>
                    <a:pt x="294" y="0"/>
                    <a:pt x="117" y="84"/>
                    <a:pt x="0" y="251"/>
                  </a:cubicBezTo>
                  <a:cubicBezTo>
                    <a:pt x="4" y="625"/>
                    <a:pt x="8" y="1292"/>
                    <a:pt x="12" y="1665"/>
                  </a:cubicBezTo>
                  <a:cubicBezTo>
                    <a:pt x="929" y="1665"/>
                    <a:pt x="929" y="1665"/>
                    <a:pt x="929" y="1665"/>
                  </a:cubicBezTo>
                  <a:cubicBezTo>
                    <a:pt x="929" y="1662"/>
                    <a:pt x="929" y="1658"/>
                    <a:pt x="929" y="1655"/>
                  </a:cubicBezTo>
                  <a:cubicBezTo>
                    <a:pt x="929" y="1654"/>
                    <a:pt x="929" y="1654"/>
                    <a:pt x="929" y="1653"/>
                  </a:cubicBezTo>
                  <a:cubicBezTo>
                    <a:pt x="929" y="1652"/>
                    <a:pt x="929" y="1652"/>
                    <a:pt x="929" y="1651"/>
                  </a:cubicBezTo>
                  <a:cubicBezTo>
                    <a:pt x="933" y="1275"/>
                    <a:pt x="937" y="620"/>
                    <a:pt x="941" y="251"/>
                  </a:cubicBezTo>
                  <a:cubicBezTo>
                    <a:pt x="824" y="84"/>
                    <a:pt x="647" y="0"/>
                    <a:pt x="471" y="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B0D17663-099F-F155-6D90-B4531417D8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80100" y="4862513"/>
              <a:ext cx="2078037" cy="55563"/>
            </a:xfrm>
            <a:custGeom>
              <a:avLst/>
              <a:gdLst>
                <a:gd name="T0" fmla="*/ 900 w 900"/>
                <a:gd name="T1" fmla="*/ 12 h 24"/>
                <a:gd name="T2" fmla="*/ 900 w 900"/>
                <a:gd name="T3" fmla="*/ 10 h 24"/>
                <a:gd name="T4" fmla="*/ 12 w 900"/>
                <a:gd name="T5" fmla="*/ 0 h 24"/>
                <a:gd name="T6" fmla="*/ 12 w 900"/>
                <a:gd name="T7" fmla="*/ 24 h 24"/>
                <a:gd name="T8" fmla="*/ 28 w 900"/>
                <a:gd name="T9" fmla="*/ 12 h 24"/>
                <a:gd name="T10" fmla="*/ 76 w 900"/>
                <a:gd name="T11" fmla="*/ 0 h 24"/>
                <a:gd name="T12" fmla="*/ 60 w 900"/>
                <a:gd name="T13" fmla="*/ 12 h 24"/>
                <a:gd name="T14" fmla="*/ 76 w 900"/>
                <a:gd name="T15" fmla="*/ 24 h 24"/>
                <a:gd name="T16" fmla="*/ 76 w 900"/>
                <a:gd name="T17" fmla="*/ 0 h 24"/>
                <a:gd name="T18" fmla="*/ 132 w 900"/>
                <a:gd name="T19" fmla="*/ 0 h 24"/>
                <a:gd name="T20" fmla="*/ 132 w 900"/>
                <a:gd name="T21" fmla="*/ 24 h 24"/>
                <a:gd name="T22" fmla="*/ 148 w 900"/>
                <a:gd name="T23" fmla="*/ 12 h 24"/>
                <a:gd name="T24" fmla="*/ 196 w 900"/>
                <a:gd name="T25" fmla="*/ 0 h 24"/>
                <a:gd name="T26" fmla="*/ 180 w 900"/>
                <a:gd name="T27" fmla="*/ 12 h 24"/>
                <a:gd name="T28" fmla="*/ 196 w 900"/>
                <a:gd name="T29" fmla="*/ 24 h 24"/>
                <a:gd name="T30" fmla="*/ 196 w 900"/>
                <a:gd name="T31" fmla="*/ 0 h 24"/>
                <a:gd name="T32" fmla="*/ 252 w 900"/>
                <a:gd name="T33" fmla="*/ 0 h 24"/>
                <a:gd name="T34" fmla="*/ 252 w 900"/>
                <a:gd name="T35" fmla="*/ 24 h 24"/>
                <a:gd name="T36" fmla="*/ 268 w 900"/>
                <a:gd name="T37" fmla="*/ 12 h 24"/>
                <a:gd name="T38" fmla="*/ 316 w 900"/>
                <a:gd name="T39" fmla="*/ 0 h 24"/>
                <a:gd name="T40" fmla="*/ 300 w 900"/>
                <a:gd name="T41" fmla="*/ 12 h 24"/>
                <a:gd name="T42" fmla="*/ 316 w 900"/>
                <a:gd name="T43" fmla="*/ 24 h 24"/>
                <a:gd name="T44" fmla="*/ 316 w 900"/>
                <a:gd name="T45" fmla="*/ 0 h 24"/>
                <a:gd name="T46" fmla="*/ 372 w 900"/>
                <a:gd name="T47" fmla="*/ 0 h 24"/>
                <a:gd name="T48" fmla="*/ 372 w 900"/>
                <a:gd name="T49" fmla="*/ 24 h 24"/>
                <a:gd name="T50" fmla="*/ 388 w 900"/>
                <a:gd name="T51" fmla="*/ 12 h 24"/>
                <a:gd name="T52" fmla="*/ 436 w 900"/>
                <a:gd name="T53" fmla="*/ 0 h 24"/>
                <a:gd name="T54" fmla="*/ 420 w 900"/>
                <a:gd name="T55" fmla="*/ 12 h 24"/>
                <a:gd name="T56" fmla="*/ 436 w 900"/>
                <a:gd name="T57" fmla="*/ 24 h 24"/>
                <a:gd name="T58" fmla="*/ 436 w 900"/>
                <a:gd name="T59" fmla="*/ 0 h 24"/>
                <a:gd name="T60" fmla="*/ 492 w 900"/>
                <a:gd name="T61" fmla="*/ 0 h 24"/>
                <a:gd name="T62" fmla="*/ 492 w 900"/>
                <a:gd name="T63" fmla="*/ 24 h 24"/>
                <a:gd name="T64" fmla="*/ 508 w 900"/>
                <a:gd name="T65" fmla="*/ 12 h 24"/>
                <a:gd name="T66" fmla="*/ 556 w 900"/>
                <a:gd name="T67" fmla="*/ 0 h 24"/>
                <a:gd name="T68" fmla="*/ 540 w 900"/>
                <a:gd name="T69" fmla="*/ 12 h 24"/>
                <a:gd name="T70" fmla="*/ 556 w 900"/>
                <a:gd name="T71" fmla="*/ 24 h 24"/>
                <a:gd name="T72" fmla="*/ 556 w 900"/>
                <a:gd name="T73" fmla="*/ 0 h 24"/>
                <a:gd name="T74" fmla="*/ 612 w 900"/>
                <a:gd name="T75" fmla="*/ 0 h 24"/>
                <a:gd name="T76" fmla="*/ 612 w 900"/>
                <a:gd name="T77" fmla="*/ 24 h 24"/>
                <a:gd name="T78" fmla="*/ 628 w 900"/>
                <a:gd name="T79" fmla="*/ 12 h 24"/>
                <a:gd name="T80" fmla="*/ 676 w 900"/>
                <a:gd name="T81" fmla="*/ 0 h 24"/>
                <a:gd name="T82" fmla="*/ 660 w 900"/>
                <a:gd name="T83" fmla="*/ 12 h 24"/>
                <a:gd name="T84" fmla="*/ 676 w 900"/>
                <a:gd name="T85" fmla="*/ 24 h 24"/>
                <a:gd name="T86" fmla="*/ 676 w 900"/>
                <a:gd name="T87" fmla="*/ 0 h 24"/>
                <a:gd name="T88" fmla="*/ 732 w 900"/>
                <a:gd name="T89" fmla="*/ 0 h 24"/>
                <a:gd name="T90" fmla="*/ 732 w 900"/>
                <a:gd name="T91" fmla="*/ 24 h 24"/>
                <a:gd name="T92" fmla="*/ 748 w 900"/>
                <a:gd name="T93" fmla="*/ 12 h 24"/>
                <a:gd name="T94" fmla="*/ 796 w 900"/>
                <a:gd name="T95" fmla="*/ 0 h 24"/>
                <a:gd name="T96" fmla="*/ 780 w 900"/>
                <a:gd name="T97" fmla="*/ 12 h 24"/>
                <a:gd name="T98" fmla="*/ 796 w 900"/>
                <a:gd name="T99" fmla="*/ 24 h 24"/>
                <a:gd name="T100" fmla="*/ 796 w 900"/>
                <a:gd name="T101" fmla="*/ 0 h 24"/>
                <a:gd name="T102" fmla="*/ 852 w 900"/>
                <a:gd name="T103" fmla="*/ 0 h 24"/>
                <a:gd name="T104" fmla="*/ 852 w 900"/>
                <a:gd name="T105" fmla="*/ 24 h 24"/>
                <a:gd name="T106" fmla="*/ 868 w 900"/>
                <a:gd name="T10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00" h="24">
                  <a:moveTo>
                    <a:pt x="900" y="10"/>
                  </a:moveTo>
                  <a:cubicBezTo>
                    <a:pt x="900" y="11"/>
                    <a:pt x="900" y="11"/>
                    <a:pt x="900" y="12"/>
                  </a:cubicBezTo>
                  <a:cubicBezTo>
                    <a:pt x="900" y="13"/>
                    <a:pt x="900" y="13"/>
                    <a:pt x="900" y="14"/>
                  </a:cubicBezTo>
                  <a:cubicBezTo>
                    <a:pt x="900" y="12"/>
                    <a:pt x="900" y="11"/>
                    <a:pt x="900" y="10"/>
                  </a:cubicBezTo>
                  <a:moveTo>
                    <a:pt x="16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3" y="24"/>
                    <a:pt x="28" y="19"/>
                    <a:pt x="28" y="12"/>
                  </a:cubicBezTo>
                  <a:cubicBezTo>
                    <a:pt x="28" y="5"/>
                    <a:pt x="23" y="0"/>
                    <a:pt x="16" y="0"/>
                  </a:cubicBezTo>
                  <a:moveTo>
                    <a:pt x="76" y="0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65" y="0"/>
                    <a:pt x="60" y="5"/>
                    <a:pt x="60" y="12"/>
                  </a:cubicBezTo>
                  <a:cubicBezTo>
                    <a:pt x="60" y="19"/>
                    <a:pt x="65" y="24"/>
                    <a:pt x="72" y="24"/>
                  </a:cubicBezTo>
                  <a:cubicBezTo>
                    <a:pt x="76" y="24"/>
                    <a:pt x="76" y="24"/>
                    <a:pt x="76" y="24"/>
                  </a:cubicBezTo>
                  <a:cubicBezTo>
                    <a:pt x="83" y="24"/>
                    <a:pt x="88" y="19"/>
                    <a:pt x="88" y="12"/>
                  </a:cubicBezTo>
                  <a:cubicBezTo>
                    <a:pt x="88" y="5"/>
                    <a:pt x="83" y="0"/>
                    <a:pt x="76" y="0"/>
                  </a:cubicBezTo>
                  <a:moveTo>
                    <a:pt x="136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125" y="0"/>
                    <a:pt x="120" y="5"/>
                    <a:pt x="120" y="12"/>
                  </a:cubicBezTo>
                  <a:cubicBezTo>
                    <a:pt x="120" y="19"/>
                    <a:pt x="125" y="24"/>
                    <a:pt x="132" y="24"/>
                  </a:cubicBezTo>
                  <a:cubicBezTo>
                    <a:pt x="136" y="24"/>
                    <a:pt x="136" y="24"/>
                    <a:pt x="136" y="24"/>
                  </a:cubicBezTo>
                  <a:cubicBezTo>
                    <a:pt x="143" y="24"/>
                    <a:pt x="148" y="19"/>
                    <a:pt x="148" y="12"/>
                  </a:cubicBezTo>
                  <a:cubicBezTo>
                    <a:pt x="148" y="5"/>
                    <a:pt x="143" y="0"/>
                    <a:pt x="136" y="0"/>
                  </a:cubicBezTo>
                  <a:moveTo>
                    <a:pt x="196" y="0"/>
                  </a:moveTo>
                  <a:cubicBezTo>
                    <a:pt x="192" y="0"/>
                    <a:pt x="192" y="0"/>
                    <a:pt x="192" y="0"/>
                  </a:cubicBezTo>
                  <a:cubicBezTo>
                    <a:pt x="185" y="0"/>
                    <a:pt x="180" y="5"/>
                    <a:pt x="180" y="12"/>
                  </a:cubicBezTo>
                  <a:cubicBezTo>
                    <a:pt x="180" y="19"/>
                    <a:pt x="185" y="24"/>
                    <a:pt x="192" y="24"/>
                  </a:cubicBezTo>
                  <a:cubicBezTo>
                    <a:pt x="196" y="24"/>
                    <a:pt x="196" y="24"/>
                    <a:pt x="196" y="24"/>
                  </a:cubicBezTo>
                  <a:cubicBezTo>
                    <a:pt x="203" y="24"/>
                    <a:pt x="208" y="19"/>
                    <a:pt x="208" y="12"/>
                  </a:cubicBezTo>
                  <a:cubicBezTo>
                    <a:pt x="208" y="5"/>
                    <a:pt x="203" y="0"/>
                    <a:pt x="196" y="0"/>
                  </a:cubicBezTo>
                  <a:moveTo>
                    <a:pt x="256" y="0"/>
                  </a:moveTo>
                  <a:cubicBezTo>
                    <a:pt x="252" y="0"/>
                    <a:pt x="252" y="0"/>
                    <a:pt x="252" y="0"/>
                  </a:cubicBezTo>
                  <a:cubicBezTo>
                    <a:pt x="245" y="0"/>
                    <a:pt x="240" y="5"/>
                    <a:pt x="240" y="12"/>
                  </a:cubicBezTo>
                  <a:cubicBezTo>
                    <a:pt x="240" y="19"/>
                    <a:pt x="245" y="24"/>
                    <a:pt x="252" y="24"/>
                  </a:cubicBezTo>
                  <a:cubicBezTo>
                    <a:pt x="256" y="24"/>
                    <a:pt x="256" y="24"/>
                    <a:pt x="256" y="24"/>
                  </a:cubicBezTo>
                  <a:cubicBezTo>
                    <a:pt x="263" y="24"/>
                    <a:pt x="268" y="19"/>
                    <a:pt x="268" y="12"/>
                  </a:cubicBezTo>
                  <a:cubicBezTo>
                    <a:pt x="268" y="5"/>
                    <a:pt x="263" y="0"/>
                    <a:pt x="256" y="0"/>
                  </a:cubicBezTo>
                  <a:moveTo>
                    <a:pt x="316" y="0"/>
                  </a:moveTo>
                  <a:cubicBezTo>
                    <a:pt x="312" y="0"/>
                    <a:pt x="312" y="0"/>
                    <a:pt x="312" y="0"/>
                  </a:cubicBezTo>
                  <a:cubicBezTo>
                    <a:pt x="305" y="0"/>
                    <a:pt x="300" y="5"/>
                    <a:pt x="300" y="12"/>
                  </a:cubicBezTo>
                  <a:cubicBezTo>
                    <a:pt x="300" y="19"/>
                    <a:pt x="305" y="24"/>
                    <a:pt x="312" y="24"/>
                  </a:cubicBezTo>
                  <a:cubicBezTo>
                    <a:pt x="316" y="24"/>
                    <a:pt x="316" y="24"/>
                    <a:pt x="316" y="24"/>
                  </a:cubicBezTo>
                  <a:cubicBezTo>
                    <a:pt x="323" y="24"/>
                    <a:pt x="328" y="19"/>
                    <a:pt x="328" y="12"/>
                  </a:cubicBezTo>
                  <a:cubicBezTo>
                    <a:pt x="328" y="5"/>
                    <a:pt x="323" y="0"/>
                    <a:pt x="316" y="0"/>
                  </a:cubicBezTo>
                  <a:moveTo>
                    <a:pt x="376" y="0"/>
                  </a:moveTo>
                  <a:cubicBezTo>
                    <a:pt x="372" y="0"/>
                    <a:pt x="372" y="0"/>
                    <a:pt x="372" y="0"/>
                  </a:cubicBezTo>
                  <a:cubicBezTo>
                    <a:pt x="365" y="0"/>
                    <a:pt x="360" y="5"/>
                    <a:pt x="360" y="12"/>
                  </a:cubicBezTo>
                  <a:cubicBezTo>
                    <a:pt x="360" y="19"/>
                    <a:pt x="365" y="24"/>
                    <a:pt x="372" y="24"/>
                  </a:cubicBezTo>
                  <a:cubicBezTo>
                    <a:pt x="376" y="24"/>
                    <a:pt x="376" y="24"/>
                    <a:pt x="376" y="24"/>
                  </a:cubicBezTo>
                  <a:cubicBezTo>
                    <a:pt x="383" y="24"/>
                    <a:pt x="388" y="19"/>
                    <a:pt x="388" y="12"/>
                  </a:cubicBezTo>
                  <a:cubicBezTo>
                    <a:pt x="388" y="5"/>
                    <a:pt x="383" y="0"/>
                    <a:pt x="376" y="0"/>
                  </a:cubicBezTo>
                  <a:moveTo>
                    <a:pt x="436" y="0"/>
                  </a:moveTo>
                  <a:cubicBezTo>
                    <a:pt x="432" y="0"/>
                    <a:pt x="432" y="0"/>
                    <a:pt x="432" y="0"/>
                  </a:cubicBezTo>
                  <a:cubicBezTo>
                    <a:pt x="425" y="0"/>
                    <a:pt x="420" y="5"/>
                    <a:pt x="420" y="12"/>
                  </a:cubicBezTo>
                  <a:cubicBezTo>
                    <a:pt x="420" y="19"/>
                    <a:pt x="425" y="24"/>
                    <a:pt x="432" y="24"/>
                  </a:cubicBezTo>
                  <a:cubicBezTo>
                    <a:pt x="436" y="24"/>
                    <a:pt x="436" y="24"/>
                    <a:pt x="436" y="24"/>
                  </a:cubicBezTo>
                  <a:cubicBezTo>
                    <a:pt x="443" y="24"/>
                    <a:pt x="448" y="19"/>
                    <a:pt x="448" y="12"/>
                  </a:cubicBezTo>
                  <a:cubicBezTo>
                    <a:pt x="448" y="5"/>
                    <a:pt x="443" y="0"/>
                    <a:pt x="436" y="0"/>
                  </a:cubicBezTo>
                  <a:moveTo>
                    <a:pt x="496" y="0"/>
                  </a:moveTo>
                  <a:cubicBezTo>
                    <a:pt x="492" y="0"/>
                    <a:pt x="492" y="0"/>
                    <a:pt x="492" y="0"/>
                  </a:cubicBezTo>
                  <a:cubicBezTo>
                    <a:pt x="485" y="0"/>
                    <a:pt x="480" y="5"/>
                    <a:pt x="480" y="12"/>
                  </a:cubicBezTo>
                  <a:cubicBezTo>
                    <a:pt x="480" y="19"/>
                    <a:pt x="485" y="24"/>
                    <a:pt x="492" y="24"/>
                  </a:cubicBezTo>
                  <a:cubicBezTo>
                    <a:pt x="496" y="24"/>
                    <a:pt x="496" y="24"/>
                    <a:pt x="496" y="24"/>
                  </a:cubicBezTo>
                  <a:cubicBezTo>
                    <a:pt x="503" y="24"/>
                    <a:pt x="508" y="19"/>
                    <a:pt x="508" y="12"/>
                  </a:cubicBezTo>
                  <a:cubicBezTo>
                    <a:pt x="508" y="5"/>
                    <a:pt x="503" y="0"/>
                    <a:pt x="496" y="0"/>
                  </a:cubicBezTo>
                  <a:moveTo>
                    <a:pt x="556" y="0"/>
                  </a:moveTo>
                  <a:cubicBezTo>
                    <a:pt x="552" y="0"/>
                    <a:pt x="552" y="0"/>
                    <a:pt x="552" y="0"/>
                  </a:cubicBezTo>
                  <a:cubicBezTo>
                    <a:pt x="545" y="0"/>
                    <a:pt x="540" y="5"/>
                    <a:pt x="540" y="12"/>
                  </a:cubicBezTo>
                  <a:cubicBezTo>
                    <a:pt x="540" y="19"/>
                    <a:pt x="545" y="24"/>
                    <a:pt x="552" y="24"/>
                  </a:cubicBezTo>
                  <a:cubicBezTo>
                    <a:pt x="556" y="24"/>
                    <a:pt x="556" y="24"/>
                    <a:pt x="556" y="24"/>
                  </a:cubicBezTo>
                  <a:cubicBezTo>
                    <a:pt x="563" y="24"/>
                    <a:pt x="568" y="19"/>
                    <a:pt x="568" y="12"/>
                  </a:cubicBezTo>
                  <a:cubicBezTo>
                    <a:pt x="568" y="5"/>
                    <a:pt x="563" y="0"/>
                    <a:pt x="556" y="0"/>
                  </a:cubicBezTo>
                  <a:moveTo>
                    <a:pt x="616" y="0"/>
                  </a:moveTo>
                  <a:cubicBezTo>
                    <a:pt x="612" y="0"/>
                    <a:pt x="612" y="0"/>
                    <a:pt x="612" y="0"/>
                  </a:cubicBezTo>
                  <a:cubicBezTo>
                    <a:pt x="605" y="0"/>
                    <a:pt x="600" y="5"/>
                    <a:pt x="600" y="12"/>
                  </a:cubicBezTo>
                  <a:cubicBezTo>
                    <a:pt x="600" y="19"/>
                    <a:pt x="605" y="24"/>
                    <a:pt x="612" y="24"/>
                  </a:cubicBezTo>
                  <a:cubicBezTo>
                    <a:pt x="616" y="24"/>
                    <a:pt x="616" y="24"/>
                    <a:pt x="616" y="24"/>
                  </a:cubicBezTo>
                  <a:cubicBezTo>
                    <a:pt x="623" y="24"/>
                    <a:pt x="628" y="19"/>
                    <a:pt x="628" y="12"/>
                  </a:cubicBezTo>
                  <a:cubicBezTo>
                    <a:pt x="628" y="5"/>
                    <a:pt x="623" y="0"/>
                    <a:pt x="616" y="0"/>
                  </a:cubicBezTo>
                  <a:moveTo>
                    <a:pt x="676" y="0"/>
                  </a:moveTo>
                  <a:cubicBezTo>
                    <a:pt x="672" y="0"/>
                    <a:pt x="672" y="0"/>
                    <a:pt x="672" y="0"/>
                  </a:cubicBezTo>
                  <a:cubicBezTo>
                    <a:pt x="665" y="0"/>
                    <a:pt x="660" y="5"/>
                    <a:pt x="660" y="12"/>
                  </a:cubicBezTo>
                  <a:cubicBezTo>
                    <a:pt x="660" y="19"/>
                    <a:pt x="665" y="24"/>
                    <a:pt x="672" y="24"/>
                  </a:cubicBezTo>
                  <a:cubicBezTo>
                    <a:pt x="676" y="24"/>
                    <a:pt x="676" y="24"/>
                    <a:pt x="676" y="24"/>
                  </a:cubicBezTo>
                  <a:cubicBezTo>
                    <a:pt x="683" y="24"/>
                    <a:pt x="688" y="19"/>
                    <a:pt x="688" y="12"/>
                  </a:cubicBezTo>
                  <a:cubicBezTo>
                    <a:pt x="688" y="5"/>
                    <a:pt x="683" y="0"/>
                    <a:pt x="676" y="0"/>
                  </a:cubicBezTo>
                  <a:moveTo>
                    <a:pt x="736" y="0"/>
                  </a:moveTo>
                  <a:cubicBezTo>
                    <a:pt x="732" y="0"/>
                    <a:pt x="732" y="0"/>
                    <a:pt x="732" y="0"/>
                  </a:cubicBezTo>
                  <a:cubicBezTo>
                    <a:pt x="725" y="0"/>
                    <a:pt x="720" y="5"/>
                    <a:pt x="720" y="12"/>
                  </a:cubicBezTo>
                  <a:cubicBezTo>
                    <a:pt x="720" y="19"/>
                    <a:pt x="725" y="24"/>
                    <a:pt x="732" y="24"/>
                  </a:cubicBezTo>
                  <a:cubicBezTo>
                    <a:pt x="736" y="24"/>
                    <a:pt x="736" y="24"/>
                    <a:pt x="736" y="24"/>
                  </a:cubicBezTo>
                  <a:cubicBezTo>
                    <a:pt x="743" y="24"/>
                    <a:pt x="748" y="19"/>
                    <a:pt x="748" y="12"/>
                  </a:cubicBezTo>
                  <a:cubicBezTo>
                    <a:pt x="748" y="5"/>
                    <a:pt x="743" y="0"/>
                    <a:pt x="736" y="0"/>
                  </a:cubicBezTo>
                  <a:moveTo>
                    <a:pt x="796" y="0"/>
                  </a:moveTo>
                  <a:cubicBezTo>
                    <a:pt x="792" y="0"/>
                    <a:pt x="792" y="0"/>
                    <a:pt x="792" y="0"/>
                  </a:cubicBezTo>
                  <a:cubicBezTo>
                    <a:pt x="785" y="0"/>
                    <a:pt x="780" y="5"/>
                    <a:pt x="780" y="12"/>
                  </a:cubicBezTo>
                  <a:cubicBezTo>
                    <a:pt x="780" y="19"/>
                    <a:pt x="785" y="24"/>
                    <a:pt x="792" y="24"/>
                  </a:cubicBezTo>
                  <a:cubicBezTo>
                    <a:pt x="796" y="24"/>
                    <a:pt x="796" y="24"/>
                    <a:pt x="796" y="24"/>
                  </a:cubicBezTo>
                  <a:cubicBezTo>
                    <a:pt x="803" y="24"/>
                    <a:pt x="808" y="19"/>
                    <a:pt x="808" y="12"/>
                  </a:cubicBezTo>
                  <a:cubicBezTo>
                    <a:pt x="808" y="5"/>
                    <a:pt x="803" y="0"/>
                    <a:pt x="796" y="0"/>
                  </a:cubicBezTo>
                  <a:moveTo>
                    <a:pt x="856" y="0"/>
                  </a:moveTo>
                  <a:cubicBezTo>
                    <a:pt x="852" y="0"/>
                    <a:pt x="852" y="0"/>
                    <a:pt x="852" y="0"/>
                  </a:cubicBezTo>
                  <a:cubicBezTo>
                    <a:pt x="845" y="0"/>
                    <a:pt x="840" y="5"/>
                    <a:pt x="840" y="12"/>
                  </a:cubicBezTo>
                  <a:cubicBezTo>
                    <a:pt x="840" y="19"/>
                    <a:pt x="845" y="24"/>
                    <a:pt x="852" y="24"/>
                  </a:cubicBezTo>
                  <a:cubicBezTo>
                    <a:pt x="856" y="24"/>
                    <a:pt x="856" y="24"/>
                    <a:pt x="856" y="24"/>
                  </a:cubicBezTo>
                  <a:cubicBezTo>
                    <a:pt x="863" y="24"/>
                    <a:pt x="868" y="19"/>
                    <a:pt x="868" y="12"/>
                  </a:cubicBezTo>
                  <a:cubicBezTo>
                    <a:pt x="868" y="5"/>
                    <a:pt x="863" y="0"/>
                    <a:pt x="85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A19ACA69-A586-DEAC-FFA2-BF05710783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81675" y="1042988"/>
              <a:ext cx="2235200" cy="3906838"/>
            </a:xfrm>
            <a:custGeom>
              <a:avLst/>
              <a:gdLst>
                <a:gd name="T0" fmla="*/ 957 w 969"/>
                <a:gd name="T1" fmla="*/ 1693 h 1693"/>
                <a:gd name="T2" fmla="*/ 12 w 969"/>
                <a:gd name="T3" fmla="*/ 1693 h 1693"/>
                <a:gd name="T4" fmla="*/ 12 w 969"/>
                <a:gd name="T5" fmla="*/ 1679 h 1693"/>
                <a:gd name="T6" fmla="*/ 6 w 969"/>
                <a:gd name="T7" fmla="*/ 970 h 1693"/>
                <a:gd name="T8" fmla="*/ 0 w 969"/>
                <a:gd name="T9" fmla="*/ 266 h 1693"/>
                <a:gd name="T10" fmla="*/ 0 w 969"/>
                <a:gd name="T11" fmla="*/ 261 h 1693"/>
                <a:gd name="T12" fmla="*/ 3 w 969"/>
                <a:gd name="T13" fmla="*/ 257 h 1693"/>
                <a:gd name="T14" fmla="*/ 485 w 969"/>
                <a:gd name="T15" fmla="*/ 0 h 1693"/>
                <a:gd name="T16" fmla="*/ 966 w 969"/>
                <a:gd name="T17" fmla="*/ 257 h 1693"/>
                <a:gd name="T18" fmla="*/ 969 w 969"/>
                <a:gd name="T19" fmla="*/ 261 h 1693"/>
                <a:gd name="T20" fmla="*/ 969 w 969"/>
                <a:gd name="T21" fmla="*/ 266 h 1693"/>
                <a:gd name="T22" fmla="*/ 963 w 969"/>
                <a:gd name="T23" fmla="*/ 968 h 1693"/>
                <a:gd name="T24" fmla="*/ 957 w 969"/>
                <a:gd name="T25" fmla="*/ 1679 h 1693"/>
                <a:gd name="T26" fmla="*/ 957 w 969"/>
                <a:gd name="T27" fmla="*/ 1693 h 1693"/>
                <a:gd name="T28" fmla="*/ 40 w 969"/>
                <a:gd name="T29" fmla="*/ 1665 h 1693"/>
                <a:gd name="T30" fmla="*/ 929 w 969"/>
                <a:gd name="T31" fmla="*/ 1665 h 1693"/>
                <a:gd name="T32" fmla="*/ 935 w 969"/>
                <a:gd name="T33" fmla="*/ 968 h 1693"/>
                <a:gd name="T34" fmla="*/ 941 w 969"/>
                <a:gd name="T35" fmla="*/ 270 h 1693"/>
                <a:gd name="T36" fmla="*/ 485 w 969"/>
                <a:gd name="T37" fmla="*/ 28 h 1693"/>
                <a:gd name="T38" fmla="*/ 29 w 969"/>
                <a:gd name="T39" fmla="*/ 270 h 1693"/>
                <a:gd name="T40" fmla="*/ 34 w 969"/>
                <a:gd name="T41" fmla="*/ 970 h 1693"/>
                <a:gd name="T42" fmla="*/ 40 w 969"/>
                <a:gd name="T43" fmla="*/ 1665 h 1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1693">
                  <a:moveTo>
                    <a:pt x="957" y="1693"/>
                  </a:moveTo>
                  <a:cubicBezTo>
                    <a:pt x="12" y="1693"/>
                    <a:pt x="12" y="1693"/>
                    <a:pt x="12" y="1693"/>
                  </a:cubicBezTo>
                  <a:cubicBezTo>
                    <a:pt x="12" y="1679"/>
                    <a:pt x="12" y="1679"/>
                    <a:pt x="12" y="1679"/>
                  </a:cubicBezTo>
                  <a:cubicBezTo>
                    <a:pt x="10" y="1492"/>
                    <a:pt x="8" y="1227"/>
                    <a:pt x="6" y="970"/>
                  </a:cubicBezTo>
                  <a:cubicBezTo>
                    <a:pt x="4" y="715"/>
                    <a:pt x="2" y="452"/>
                    <a:pt x="0" y="266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3" y="257"/>
                    <a:pt x="3" y="257"/>
                    <a:pt x="3" y="257"/>
                  </a:cubicBezTo>
                  <a:cubicBezTo>
                    <a:pt x="117" y="94"/>
                    <a:pt x="293" y="0"/>
                    <a:pt x="485" y="0"/>
                  </a:cubicBezTo>
                  <a:cubicBezTo>
                    <a:pt x="677" y="0"/>
                    <a:pt x="852" y="94"/>
                    <a:pt x="966" y="257"/>
                  </a:cubicBezTo>
                  <a:cubicBezTo>
                    <a:pt x="969" y="261"/>
                    <a:pt x="969" y="261"/>
                    <a:pt x="969" y="261"/>
                  </a:cubicBezTo>
                  <a:cubicBezTo>
                    <a:pt x="969" y="266"/>
                    <a:pt x="969" y="266"/>
                    <a:pt x="969" y="266"/>
                  </a:cubicBezTo>
                  <a:cubicBezTo>
                    <a:pt x="967" y="451"/>
                    <a:pt x="965" y="714"/>
                    <a:pt x="963" y="968"/>
                  </a:cubicBezTo>
                  <a:cubicBezTo>
                    <a:pt x="961" y="1225"/>
                    <a:pt x="959" y="1492"/>
                    <a:pt x="957" y="1679"/>
                  </a:cubicBezTo>
                  <a:lnTo>
                    <a:pt x="957" y="1693"/>
                  </a:lnTo>
                  <a:close/>
                  <a:moveTo>
                    <a:pt x="40" y="1665"/>
                  </a:moveTo>
                  <a:cubicBezTo>
                    <a:pt x="929" y="1665"/>
                    <a:pt x="929" y="1665"/>
                    <a:pt x="929" y="1665"/>
                  </a:cubicBezTo>
                  <a:cubicBezTo>
                    <a:pt x="931" y="1478"/>
                    <a:pt x="933" y="1219"/>
                    <a:pt x="935" y="968"/>
                  </a:cubicBezTo>
                  <a:cubicBezTo>
                    <a:pt x="937" y="716"/>
                    <a:pt x="939" y="455"/>
                    <a:pt x="941" y="270"/>
                  </a:cubicBezTo>
                  <a:cubicBezTo>
                    <a:pt x="832" y="116"/>
                    <a:pt x="666" y="28"/>
                    <a:pt x="485" y="28"/>
                  </a:cubicBezTo>
                  <a:cubicBezTo>
                    <a:pt x="303" y="28"/>
                    <a:pt x="137" y="116"/>
                    <a:pt x="29" y="270"/>
                  </a:cubicBezTo>
                  <a:cubicBezTo>
                    <a:pt x="30" y="456"/>
                    <a:pt x="32" y="717"/>
                    <a:pt x="34" y="970"/>
                  </a:cubicBezTo>
                  <a:cubicBezTo>
                    <a:pt x="36" y="1220"/>
                    <a:pt x="38" y="1479"/>
                    <a:pt x="40" y="1665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4C8D207A-4D33-51E9-94F3-10E3B81EB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3188" y="1897063"/>
              <a:ext cx="931862" cy="2106613"/>
            </a:xfrm>
            <a:custGeom>
              <a:avLst/>
              <a:gdLst>
                <a:gd name="T0" fmla="*/ 404 w 404"/>
                <a:gd name="T1" fmla="*/ 193 h 913"/>
                <a:gd name="T2" fmla="*/ 202 w 404"/>
                <a:gd name="T3" fmla="*/ 0 h 913"/>
                <a:gd name="T4" fmla="*/ 0 w 404"/>
                <a:gd name="T5" fmla="*/ 193 h 913"/>
                <a:gd name="T6" fmla="*/ 119 w 404"/>
                <a:gd name="T7" fmla="*/ 402 h 913"/>
                <a:gd name="T8" fmla="*/ 45 w 404"/>
                <a:gd name="T9" fmla="*/ 913 h 913"/>
                <a:gd name="T10" fmla="*/ 391 w 404"/>
                <a:gd name="T11" fmla="*/ 913 h 913"/>
                <a:gd name="T12" fmla="*/ 291 w 404"/>
                <a:gd name="T13" fmla="*/ 399 h 913"/>
                <a:gd name="T14" fmla="*/ 404 w 404"/>
                <a:gd name="T15" fmla="*/ 193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4" h="913">
                  <a:moveTo>
                    <a:pt x="404" y="193"/>
                  </a:moveTo>
                  <a:cubicBezTo>
                    <a:pt x="404" y="86"/>
                    <a:pt x="309" y="0"/>
                    <a:pt x="202" y="0"/>
                  </a:cubicBezTo>
                  <a:cubicBezTo>
                    <a:pt x="95" y="0"/>
                    <a:pt x="0" y="86"/>
                    <a:pt x="0" y="193"/>
                  </a:cubicBezTo>
                  <a:cubicBezTo>
                    <a:pt x="0" y="309"/>
                    <a:pt x="54" y="371"/>
                    <a:pt x="119" y="402"/>
                  </a:cubicBezTo>
                  <a:cubicBezTo>
                    <a:pt x="45" y="913"/>
                    <a:pt x="45" y="913"/>
                    <a:pt x="45" y="913"/>
                  </a:cubicBezTo>
                  <a:cubicBezTo>
                    <a:pt x="391" y="913"/>
                    <a:pt x="391" y="913"/>
                    <a:pt x="391" y="913"/>
                  </a:cubicBezTo>
                  <a:cubicBezTo>
                    <a:pt x="291" y="399"/>
                    <a:pt x="291" y="399"/>
                    <a:pt x="291" y="399"/>
                  </a:cubicBezTo>
                  <a:cubicBezTo>
                    <a:pt x="353" y="367"/>
                    <a:pt x="404" y="292"/>
                    <a:pt x="404" y="193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674B2493-275C-2C99-D483-5A826100AD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29413" y="2787651"/>
              <a:ext cx="2981325" cy="1423988"/>
            </a:xfrm>
            <a:custGeom>
              <a:avLst/>
              <a:gdLst>
                <a:gd name="T0" fmla="*/ 1285 w 1292"/>
                <a:gd name="T1" fmla="*/ 487 h 617"/>
                <a:gd name="T2" fmla="*/ 1263 w 1292"/>
                <a:gd name="T3" fmla="*/ 440 h 617"/>
                <a:gd name="T4" fmla="*/ 1228 w 1292"/>
                <a:gd name="T5" fmla="*/ 428 h 617"/>
                <a:gd name="T6" fmla="*/ 1090 w 1292"/>
                <a:gd name="T7" fmla="*/ 174 h 617"/>
                <a:gd name="T8" fmla="*/ 823 w 1292"/>
                <a:gd name="T9" fmla="*/ 282 h 617"/>
                <a:gd name="T10" fmla="*/ 61 w 1292"/>
                <a:gd name="T11" fmla="*/ 7 h 617"/>
                <a:gd name="T12" fmla="*/ 14 w 1292"/>
                <a:gd name="T13" fmla="*/ 29 h 617"/>
                <a:gd name="T14" fmla="*/ 36 w 1292"/>
                <a:gd name="T15" fmla="*/ 76 h 617"/>
                <a:gd name="T16" fmla="*/ 72 w 1292"/>
                <a:gd name="T17" fmla="*/ 89 h 617"/>
                <a:gd name="T18" fmla="*/ 7 w 1292"/>
                <a:gd name="T19" fmla="*/ 269 h 617"/>
                <a:gd name="T20" fmla="*/ 29 w 1292"/>
                <a:gd name="T21" fmla="*/ 316 h 617"/>
                <a:gd name="T22" fmla="*/ 76 w 1292"/>
                <a:gd name="T23" fmla="*/ 294 h 617"/>
                <a:gd name="T24" fmla="*/ 141 w 1292"/>
                <a:gd name="T25" fmla="*/ 113 h 617"/>
                <a:gd name="T26" fmla="*/ 173 w 1292"/>
                <a:gd name="T27" fmla="*/ 125 h 617"/>
                <a:gd name="T28" fmla="*/ 134 w 1292"/>
                <a:gd name="T29" fmla="*/ 233 h 617"/>
                <a:gd name="T30" fmla="*/ 156 w 1292"/>
                <a:gd name="T31" fmla="*/ 280 h 617"/>
                <a:gd name="T32" fmla="*/ 203 w 1292"/>
                <a:gd name="T33" fmla="*/ 258 h 617"/>
                <a:gd name="T34" fmla="*/ 242 w 1292"/>
                <a:gd name="T35" fmla="*/ 150 h 617"/>
                <a:gd name="T36" fmla="*/ 271 w 1292"/>
                <a:gd name="T37" fmla="*/ 160 h 617"/>
                <a:gd name="T38" fmla="*/ 203 w 1292"/>
                <a:gd name="T39" fmla="*/ 348 h 617"/>
                <a:gd name="T40" fmla="*/ 225 w 1292"/>
                <a:gd name="T41" fmla="*/ 395 h 617"/>
                <a:gd name="T42" fmla="*/ 272 w 1292"/>
                <a:gd name="T43" fmla="*/ 373 h 617"/>
                <a:gd name="T44" fmla="*/ 339 w 1292"/>
                <a:gd name="T45" fmla="*/ 185 h 617"/>
                <a:gd name="T46" fmla="*/ 802 w 1292"/>
                <a:gd name="T47" fmla="*/ 351 h 617"/>
                <a:gd name="T48" fmla="*/ 943 w 1292"/>
                <a:gd name="T49" fmla="*/ 582 h 617"/>
                <a:gd name="T50" fmla="*/ 1200 w 1292"/>
                <a:gd name="T51" fmla="*/ 495 h 617"/>
                <a:gd name="T52" fmla="*/ 1238 w 1292"/>
                <a:gd name="T53" fmla="*/ 509 h 617"/>
                <a:gd name="T54" fmla="*/ 1285 w 1292"/>
                <a:gd name="T55" fmla="*/ 487 h 617"/>
                <a:gd name="T56" fmla="*/ 1056 w 1292"/>
                <a:gd name="T57" fmla="*/ 392 h 617"/>
                <a:gd name="T58" fmla="*/ 1059 w 1292"/>
                <a:gd name="T59" fmla="*/ 438 h 617"/>
                <a:gd name="T60" fmla="*/ 982 w 1292"/>
                <a:gd name="T61" fmla="*/ 474 h 617"/>
                <a:gd name="T62" fmla="*/ 946 w 1292"/>
                <a:gd name="T63" fmla="*/ 398 h 617"/>
                <a:gd name="T64" fmla="*/ 978 w 1292"/>
                <a:gd name="T65" fmla="*/ 364 h 617"/>
                <a:gd name="T66" fmla="*/ 975 w 1292"/>
                <a:gd name="T67" fmla="*/ 318 h 617"/>
                <a:gd name="T68" fmla="*/ 1052 w 1292"/>
                <a:gd name="T69" fmla="*/ 282 h 617"/>
                <a:gd name="T70" fmla="*/ 1088 w 1292"/>
                <a:gd name="T71" fmla="*/ 358 h 617"/>
                <a:gd name="T72" fmla="*/ 1056 w 1292"/>
                <a:gd name="T73" fmla="*/ 392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2" h="617">
                  <a:moveTo>
                    <a:pt x="1285" y="487"/>
                  </a:moveTo>
                  <a:cubicBezTo>
                    <a:pt x="1292" y="468"/>
                    <a:pt x="1282" y="447"/>
                    <a:pt x="1263" y="440"/>
                  </a:cubicBezTo>
                  <a:cubicBezTo>
                    <a:pt x="1228" y="428"/>
                    <a:pt x="1228" y="428"/>
                    <a:pt x="1228" y="428"/>
                  </a:cubicBezTo>
                  <a:cubicBezTo>
                    <a:pt x="1253" y="322"/>
                    <a:pt x="1195" y="212"/>
                    <a:pt x="1090" y="174"/>
                  </a:cubicBezTo>
                  <a:cubicBezTo>
                    <a:pt x="986" y="136"/>
                    <a:pt x="871" y="184"/>
                    <a:pt x="823" y="282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42" y="0"/>
                    <a:pt x="21" y="10"/>
                    <a:pt x="14" y="29"/>
                  </a:cubicBezTo>
                  <a:cubicBezTo>
                    <a:pt x="7" y="48"/>
                    <a:pt x="17" y="69"/>
                    <a:pt x="36" y="76"/>
                  </a:cubicBezTo>
                  <a:cubicBezTo>
                    <a:pt x="72" y="89"/>
                    <a:pt x="72" y="89"/>
                    <a:pt x="72" y="89"/>
                  </a:cubicBezTo>
                  <a:cubicBezTo>
                    <a:pt x="7" y="269"/>
                    <a:pt x="7" y="269"/>
                    <a:pt x="7" y="269"/>
                  </a:cubicBezTo>
                  <a:cubicBezTo>
                    <a:pt x="0" y="288"/>
                    <a:pt x="10" y="309"/>
                    <a:pt x="29" y="316"/>
                  </a:cubicBezTo>
                  <a:cubicBezTo>
                    <a:pt x="48" y="323"/>
                    <a:pt x="69" y="313"/>
                    <a:pt x="76" y="294"/>
                  </a:cubicBezTo>
                  <a:cubicBezTo>
                    <a:pt x="141" y="113"/>
                    <a:pt x="141" y="113"/>
                    <a:pt x="141" y="113"/>
                  </a:cubicBezTo>
                  <a:cubicBezTo>
                    <a:pt x="173" y="125"/>
                    <a:pt x="173" y="125"/>
                    <a:pt x="173" y="125"/>
                  </a:cubicBezTo>
                  <a:cubicBezTo>
                    <a:pt x="134" y="233"/>
                    <a:pt x="134" y="233"/>
                    <a:pt x="134" y="233"/>
                  </a:cubicBezTo>
                  <a:cubicBezTo>
                    <a:pt x="127" y="252"/>
                    <a:pt x="137" y="273"/>
                    <a:pt x="156" y="280"/>
                  </a:cubicBezTo>
                  <a:cubicBezTo>
                    <a:pt x="175" y="287"/>
                    <a:pt x="196" y="277"/>
                    <a:pt x="203" y="258"/>
                  </a:cubicBezTo>
                  <a:cubicBezTo>
                    <a:pt x="242" y="150"/>
                    <a:pt x="242" y="150"/>
                    <a:pt x="242" y="150"/>
                  </a:cubicBezTo>
                  <a:cubicBezTo>
                    <a:pt x="271" y="160"/>
                    <a:pt x="271" y="160"/>
                    <a:pt x="271" y="160"/>
                  </a:cubicBezTo>
                  <a:cubicBezTo>
                    <a:pt x="203" y="348"/>
                    <a:pt x="203" y="348"/>
                    <a:pt x="203" y="348"/>
                  </a:cubicBezTo>
                  <a:cubicBezTo>
                    <a:pt x="196" y="367"/>
                    <a:pt x="206" y="388"/>
                    <a:pt x="225" y="395"/>
                  </a:cubicBezTo>
                  <a:cubicBezTo>
                    <a:pt x="244" y="401"/>
                    <a:pt x="265" y="392"/>
                    <a:pt x="272" y="373"/>
                  </a:cubicBezTo>
                  <a:cubicBezTo>
                    <a:pt x="339" y="185"/>
                    <a:pt x="339" y="185"/>
                    <a:pt x="339" y="185"/>
                  </a:cubicBezTo>
                  <a:cubicBezTo>
                    <a:pt x="802" y="351"/>
                    <a:pt x="802" y="351"/>
                    <a:pt x="802" y="351"/>
                  </a:cubicBezTo>
                  <a:cubicBezTo>
                    <a:pt x="790" y="450"/>
                    <a:pt x="846" y="547"/>
                    <a:pt x="943" y="582"/>
                  </a:cubicBezTo>
                  <a:cubicBezTo>
                    <a:pt x="1041" y="617"/>
                    <a:pt x="1146" y="578"/>
                    <a:pt x="1200" y="495"/>
                  </a:cubicBezTo>
                  <a:cubicBezTo>
                    <a:pt x="1238" y="509"/>
                    <a:pt x="1238" y="509"/>
                    <a:pt x="1238" y="509"/>
                  </a:cubicBezTo>
                  <a:cubicBezTo>
                    <a:pt x="1257" y="516"/>
                    <a:pt x="1278" y="506"/>
                    <a:pt x="1285" y="487"/>
                  </a:cubicBezTo>
                  <a:close/>
                  <a:moveTo>
                    <a:pt x="1056" y="392"/>
                  </a:moveTo>
                  <a:cubicBezTo>
                    <a:pt x="1063" y="406"/>
                    <a:pt x="1064" y="423"/>
                    <a:pt x="1059" y="438"/>
                  </a:cubicBezTo>
                  <a:cubicBezTo>
                    <a:pt x="1047" y="469"/>
                    <a:pt x="1013" y="486"/>
                    <a:pt x="982" y="474"/>
                  </a:cubicBezTo>
                  <a:cubicBezTo>
                    <a:pt x="951" y="463"/>
                    <a:pt x="935" y="429"/>
                    <a:pt x="946" y="398"/>
                  </a:cubicBezTo>
                  <a:cubicBezTo>
                    <a:pt x="952" y="382"/>
                    <a:pt x="964" y="370"/>
                    <a:pt x="978" y="364"/>
                  </a:cubicBezTo>
                  <a:cubicBezTo>
                    <a:pt x="971" y="350"/>
                    <a:pt x="969" y="333"/>
                    <a:pt x="975" y="318"/>
                  </a:cubicBezTo>
                  <a:cubicBezTo>
                    <a:pt x="986" y="287"/>
                    <a:pt x="1021" y="270"/>
                    <a:pt x="1052" y="282"/>
                  </a:cubicBezTo>
                  <a:cubicBezTo>
                    <a:pt x="1083" y="293"/>
                    <a:pt x="1099" y="327"/>
                    <a:pt x="1088" y="358"/>
                  </a:cubicBezTo>
                  <a:cubicBezTo>
                    <a:pt x="1082" y="374"/>
                    <a:pt x="1070" y="386"/>
                    <a:pt x="1056" y="392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788CA015-30FF-FD9E-DBD2-981CBCE0D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1713" y="1733551"/>
              <a:ext cx="2859087" cy="3509963"/>
            </a:xfrm>
            <a:custGeom>
              <a:avLst/>
              <a:gdLst>
                <a:gd name="T0" fmla="*/ 1059 w 1239"/>
                <a:gd name="T1" fmla="*/ 1521 h 1521"/>
                <a:gd name="T2" fmla="*/ 665 w 1239"/>
                <a:gd name="T3" fmla="*/ 1413 h 1521"/>
                <a:gd name="T4" fmla="*/ 408 w 1239"/>
                <a:gd name="T5" fmla="*/ 1395 h 1521"/>
                <a:gd name="T6" fmla="*/ 21 w 1239"/>
                <a:gd name="T7" fmla="*/ 1099 h 1521"/>
                <a:gd name="T8" fmla="*/ 271 w 1239"/>
                <a:gd name="T9" fmla="*/ 1110 h 1521"/>
                <a:gd name="T10" fmla="*/ 612 w 1239"/>
                <a:gd name="T11" fmla="*/ 1074 h 1521"/>
                <a:gd name="T12" fmla="*/ 450 w 1239"/>
                <a:gd name="T13" fmla="*/ 691 h 1521"/>
                <a:gd name="T14" fmla="*/ 1 w 1239"/>
                <a:gd name="T15" fmla="*/ 549 h 1521"/>
                <a:gd name="T16" fmla="*/ 648 w 1239"/>
                <a:gd name="T17" fmla="*/ 582 h 1521"/>
                <a:gd name="T18" fmla="*/ 589 w 1239"/>
                <a:gd name="T19" fmla="*/ 445 h 1521"/>
                <a:gd name="T20" fmla="*/ 467 w 1239"/>
                <a:gd name="T21" fmla="*/ 145 h 1521"/>
                <a:gd name="T22" fmla="*/ 796 w 1239"/>
                <a:gd name="T23" fmla="*/ 504 h 1521"/>
                <a:gd name="T24" fmla="*/ 749 w 1239"/>
                <a:gd name="T25" fmla="*/ 70 h 1521"/>
                <a:gd name="T26" fmla="*/ 954 w 1239"/>
                <a:gd name="T27" fmla="*/ 547 h 1521"/>
                <a:gd name="T28" fmla="*/ 1028 w 1239"/>
                <a:gd name="T29" fmla="*/ 140 h 1521"/>
                <a:gd name="T30" fmla="*/ 1085 w 1239"/>
                <a:gd name="T31" fmla="*/ 624 h 1521"/>
                <a:gd name="T32" fmla="*/ 1049 w 1239"/>
                <a:gd name="T33" fmla="*/ 908 h 1521"/>
                <a:gd name="T34" fmla="*/ 1239 w 1239"/>
                <a:gd name="T35" fmla="*/ 1347 h 1521"/>
                <a:gd name="T36" fmla="*/ 1059 w 1239"/>
                <a:gd name="T37" fmla="*/ 1521 h 1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39" h="1521">
                  <a:moveTo>
                    <a:pt x="1059" y="1521"/>
                  </a:moveTo>
                  <a:cubicBezTo>
                    <a:pt x="979" y="1407"/>
                    <a:pt x="821" y="1410"/>
                    <a:pt x="665" y="1413"/>
                  </a:cubicBezTo>
                  <a:cubicBezTo>
                    <a:pt x="574" y="1415"/>
                    <a:pt x="483" y="1416"/>
                    <a:pt x="408" y="1395"/>
                  </a:cubicBezTo>
                  <a:cubicBezTo>
                    <a:pt x="205" y="1338"/>
                    <a:pt x="40" y="1234"/>
                    <a:pt x="21" y="1099"/>
                  </a:cubicBezTo>
                  <a:cubicBezTo>
                    <a:pt x="2" y="964"/>
                    <a:pt x="135" y="987"/>
                    <a:pt x="271" y="1110"/>
                  </a:cubicBezTo>
                  <a:cubicBezTo>
                    <a:pt x="409" y="1235"/>
                    <a:pt x="565" y="1150"/>
                    <a:pt x="612" y="1074"/>
                  </a:cubicBezTo>
                  <a:cubicBezTo>
                    <a:pt x="676" y="972"/>
                    <a:pt x="635" y="757"/>
                    <a:pt x="450" y="691"/>
                  </a:cubicBezTo>
                  <a:cubicBezTo>
                    <a:pt x="302" y="639"/>
                    <a:pt x="3" y="730"/>
                    <a:pt x="1" y="549"/>
                  </a:cubicBezTo>
                  <a:cubicBezTo>
                    <a:pt x="0" y="408"/>
                    <a:pt x="497" y="354"/>
                    <a:pt x="648" y="582"/>
                  </a:cubicBezTo>
                  <a:cubicBezTo>
                    <a:pt x="648" y="582"/>
                    <a:pt x="629" y="522"/>
                    <a:pt x="589" y="445"/>
                  </a:cubicBezTo>
                  <a:cubicBezTo>
                    <a:pt x="528" y="328"/>
                    <a:pt x="351" y="213"/>
                    <a:pt x="467" y="145"/>
                  </a:cubicBezTo>
                  <a:cubicBezTo>
                    <a:pt x="594" y="70"/>
                    <a:pt x="786" y="384"/>
                    <a:pt x="796" y="504"/>
                  </a:cubicBezTo>
                  <a:cubicBezTo>
                    <a:pt x="774" y="297"/>
                    <a:pt x="644" y="120"/>
                    <a:pt x="749" y="70"/>
                  </a:cubicBezTo>
                  <a:cubicBezTo>
                    <a:pt x="899" y="0"/>
                    <a:pt x="959" y="390"/>
                    <a:pt x="954" y="547"/>
                  </a:cubicBezTo>
                  <a:cubicBezTo>
                    <a:pt x="984" y="304"/>
                    <a:pt x="928" y="144"/>
                    <a:pt x="1028" y="140"/>
                  </a:cubicBezTo>
                  <a:cubicBezTo>
                    <a:pt x="1145" y="135"/>
                    <a:pt x="1092" y="548"/>
                    <a:pt x="1085" y="624"/>
                  </a:cubicBezTo>
                  <a:cubicBezTo>
                    <a:pt x="1077" y="703"/>
                    <a:pt x="1059" y="801"/>
                    <a:pt x="1049" y="908"/>
                  </a:cubicBezTo>
                  <a:cubicBezTo>
                    <a:pt x="1029" y="1117"/>
                    <a:pt x="1154" y="1286"/>
                    <a:pt x="1239" y="1347"/>
                  </a:cubicBezTo>
                  <a:cubicBezTo>
                    <a:pt x="1059" y="1521"/>
                    <a:pt x="1059" y="1521"/>
                    <a:pt x="1059" y="1521"/>
                  </a:cubicBezTo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464E8820-7D7F-E1B4-624A-57F8174F2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31525" y="4729163"/>
              <a:ext cx="549275" cy="514350"/>
            </a:xfrm>
            <a:custGeom>
              <a:avLst/>
              <a:gdLst>
                <a:gd name="T0" fmla="*/ 184 w 238"/>
                <a:gd name="T1" fmla="*/ 0 h 223"/>
                <a:gd name="T2" fmla="*/ 0 w 238"/>
                <a:gd name="T3" fmla="*/ 167 h 223"/>
                <a:gd name="T4" fmla="*/ 58 w 238"/>
                <a:gd name="T5" fmla="*/ 223 h 223"/>
                <a:gd name="T6" fmla="*/ 238 w 238"/>
                <a:gd name="T7" fmla="*/ 49 h 223"/>
                <a:gd name="T8" fmla="*/ 184 w 238"/>
                <a:gd name="T9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8" h="223">
                  <a:moveTo>
                    <a:pt x="184" y="0"/>
                  </a:moveTo>
                  <a:cubicBezTo>
                    <a:pt x="0" y="167"/>
                    <a:pt x="0" y="167"/>
                    <a:pt x="0" y="167"/>
                  </a:cubicBezTo>
                  <a:cubicBezTo>
                    <a:pt x="22" y="182"/>
                    <a:pt x="41" y="200"/>
                    <a:pt x="58" y="223"/>
                  </a:cubicBezTo>
                  <a:cubicBezTo>
                    <a:pt x="238" y="49"/>
                    <a:pt x="238" y="49"/>
                    <a:pt x="238" y="49"/>
                  </a:cubicBezTo>
                  <a:cubicBezTo>
                    <a:pt x="221" y="37"/>
                    <a:pt x="203" y="20"/>
                    <a:pt x="184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FBDF4E12-C366-FD5B-4A25-5092A34F6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31525" y="4730751"/>
              <a:ext cx="741362" cy="704850"/>
            </a:xfrm>
            <a:custGeom>
              <a:avLst/>
              <a:gdLst>
                <a:gd name="T0" fmla="*/ 467 w 467"/>
                <a:gd name="T1" fmla="*/ 95 h 444"/>
                <a:gd name="T2" fmla="*/ 362 w 467"/>
                <a:gd name="T3" fmla="*/ 0 h 444"/>
                <a:gd name="T4" fmla="*/ 0 w 467"/>
                <a:gd name="T5" fmla="*/ 336 h 444"/>
                <a:gd name="T6" fmla="*/ 90 w 467"/>
                <a:gd name="T7" fmla="*/ 444 h 444"/>
                <a:gd name="T8" fmla="*/ 467 w 467"/>
                <a:gd name="T9" fmla="*/ 95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7" h="444">
                  <a:moveTo>
                    <a:pt x="467" y="95"/>
                  </a:moveTo>
                  <a:lnTo>
                    <a:pt x="362" y="0"/>
                  </a:lnTo>
                  <a:lnTo>
                    <a:pt x="0" y="336"/>
                  </a:lnTo>
                  <a:lnTo>
                    <a:pt x="90" y="444"/>
                  </a:lnTo>
                  <a:lnTo>
                    <a:pt x="467" y="95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7C82D3D1-88A1-6B6B-F03F-674FFBA18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7250" y="4802188"/>
              <a:ext cx="1176337" cy="1939925"/>
            </a:xfrm>
            <a:custGeom>
              <a:avLst/>
              <a:gdLst>
                <a:gd name="T0" fmla="*/ 741 w 741"/>
                <a:gd name="T1" fmla="*/ 328 h 1222"/>
                <a:gd name="T2" fmla="*/ 436 w 741"/>
                <a:gd name="T3" fmla="*/ 0 h 1222"/>
                <a:gd name="T4" fmla="*/ 0 w 741"/>
                <a:gd name="T5" fmla="*/ 412 h 1222"/>
                <a:gd name="T6" fmla="*/ 741 w 741"/>
                <a:gd name="T7" fmla="*/ 1222 h 1222"/>
                <a:gd name="T8" fmla="*/ 741 w 741"/>
                <a:gd name="T9" fmla="*/ 328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1" h="1222">
                  <a:moveTo>
                    <a:pt x="741" y="328"/>
                  </a:moveTo>
                  <a:lnTo>
                    <a:pt x="436" y="0"/>
                  </a:lnTo>
                  <a:lnTo>
                    <a:pt x="0" y="412"/>
                  </a:lnTo>
                  <a:lnTo>
                    <a:pt x="741" y="1222"/>
                  </a:lnTo>
                  <a:lnTo>
                    <a:pt x="741" y="328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2095F86E-FB7A-E5F4-037E-A8A29CB6C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6500" y="5508626"/>
              <a:ext cx="134937" cy="138113"/>
            </a:xfrm>
            <a:custGeom>
              <a:avLst/>
              <a:gdLst>
                <a:gd name="T0" fmla="*/ 29 w 59"/>
                <a:gd name="T1" fmla="*/ 59 h 60"/>
                <a:gd name="T2" fmla="*/ 0 w 59"/>
                <a:gd name="T3" fmla="*/ 30 h 60"/>
                <a:gd name="T4" fmla="*/ 30 w 59"/>
                <a:gd name="T5" fmla="*/ 1 h 60"/>
                <a:gd name="T6" fmla="*/ 59 w 59"/>
                <a:gd name="T7" fmla="*/ 31 h 60"/>
                <a:gd name="T8" fmla="*/ 29 w 59"/>
                <a:gd name="T9" fmla="*/ 5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29" y="59"/>
                  </a:moveTo>
                  <a:cubicBezTo>
                    <a:pt x="13" y="59"/>
                    <a:pt x="0" y="46"/>
                    <a:pt x="0" y="30"/>
                  </a:cubicBezTo>
                  <a:cubicBezTo>
                    <a:pt x="0" y="13"/>
                    <a:pt x="14" y="0"/>
                    <a:pt x="30" y="1"/>
                  </a:cubicBezTo>
                  <a:cubicBezTo>
                    <a:pt x="46" y="1"/>
                    <a:pt x="59" y="14"/>
                    <a:pt x="59" y="31"/>
                  </a:cubicBezTo>
                  <a:cubicBezTo>
                    <a:pt x="58" y="47"/>
                    <a:pt x="45" y="60"/>
                    <a:pt x="29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C698FD12-58C4-1A90-E99D-BD11FC185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64937" y="5741988"/>
              <a:ext cx="138112" cy="136525"/>
            </a:xfrm>
            <a:custGeom>
              <a:avLst/>
              <a:gdLst>
                <a:gd name="T0" fmla="*/ 29 w 60"/>
                <a:gd name="T1" fmla="*/ 59 h 59"/>
                <a:gd name="T2" fmla="*/ 1 w 60"/>
                <a:gd name="T3" fmla="*/ 29 h 59"/>
                <a:gd name="T4" fmla="*/ 31 w 60"/>
                <a:gd name="T5" fmla="*/ 0 h 59"/>
                <a:gd name="T6" fmla="*/ 59 w 60"/>
                <a:gd name="T7" fmla="*/ 30 h 59"/>
                <a:gd name="T8" fmla="*/ 29 w 60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9">
                  <a:moveTo>
                    <a:pt x="29" y="59"/>
                  </a:moveTo>
                  <a:cubicBezTo>
                    <a:pt x="13" y="58"/>
                    <a:pt x="0" y="45"/>
                    <a:pt x="1" y="29"/>
                  </a:cubicBezTo>
                  <a:cubicBezTo>
                    <a:pt x="1" y="12"/>
                    <a:pt x="14" y="0"/>
                    <a:pt x="31" y="0"/>
                  </a:cubicBezTo>
                  <a:cubicBezTo>
                    <a:pt x="47" y="0"/>
                    <a:pt x="60" y="14"/>
                    <a:pt x="59" y="30"/>
                  </a:cubicBezTo>
                  <a:cubicBezTo>
                    <a:pt x="59" y="46"/>
                    <a:pt x="46" y="59"/>
                    <a:pt x="29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8" tIns="34289" rIns="68578" bIns="34289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buClrTx/>
              </a:pPr>
              <a:endParaRPr lang="en-US" sz="1350" kern="1200" dirty="0">
                <a:solidFill>
                  <a:srgbClr val="091B56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TextBox 4">
            <a:extLst>
              <a:ext uri="{FF2B5EF4-FFF2-40B4-BE49-F238E27FC236}">
                <a16:creationId xmlns:a16="http://schemas.microsoft.com/office/drawing/2014/main" id="{6EE54BBE-D053-A05D-2219-3C67650A3B9B}"/>
              </a:ext>
            </a:extLst>
          </p:cNvPr>
          <p:cNvSpPr txBox="1"/>
          <p:nvPr/>
        </p:nvSpPr>
        <p:spPr>
          <a:xfrm>
            <a:off x="252605" y="637383"/>
            <a:ext cx="360812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54">
              <a:buClrTx/>
            </a:pPr>
            <a:r>
              <a:rPr lang="en-US" sz="4500" b="1" kern="1200" dirty="0">
                <a:solidFill>
                  <a:srgbClr val="091B56"/>
                </a:solidFill>
                <a:latin typeface="Oswald" panose="00000500000000000000" pitchFamily="2" charset="0"/>
                <a:ea typeface="+mn-ea"/>
                <a:cs typeface="Arial" panose="020B0604020202020204" pitchFamily="34" charset="0"/>
              </a:rPr>
              <a:t>CONDUÇÃO</a:t>
            </a:r>
          </a:p>
        </p:txBody>
      </p:sp>
      <p:sp>
        <p:nvSpPr>
          <p:cNvPr id="33" name="Freeform 21">
            <a:extLst>
              <a:ext uri="{FF2B5EF4-FFF2-40B4-BE49-F238E27FC236}">
                <a16:creationId xmlns:a16="http://schemas.microsoft.com/office/drawing/2014/main" id="{207C88EF-29E6-F62F-4260-DD8213FF1990}"/>
              </a:ext>
            </a:extLst>
          </p:cNvPr>
          <p:cNvSpPr>
            <a:spLocks/>
          </p:cNvSpPr>
          <p:nvPr/>
        </p:nvSpPr>
        <p:spPr bwMode="auto">
          <a:xfrm>
            <a:off x="3780813" y="3086444"/>
            <a:ext cx="1582285" cy="806025"/>
          </a:xfrm>
          <a:custGeom>
            <a:avLst/>
            <a:gdLst>
              <a:gd name="T0" fmla="*/ 906 w 914"/>
              <a:gd name="T1" fmla="*/ 466 h 466"/>
              <a:gd name="T2" fmla="*/ 912 w 914"/>
              <a:gd name="T3" fmla="*/ 437 h 466"/>
              <a:gd name="T4" fmla="*/ 882 w 914"/>
              <a:gd name="T5" fmla="*/ 349 h 466"/>
              <a:gd name="T6" fmla="*/ 801 w 914"/>
              <a:gd name="T7" fmla="*/ 308 h 466"/>
              <a:gd name="T8" fmla="*/ 793 w 914"/>
              <a:gd name="T9" fmla="*/ 309 h 466"/>
              <a:gd name="T10" fmla="*/ 758 w 914"/>
              <a:gd name="T11" fmla="*/ 208 h 466"/>
              <a:gd name="T12" fmla="*/ 731 w 914"/>
              <a:gd name="T13" fmla="*/ 184 h 466"/>
              <a:gd name="T14" fmla="*/ 664 w 914"/>
              <a:gd name="T15" fmla="*/ 161 h 466"/>
              <a:gd name="T16" fmla="*/ 628 w 914"/>
              <a:gd name="T17" fmla="*/ 163 h 466"/>
              <a:gd name="T18" fmla="*/ 611 w 914"/>
              <a:gd name="T19" fmla="*/ 167 h 466"/>
              <a:gd name="T20" fmla="*/ 612 w 914"/>
              <a:gd name="T21" fmla="*/ 162 h 466"/>
              <a:gd name="T22" fmla="*/ 597 w 914"/>
              <a:gd name="T23" fmla="*/ 86 h 466"/>
              <a:gd name="T24" fmla="*/ 546 w 914"/>
              <a:gd name="T25" fmla="*/ 27 h 466"/>
              <a:gd name="T26" fmla="*/ 512 w 914"/>
              <a:gd name="T27" fmla="*/ 10 h 466"/>
              <a:gd name="T28" fmla="*/ 436 w 914"/>
              <a:gd name="T29" fmla="*/ 5 h 466"/>
              <a:gd name="T30" fmla="*/ 436 w 914"/>
              <a:gd name="T31" fmla="*/ 5 h 466"/>
              <a:gd name="T32" fmla="*/ 398 w 914"/>
              <a:gd name="T33" fmla="*/ 17 h 466"/>
              <a:gd name="T34" fmla="*/ 340 w 914"/>
              <a:gd name="T35" fmla="*/ 68 h 466"/>
              <a:gd name="T36" fmla="*/ 323 w 914"/>
              <a:gd name="T37" fmla="*/ 102 h 466"/>
              <a:gd name="T38" fmla="*/ 317 w 914"/>
              <a:gd name="T39" fmla="*/ 178 h 466"/>
              <a:gd name="T40" fmla="*/ 317 w 914"/>
              <a:gd name="T41" fmla="*/ 178 h 466"/>
              <a:gd name="T42" fmla="*/ 325 w 914"/>
              <a:gd name="T43" fmla="*/ 206 h 466"/>
              <a:gd name="T44" fmla="*/ 279 w 914"/>
              <a:gd name="T45" fmla="*/ 192 h 466"/>
              <a:gd name="T46" fmla="*/ 248 w 914"/>
              <a:gd name="T47" fmla="*/ 194 h 466"/>
              <a:gd name="T48" fmla="*/ 192 w 914"/>
              <a:gd name="T49" fmla="*/ 221 h 466"/>
              <a:gd name="T50" fmla="*/ 153 w 914"/>
              <a:gd name="T51" fmla="*/ 295 h 466"/>
              <a:gd name="T52" fmla="*/ 136 w 914"/>
              <a:gd name="T53" fmla="*/ 293 h 466"/>
              <a:gd name="T54" fmla="*/ 103 w 914"/>
              <a:gd name="T55" fmla="*/ 294 h 466"/>
              <a:gd name="T56" fmla="*/ 43 w 914"/>
              <a:gd name="T57" fmla="*/ 324 h 466"/>
              <a:gd name="T58" fmla="*/ 1 w 914"/>
              <a:gd name="T59" fmla="*/ 408 h 466"/>
              <a:gd name="T60" fmla="*/ 11 w 914"/>
              <a:gd name="T61" fmla="*/ 466 h 466"/>
              <a:gd name="T62" fmla="*/ 906 w 914"/>
              <a:gd name="T63" fmla="*/ 466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14" h="466">
                <a:moveTo>
                  <a:pt x="906" y="466"/>
                </a:moveTo>
                <a:cubicBezTo>
                  <a:pt x="909" y="457"/>
                  <a:pt x="911" y="447"/>
                  <a:pt x="912" y="437"/>
                </a:cubicBezTo>
                <a:cubicBezTo>
                  <a:pt x="914" y="405"/>
                  <a:pt x="903" y="373"/>
                  <a:pt x="882" y="349"/>
                </a:cubicBezTo>
                <a:cubicBezTo>
                  <a:pt x="863" y="327"/>
                  <a:pt x="831" y="307"/>
                  <a:pt x="801" y="308"/>
                </a:cubicBezTo>
                <a:cubicBezTo>
                  <a:pt x="798" y="308"/>
                  <a:pt x="796" y="309"/>
                  <a:pt x="793" y="309"/>
                </a:cubicBezTo>
                <a:cubicBezTo>
                  <a:pt x="795" y="272"/>
                  <a:pt x="782" y="235"/>
                  <a:pt x="758" y="208"/>
                </a:cubicBezTo>
                <a:cubicBezTo>
                  <a:pt x="749" y="200"/>
                  <a:pt x="740" y="192"/>
                  <a:pt x="731" y="184"/>
                </a:cubicBezTo>
                <a:cubicBezTo>
                  <a:pt x="711" y="171"/>
                  <a:pt x="688" y="163"/>
                  <a:pt x="664" y="161"/>
                </a:cubicBezTo>
                <a:cubicBezTo>
                  <a:pt x="652" y="162"/>
                  <a:pt x="640" y="162"/>
                  <a:pt x="628" y="163"/>
                </a:cubicBezTo>
                <a:cubicBezTo>
                  <a:pt x="622" y="164"/>
                  <a:pt x="617" y="166"/>
                  <a:pt x="611" y="167"/>
                </a:cubicBezTo>
                <a:cubicBezTo>
                  <a:pt x="611" y="166"/>
                  <a:pt x="611" y="164"/>
                  <a:pt x="612" y="162"/>
                </a:cubicBezTo>
                <a:cubicBezTo>
                  <a:pt x="614" y="135"/>
                  <a:pt x="609" y="110"/>
                  <a:pt x="597" y="86"/>
                </a:cubicBezTo>
                <a:cubicBezTo>
                  <a:pt x="585" y="62"/>
                  <a:pt x="568" y="42"/>
                  <a:pt x="546" y="27"/>
                </a:cubicBezTo>
                <a:cubicBezTo>
                  <a:pt x="534" y="22"/>
                  <a:pt x="523" y="16"/>
                  <a:pt x="512" y="10"/>
                </a:cubicBezTo>
                <a:cubicBezTo>
                  <a:pt x="487" y="2"/>
                  <a:pt x="462" y="0"/>
                  <a:pt x="436" y="5"/>
                </a:cubicBezTo>
                <a:cubicBezTo>
                  <a:pt x="436" y="5"/>
                  <a:pt x="436" y="5"/>
                  <a:pt x="436" y="5"/>
                </a:cubicBezTo>
                <a:cubicBezTo>
                  <a:pt x="423" y="9"/>
                  <a:pt x="411" y="13"/>
                  <a:pt x="398" y="17"/>
                </a:cubicBezTo>
                <a:cubicBezTo>
                  <a:pt x="374" y="29"/>
                  <a:pt x="354" y="46"/>
                  <a:pt x="340" y="68"/>
                </a:cubicBezTo>
                <a:cubicBezTo>
                  <a:pt x="334" y="80"/>
                  <a:pt x="328" y="91"/>
                  <a:pt x="323" y="102"/>
                </a:cubicBezTo>
                <a:cubicBezTo>
                  <a:pt x="314" y="127"/>
                  <a:pt x="312" y="152"/>
                  <a:pt x="317" y="178"/>
                </a:cubicBezTo>
                <a:cubicBezTo>
                  <a:pt x="317" y="178"/>
                  <a:pt x="317" y="178"/>
                  <a:pt x="317" y="178"/>
                </a:cubicBezTo>
                <a:cubicBezTo>
                  <a:pt x="319" y="188"/>
                  <a:pt x="322" y="197"/>
                  <a:pt x="325" y="206"/>
                </a:cubicBezTo>
                <a:cubicBezTo>
                  <a:pt x="311" y="198"/>
                  <a:pt x="295" y="194"/>
                  <a:pt x="279" y="192"/>
                </a:cubicBezTo>
                <a:cubicBezTo>
                  <a:pt x="269" y="193"/>
                  <a:pt x="259" y="193"/>
                  <a:pt x="248" y="194"/>
                </a:cubicBezTo>
                <a:cubicBezTo>
                  <a:pt x="227" y="198"/>
                  <a:pt x="208" y="207"/>
                  <a:pt x="192" y="221"/>
                </a:cubicBezTo>
                <a:cubicBezTo>
                  <a:pt x="171" y="240"/>
                  <a:pt x="157" y="267"/>
                  <a:pt x="153" y="295"/>
                </a:cubicBezTo>
                <a:cubicBezTo>
                  <a:pt x="147" y="294"/>
                  <a:pt x="142" y="293"/>
                  <a:pt x="136" y="293"/>
                </a:cubicBezTo>
                <a:cubicBezTo>
                  <a:pt x="125" y="293"/>
                  <a:pt x="114" y="294"/>
                  <a:pt x="103" y="294"/>
                </a:cubicBezTo>
                <a:cubicBezTo>
                  <a:pt x="81" y="299"/>
                  <a:pt x="61" y="308"/>
                  <a:pt x="43" y="324"/>
                </a:cubicBezTo>
                <a:cubicBezTo>
                  <a:pt x="19" y="345"/>
                  <a:pt x="4" y="376"/>
                  <a:pt x="1" y="408"/>
                </a:cubicBezTo>
                <a:cubicBezTo>
                  <a:pt x="0" y="428"/>
                  <a:pt x="3" y="448"/>
                  <a:pt x="11" y="466"/>
                </a:cubicBezTo>
                <a:lnTo>
                  <a:pt x="906" y="4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8" tIns="34289" rIns="68578" bIns="34289" numCol="1" anchor="t" anchorCtr="0" compatLnSpc="1">
            <a:prstTxWarp prst="textNoShape">
              <a:avLst/>
            </a:prstTxWarp>
          </a:bodyPr>
          <a:lstStyle/>
          <a:p>
            <a:pPr defTabSz="685754">
              <a:buClrTx/>
            </a:pPr>
            <a:endParaRPr lang="en-US" sz="1350" kern="1200" dirty="0">
              <a:solidFill>
                <a:srgbClr val="091B56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22">
            <a:extLst>
              <a:ext uri="{FF2B5EF4-FFF2-40B4-BE49-F238E27FC236}">
                <a16:creationId xmlns:a16="http://schemas.microsoft.com/office/drawing/2014/main" id="{4B276442-0D74-3CDF-5B7A-D96BF3413710}"/>
              </a:ext>
            </a:extLst>
          </p:cNvPr>
          <p:cNvSpPr>
            <a:spLocks/>
          </p:cNvSpPr>
          <p:nvPr/>
        </p:nvSpPr>
        <p:spPr bwMode="auto">
          <a:xfrm>
            <a:off x="5071405" y="3320989"/>
            <a:ext cx="1352502" cy="696492"/>
          </a:xfrm>
          <a:custGeom>
            <a:avLst/>
            <a:gdLst>
              <a:gd name="T0" fmla="*/ 775 w 781"/>
              <a:gd name="T1" fmla="*/ 370 h 402"/>
              <a:gd name="T2" fmla="*/ 703 w 781"/>
              <a:gd name="T3" fmla="*/ 288 h 402"/>
              <a:gd name="T4" fmla="*/ 645 w 781"/>
              <a:gd name="T5" fmla="*/ 196 h 402"/>
              <a:gd name="T6" fmla="*/ 619 w 781"/>
              <a:gd name="T7" fmla="*/ 182 h 402"/>
              <a:gd name="T8" fmla="*/ 591 w 781"/>
              <a:gd name="T9" fmla="*/ 127 h 402"/>
              <a:gd name="T10" fmla="*/ 568 w 781"/>
              <a:gd name="T11" fmla="*/ 106 h 402"/>
              <a:gd name="T12" fmla="*/ 509 w 781"/>
              <a:gd name="T13" fmla="*/ 86 h 402"/>
              <a:gd name="T14" fmla="*/ 477 w 781"/>
              <a:gd name="T15" fmla="*/ 88 h 402"/>
              <a:gd name="T16" fmla="*/ 473 w 781"/>
              <a:gd name="T17" fmla="*/ 89 h 402"/>
              <a:gd name="T18" fmla="*/ 447 w 781"/>
              <a:gd name="T19" fmla="*/ 37 h 402"/>
              <a:gd name="T20" fmla="*/ 425 w 781"/>
              <a:gd name="T21" fmla="*/ 18 h 402"/>
              <a:gd name="T22" fmla="*/ 372 w 781"/>
              <a:gd name="T23" fmla="*/ 0 h 402"/>
              <a:gd name="T24" fmla="*/ 343 w 781"/>
              <a:gd name="T25" fmla="*/ 2 h 402"/>
              <a:gd name="T26" fmla="*/ 290 w 781"/>
              <a:gd name="T27" fmla="*/ 27 h 402"/>
              <a:gd name="T28" fmla="*/ 253 w 781"/>
              <a:gd name="T29" fmla="*/ 102 h 402"/>
              <a:gd name="T30" fmla="*/ 255 w 781"/>
              <a:gd name="T31" fmla="*/ 130 h 402"/>
              <a:gd name="T32" fmla="*/ 236 w 781"/>
              <a:gd name="T33" fmla="*/ 131 h 402"/>
              <a:gd name="T34" fmla="*/ 182 w 781"/>
              <a:gd name="T35" fmla="*/ 157 h 402"/>
              <a:gd name="T36" fmla="*/ 145 w 781"/>
              <a:gd name="T37" fmla="*/ 233 h 402"/>
              <a:gd name="T38" fmla="*/ 149 w 781"/>
              <a:gd name="T39" fmla="*/ 274 h 402"/>
              <a:gd name="T40" fmla="*/ 65 w 781"/>
              <a:gd name="T41" fmla="*/ 297 h 402"/>
              <a:gd name="T42" fmla="*/ 1 w 781"/>
              <a:gd name="T43" fmla="*/ 402 h 402"/>
              <a:gd name="T44" fmla="*/ 781 w 781"/>
              <a:gd name="T45" fmla="*/ 402 h 402"/>
              <a:gd name="T46" fmla="*/ 775 w 781"/>
              <a:gd name="T47" fmla="*/ 370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1" h="402">
                <a:moveTo>
                  <a:pt x="775" y="370"/>
                </a:moveTo>
                <a:cubicBezTo>
                  <a:pt x="766" y="333"/>
                  <a:pt x="737" y="305"/>
                  <a:pt x="703" y="288"/>
                </a:cubicBezTo>
                <a:cubicBezTo>
                  <a:pt x="698" y="251"/>
                  <a:pt x="677" y="217"/>
                  <a:pt x="645" y="196"/>
                </a:cubicBezTo>
                <a:cubicBezTo>
                  <a:pt x="637" y="190"/>
                  <a:pt x="628" y="186"/>
                  <a:pt x="619" y="182"/>
                </a:cubicBezTo>
                <a:cubicBezTo>
                  <a:pt x="614" y="161"/>
                  <a:pt x="605" y="143"/>
                  <a:pt x="591" y="127"/>
                </a:cubicBezTo>
                <a:cubicBezTo>
                  <a:pt x="583" y="120"/>
                  <a:pt x="575" y="113"/>
                  <a:pt x="568" y="106"/>
                </a:cubicBezTo>
                <a:cubicBezTo>
                  <a:pt x="550" y="94"/>
                  <a:pt x="531" y="88"/>
                  <a:pt x="509" y="86"/>
                </a:cubicBezTo>
                <a:cubicBezTo>
                  <a:pt x="499" y="86"/>
                  <a:pt x="488" y="87"/>
                  <a:pt x="477" y="88"/>
                </a:cubicBezTo>
                <a:cubicBezTo>
                  <a:pt x="475" y="88"/>
                  <a:pt x="474" y="89"/>
                  <a:pt x="473" y="89"/>
                </a:cubicBezTo>
                <a:cubicBezTo>
                  <a:pt x="469" y="70"/>
                  <a:pt x="460" y="52"/>
                  <a:pt x="447" y="37"/>
                </a:cubicBezTo>
                <a:cubicBezTo>
                  <a:pt x="440" y="31"/>
                  <a:pt x="433" y="25"/>
                  <a:pt x="425" y="18"/>
                </a:cubicBezTo>
                <a:cubicBezTo>
                  <a:pt x="409" y="8"/>
                  <a:pt x="391" y="2"/>
                  <a:pt x="372" y="0"/>
                </a:cubicBezTo>
                <a:cubicBezTo>
                  <a:pt x="363" y="1"/>
                  <a:pt x="353" y="1"/>
                  <a:pt x="343" y="2"/>
                </a:cubicBezTo>
                <a:cubicBezTo>
                  <a:pt x="323" y="5"/>
                  <a:pt x="306" y="14"/>
                  <a:pt x="290" y="27"/>
                </a:cubicBezTo>
                <a:cubicBezTo>
                  <a:pt x="269" y="46"/>
                  <a:pt x="255" y="74"/>
                  <a:pt x="253" y="102"/>
                </a:cubicBezTo>
                <a:cubicBezTo>
                  <a:pt x="252" y="112"/>
                  <a:pt x="253" y="121"/>
                  <a:pt x="255" y="130"/>
                </a:cubicBezTo>
                <a:cubicBezTo>
                  <a:pt x="248" y="131"/>
                  <a:pt x="242" y="131"/>
                  <a:pt x="236" y="131"/>
                </a:cubicBezTo>
                <a:cubicBezTo>
                  <a:pt x="216" y="135"/>
                  <a:pt x="198" y="144"/>
                  <a:pt x="182" y="157"/>
                </a:cubicBezTo>
                <a:cubicBezTo>
                  <a:pt x="161" y="177"/>
                  <a:pt x="147" y="204"/>
                  <a:pt x="145" y="233"/>
                </a:cubicBezTo>
                <a:cubicBezTo>
                  <a:pt x="144" y="247"/>
                  <a:pt x="145" y="261"/>
                  <a:pt x="149" y="274"/>
                </a:cubicBezTo>
                <a:cubicBezTo>
                  <a:pt x="120" y="278"/>
                  <a:pt x="92" y="284"/>
                  <a:pt x="65" y="297"/>
                </a:cubicBezTo>
                <a:cubicBezTo>
                  <a:pt x="24" y="315"/>
                  <a:pt x="0" y="359"/>
                  <a:pt x="1" y="402"/>
                </a:cubicBezTo>
                <a:cubicBezTo>
                  <a:pt x="781" y="402"/>
                  <a:pt x="781" y="402"/>
                  <a:pt x="781" y="402"/>
                </a:cubicBezTo>
                <a:cubicBezTo>
                  <a:pt x="780" y="391"/>
                  <a:pt x="779" y="380"/>
                  <a:pt x="775" y="37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8" tIns="34289" rIns="68578" bIns="34289" numCol="1" anchor="t" anchorCtr="0" compatLnSpc="1">
            <a:prstTxWarp prst="textNoShape">
              <a:avLst/>
            </a:prstTxWarp>
          </a:bodyPr>
          <a:lstStyle/>
          <a:p>
            <a:pPr defTabSz="685754">
              <a:buClrTx/>
            </a:pPr>
            <a:endParaRPr lang="en-US" sz="1350" kern="1200" dirty="0">
              <a:solidFill>
                <a:srgbClr val="091B56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 30">
            <a:extLst>
              <a:ext uri="{FF2B5EF4-FFF2-40B4-BE49-F238E27FC236}">
                <a16:creationId xmlns:a16="http://schemas.microsoft.com/office/drawing/2014/main" id="{1B779F47-1CD0-A29F-F919-2D3F96E419C3}"/>
              </a:ext>
            </a:extLst>
          </p:cNvPr>
          <p:cNvSpPr>
            <a:spLocks/>
          </p:cNvSpPr>
          <p:nvPr/>
        </p:nvSpPr>
        <p:spPr bwMode="auto">
          <a:xfrm>
            <a:off x="7276364" y="1032688"/>
            <a:ext cx="876269" cy="398846"/>
          </a:xfrm>
          <a:custGeom>
            <a:avLst/>
            <a:gdLst>
              <a:gd name="T0" fmla="*/ 200 w 506"/>
              <a:gd name="T1" fmla="*/ 0 h 230"/>
              <a:gd name="T2" fmla="*/ 105 w 506"/>
              <a:gd name="T3" fmla="*/ 82 h 230"/>
              <a:gd name="T4" fmla="*/ 105 w 506"/>
              <a:gd name="T5" fmla="*/ 93 h 230"/>
              <a:gd name="T6" fmla="*/ 54 w 506"/>
              <a:gd name="T7" fmla="*/ 152 h 230"/>
              <a:gd name="T8" fmla="*/ 55 w 506"/>
              <a:gd name="T9" fmla="*/ 171 h 230"/>
              <a:gd name="T10" fmla="*/ 20 w 506"/>
              <a:gd name="T11" fmla="*/ 190 h 230"/>
              <a:gd name="T12" fmla="*/ 0 w 506"/>
              <a:gd name="T13" fmla="*/ 230 h 230"/>
              <a:gd name="T14" fmla="*/ 502 w 506"/>
              <a:gd name="T15" fmla="*/ 230 h 230"/>
              <a:gd name="T16" fmla="*/ 502 w 506"/>
              <a:gd name="T17" fmla="*/ 223 h 230"/>
              <a:gd name="T18" fmla="*/ 425 w 506"/>
              <a:gd name="T19" fmla="*/ 133 h 230"/>
              <a:gd name="T20" fmla="*/ 425 w 506"/>
              <a:gd name="T21" fmla="*/ 133 h 230"/>
              <a:gd name="T22" fmla="*/ 382 w 506"/>
              <a:gd name="T23" fmla="*/ 133 h 230"/>
              <a:gd name="T24" fmla="*/ 366 w 506"/>
              <a:gd name="T25" fmla="*/ 108 h 230"/>
              <a:gd name="T26" fmla="*/ 347 w 506"/>
              <a:gd name="T27" fmla="*/ 92 h 230"/>
              <a:gd name="T28" fmla="*/ 301 w 506"/>
              <a:gd name="T29" fmla="*/ 76 h 230"/>
              <a:gd name="T30" fmla="*/ 281 w 506"/>
              <a:gd name="T31" fmla="*/ 77 h 230"/>
              <a:gd name="T32" fmla="*/ 200 w 506"/>
              <a:gd name="T33" fmla="*/ 0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06" h="230">
                <a:moveTo>
                  <a:pt x="200" y="0"/>
                </a:moveTo>
                <a:cubicBezTo>
                  <a:pt x="152" y="0"/>
                  <a:pt x="109" y="31"/>
                  <a:pt x="105" y="82"/>
                </a:cubicBezTo>
                <a:cubicBezTo>
                  <a:pt x="105" y="86"/>
                  <a:pt x="105" y="90"/>
                  <a:pt x="105" y="93"/>
                </a:cubicBezTo>
                <a:cubicBezTo>
                  <a:pt x="78" y="100"/>
                  <a:pt x="56" y="121"/>
                  <a:pt x="54" y="152"/>
                </a:cubicBezTo>
                <a:cubicBezTo>
                  <a:pt x="53" y="158"/>
                  <a:pt x="54" y="164"/>
                  <a:pt x="55" y="171"/>
                </a:cubicBezTo>
                <a:cubicBezTo>
                  <a:pt x="42" y="175"/>
                  <a:pt x="30" y="182"/>
                  <a:pt x="20" y="190"/>
                </a:cubicBezTo>
                <a:cubicBezTo>
                  <a:pt x="8" y="200"/>
                  <a:pt x="1" y="215"/>
                  <a:pt x="0" y="230"/>
                </a:cubicBezTo>
                <a:cubicBezTo>
                  <a:pt x="502" y="230"/>
                  <a:pt x="502" y="230"/>
                  <a:pt x="502" y="230"/>
                </a:cubicBezTo>
                <a:cubicBezTo>
                  <a:pt x="502" y="228"/>
                  <a:pt x="502" y="226"/>
                  <a:pt x="502" y="223"/>
                </a:cubicBezTo>
                <a:cubicBezTo>
                  <a:pt x="506" y="180"/>
                  <a:pt x="471" y="133"/>
                  <a:pt x="425" y="133"/>
                </a:cubicBezTo>
                <a:cubicBezTo>
                  <a:pt x="425" y="133"/>
                  <a:pt x="425" y="133"/>
                  <a:pt x="425" y="133"/>
                </a:cubicBezTo>
                <a:cubicBezTo>
                  <a:pt x="410" y="133"/>
                  <a:pt x="396" y="133"/>
                  <a:pt x="382" y="133"/>
                </a:cubicBezTo>
                <a:cubicBezTo>
                  <a:pt x="378" y="124"/>
                  <a:pt x="372" y="115"/>
                  <a:pt x="366" y="108"/>
                </a:cubicBezTo>
                <a:cubicBezTo>
                  <a:pt x="359" y="102"/>
                  <a:pt x="353" y="97"/>
                  <a:pt x="347" y="92"/>
                </a:cubicBezTo>
                <a:cubicBezTo>
                  <a:pt x="333" y="82"/>
                  <a:pt x="318" y="77"/>
                  <a:pt x="301" y="76"/>
                </a:cubicBezTo>
                <a:cubicBezTo>
                  <a:pt x="294" y="76"/>
                  <a:pt x="288" y="77"/>
                  <a:pt x="281" y="77"/>
                </a:cubicBezTo>
                <a:cubicBezTo>
                  <a:pt x="275" y="38"/>
                  <a:pt x="242" y="0"/>
                  <a:pt x="200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8" tIns="34289" rIns="68578" bIns="34289" numCol="1" anchor="t" anchorCtr="0" compatLnSpc="1">
            <a:prstTxWarp prst="textNoShape">
              <a:avLst/>
            </a:prstTxWarp>
          </a:bodyPr>
          <a:lstStyle/>
          <a:p>
            <a:pPr defTabSz="685754">
              <a:buClrTx/>
            </a:pPr>
            <a:endParaRPr lang="en-US" sz="1350" kern="1200" dirty="0">
              <a:solidFill>
                <a:srgbClr val="091B56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31">
            <a:extLst>
              <a:ext uri="{FF2B5EF4-FFF2-40B4-BE49-F238E27FC236}">
                <a16:creationId xmlns:a16="http://schemas.microsoft.com/office/drawing/2014/main" id="{984C36C9-E6EA-9603-F4B2-02A5DF616856}"/>
              </a:ext>
            </a:extLst>
          </p:cNvPr>
          <p:cNvSpPr>
            <a:spLocks/>
          </p:cNvSpPr>
          <p:nvPr/>
        </p:nvSpPr>
        <p:spPr bwMode="auto">
          <a:xfrm>
            <a:off x="4165371" y="4102222"/>
            <a:ext cx="736970" cy="335744"/>
          </a:xfrm>
          <a:custGeom>
            <a:avLst/>
            <a:gdLst>
              <a:gd name="T0" fmla="*/ 258 w 426"/>
              <a:gd name="T1" fmla="*/ 0 h 194"/>
              <a:gd name="T2" fmla="*/ 189 w 426"/>
              <a:gd name="T3" fmla="*/ 65 h 194"/>
              <a:gd name="T4" fmla="*/ 172 w 426"/>
              <a:gd name="T5" fmla="*/ 64 h 194"/>
              <a:gd name="T6" fmla="*/ 134 w 426"/>
              <a:gd name="T7" fmla="*/ 77 h 194"/>
              <a:gd name="T8" fmla="*/ 118 w 426"/>
              <a:gd name="T9" fmla="*/ 91 h 194"/>
              <a:gd name="T10" fmla="*/ 104 w 426"/>
              <a:gd name="T11" fmla="*/ 112 h 194"/>
              <a:gd name="T12" fmla="*/ 68 w 426"/>
              <a:gd name="T13" fmla="*/ 112 h 194"/>
              <a:gd name="T14" fmla="*/ 68 w 426"/>
              <a:gd name="T15" fmla="*/ 112 h 194"/>
              <a:gd name="T16" fmla="*/ 2 w 426"/>
              <a:gd name="T17" fmla="*/ 188 h 194"/>
              <a:gd name="T18" fmla="*/ 3 w 426"/>
              <a:gd name="T19" fmla="*/ 194 h 194"/>
              <a:gd name="T20" fmla="*/ 426 w 426"/>
              <a:gd name="T21" fmla="*/ 194 h 194"/>
              <a:gd name="T22" fmla="*/ 410 w 426"/>
              <a:gd name="T23" fmla="*/ 161 h 194"/>
              <a:gd name="T24" fmla="*/ 380 w 426"/>
              <a:gd name="T25" fmla="*/ 144 h 194"/>
              <a:gd name="T26" fmla="*/ 381 w 426"/>
              <a:gd name="T27" fmla="*/ 128 h 194"/>
              <a:gd name="T28" fmla="*/ 338 w 426"/>
              <a:gd name="T29" fmla="*/ 79 h 194"/>
              <a:gd name="T30" fmla="*/ 338 w 426"/>
              <a:gd name="T31" fmla="*/ 69 h 194"/>
              <a:gd name="T32" fmla="*/ 258 w 426"/>
              <a:gd name="T33" fmla="*/ 0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6" h="194">
                <a:moveTo>
                  <a:pt x="258" y="0"/>
                </a:moveTo>
                <a:cubicBezTo>
                  <a:pt x="222" y="0"/>
                  <a:pt x="194" y="32"/>
                  <a:pt x="189" y="65"/>
                </a:cubicBezTo>
                <a:cubicBezTo>
                  <a:pt x="184" y="65"/>
                  <a:pt x="178" y="64"/>
                  <a:pt x="172" y="64"/>
                </a:cubicBezTo>
                <a:cubicBezTo>
                  <a:pt x="158" y="65"/>
                  <a:pt x="145" y="69"/>
                  <a:pt x="134" y="77"/>
                </a:cubicBezTo>
                <a:cubicBezTo>
                  <a:pt x="128" y="82"/>
                  <a:pt x="123" y="86"/>
                  <a:pt x="118" y="91"/>
                </a:cubicBezTo>
                <a:cubicBezTo>
                  <a:pt x="112" y="97"/>
                  <a:pt x="108" y="105"/>
                  <a:pt x="104" y="112"/>
                </a:cubicBezTo>
                <a:cubicBezTo>
                  <a:pt x="92" y="112"/>
                  <a:pt x="80" y="112"/>
                  <a:pt x="68" y="112"/>
                </a:cubicBezTo>
                <a:cubicBezTo>
                  <a:pt x="68" y="112"/>
                  <a:pt x="68" y="112"/>
                  <a:pt x="68" y="112"/>
                </a:cubicBezTo>
                <a:cubicBezTo>
                  <a:pt x="29" y="112"/>
                  <a:pt x="0" y="152"/>
                  <a:pt x="2" y="188"/>
                </a:cubicBezTo>
                <a:cubicBezTo>
                  <a:pt x="3" y="190"/>
                  <a:pt x="3" y="192"/>
                  <a:pt x="3" y="194"/>
                </a:cubicBezTo>
                <a:cubicBezTo>
                  <a:pt x="426" y="194"/>
                  <a:pt x="426" y="194"/>
                  <a:pt x="426" y="194"/>
                </a:cubicBezTo>
                <a:cubicBezTo>
                  <a:pt x="425" y="181"/>
                  <a:pt x="420" y="169"/>
                  <a:pt x="410" y="161"/>
                </a:cubicBezTo>
                <a:cubicBezTo>
                  <a:pt x="401" y="153"/>
                  <a:pt x="391" y="148"/>
                  <a:pt x="380" y="144"/>
                </a:cubicBezTo>
                <a:cubicBezTo>
                  <a:pt x="381" y="139"/>
                  <a:pt x="381" y="133"/>
                  <a:pt x="381" y="128"/>
                </a:cubicBezTo>
                <a:cubicBezTo>
                  <a:pt x="379" y="102"/>
                  <a:pt x="361" y="85"/>
                  <a:pt x="338" y="79"/>
                </a:cubicBezTo>
                <a:cubicBezTo>
                  <a:pt x="338" y="75"/>
                  <a:pt x="338" y="72"/>
                  <a:pt x="338" y="69"/>
                </a:cubicBezTo>
                <a:cubicBezTo>
                  <a:pt x="334" y="26"/>
                  <a:pt x="298" y="0"/>
                  <a:pt x="258" y="0"/>
                </a:cubicBezTo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8" tIns="34289" rIns="68578" bIns="34289" numCol="1" anchor="t" anchorCtr="0" compatLnSpc="1">
            <a:prstTxWarp prst="textNoShape">
              <a:avLst/>
            </a:prstTxWarp>
          </a:bodyPr>
          <a:lstStyle/>
          <a:p>
            <a:pPr defTabSz="685754">
              <a:buClrTx/>
            </a:pPr>
            <a:endParaRPr lang="en-US" sz="1350" kern="1200" dirty="0">
              <a:solidFill>
                <a:srgbClr val="091B56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32">
            <a:extLst>
              <a:ext uri="{FF2B5EF4-FFF2-40B4-BE49-F238E27FC236}">
                <a16:creationId xmlns:a16="http://schemas.microsoft.com/office/drawing/2014/main" id="{BC660B59-9BB7-8B1A-BAEC-70AA05721085}"/>
              </a:ext>
            </a:extLst>
          </p:cNvPr>
          <p:cNvSpPr>
            <a:spLocks/>
          </p:cNvSpPr>
          <p:nvPr/>
        </p:nvSpPr>
        <p:spPr bwMode="auto">
          <a:xfrm>
            <a:off x="6610853" y="4031173"/>
            <a:ext cx="775070" cy="411942"/>
          </a:xfrm>
          <a:custGeom>
            <a:avLst/>
            <a:gdLst>
              <a:gd name="T0" fmla="*/ 236 w 448"/>
              <a:gd name="T1" fmla="*/ 0 h 238"/>
              <a:gd name="T2" fmla="*/ 214 w 448"/>
              <a:gd name="T3" fmla="*/ 1 h 238"/>
              <a:gd name="T4" fmla="*/ 174 w 448"/>
              <a:gd name="T5" fmla="*/ 21 h 238"/>
              <a:gd name="T6" fmla="*/ 146 w 448"/>
              <a:gd name="T7" fmla="*/ 76 h 238"/>
              <a:gd name="T8" fmla="*/ 69 w 448"/>
              <a:gd name="T9" fmla="*/ 148 h 238"/>
              <a:gd name="T10" fmla="*/ 74 w 448"/>
              <a:gd name="T11" fmla="*/ 180 h 238"/>
              <a:gd name="T12" fmla="*/ 58 w 448"/>
              <a:gd name="T13" fmla="*/ 181 h 238"/>
              <a:gd name="T14" fmla="*/ 39 w 448"/>
              <a:gd name="T15" fmla="*/ 187 h 238"/>
              <a:gd name="T16" fmla="*/ 11 w 448"/>
              <a:gd name="T17" fmla="*/ 213 h 238"/>
              <a:gd name="T18" fmla="*/ 2 w 448"/>
              <a:gd name="T19" fmla="*/ 229 h 238"/>
              <a:gd name="T20" fmla="*/ 0 w 448"/>
              <a:gd name="T21" fmla="*/ 238 h 238"/>
              <a:gd name="T22" fmla="*/ 439 w 448"/>
              <a:gd name="T23" fmla="*/ 238 h 238"/>
              <a:gd name="T24" fmla="*/ 442 w 448"/>
              <a:gd name="T25" fmla="*/ 231 h 238"/>
              <a:gd name="T26" fmla="*/ 445 w 448"/>
              <a:gd name="T27" fmla="*/ 183 h 238"/>
              <a:gd name="T28" fmla="*/ 436 w 448"/>
              <a:gd name="T29" fmla="*/ 156 h 238"/>
              <a:gd name="T30" fmla="*/ 422 w 448"/>
              <a:gd name="T31" fmla="*/ 134 h 238"/>
              <a:gd name="T32" fmla="*/ 382 w 448"/>
              <a:gd name="T33" fmla="*/ 107 h 238"/>
              <a:gd name="T34" fmla="*/ 351 w 448"/>
              <a:gd name="T35" fmla="*/ 102 h 238"/>
              <a:gd name="T36" fmla="*/ 334 w 448"/>
              <a:gd name="T37" fmla="*/ 104 h 238"/>
              <a:gd name="T38" fmla="*/ 309 w 448"/>
              <a:gd name="T39" fmla="*/ 112 h 238"/>
              <a:gd name="T40" fmla="*/ 314 w 448"/>
              <a:gd name="T41" fmla="*/ 90 h 238"/>
              <a:gd name="T42" fmla="*/ 293 w 448"/>
              <a:gd name="T43" fmla="*/ 28 h 238"/>
              <a:gd name="T44" fmla="*/ 276 w 448"/>
              <a:gd name="T45" fmla="*/ 14 h 238"/>
              <a:gd name="T46" fmla="*/ 236 w 448"/>
              <a:gd name="T47" fmla="*/ 0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48" h="238">
                <a:moveTo>
                  <a:pt x="236" y="0"/>
                </a:moveTo>
                <a:cubicBezTo>
                  <a:pt x="229" y="0"/>
                  <a:pt x="221" y="0"/>
                  <a:pt x="214" y="1"/>
                </a:cubicBezTo>
                <a:cubicBezTo>
                  <a:pt x="199" y="4"/>
                  <a:pt x="186" y="10"/>
                  <a:pt x="174" y="21"/>
                </a:cubicBezTo>
                <a:cubicBezTo>
                  <a:pt x="158" y="35"/>
                  <a:pt x="148" y="55"/>
                  <a:pt x="146" y="76"/>
                </a:cubicBezTo>
                <a:cubicBezTo>
                  <a:pt x="106" y="79"/>
                  <a:pt x="72" y="106"/>
                  <a:pt x="69" y="148"/>
                </a:cubicBezTo>
                <a:cubicBezTo>
                  <a:pt x="68" y="159"/>
                  <a:pt x="70" y="170"/>
                  <a:pt x="74" y="180"/>
                </a:cubicBezTo>
                <a:cubicBezTo>
                  <a:pt x="68" y="180"/>
                  <a:pt x="63" y="181"/>
                  <a:pt x="58" y="181"/>
                </a:cubicBezTo>
                <a:cubicBezTo>
                  <a:pt x="52" y="183"/>
                  <a:pt x="46" y="185"/>
                  <a:pt x="39" y="187"/>
                </a:cubicBezTo>
                <a:cubicBezTo>
                  <a:pt x="28" y="193"/>
                  <a:pt x="18" y="202"/>
                  <a:pt x="11" y="213"/>
                </a:cubicBezTo>
                <a:cubicBezTo>
                  <a:pt x="8" y="218"/>
                  <a:pt x="5" y="224"/>
                  <a:pt x="2" y="229"/>
                </a:cubicBezTo>
                <a:cubicBezTo>
                  <a:pt x="1" y="232"/>
                  <a:pt x="1" y="235"/>
                  <a:pt x="0" y="238"/>
                </a:cubicBezTo>
                <a:cubicBezTo>
                  <a:pt x="439" y="238"/>
                  <a:pt x="439" y="238"/>
                  <a:pt x="439" y="238"/>
                </a:cubicBezTo>
                <a:cubicBezTo>
                  <a:pt x="440" y="235"/>
                  <a:pt x="441" y="233"/>
                  <a:pt x="442" y="231"/>
                </a:cubicBezTo>
                <a:cubicBezTo>
                  <a:pt x="447" y="215"/>
                  <a:pt x="448" y="199"/>
                  <a:pt x="445" y="183"/>
                </a:cubicBezTo>
                <a:cubicBezTo>
                  <a:pt x="443" y="173"/>
                  <a:pt x="440" y="164"/>
                  <a:pt x="436" y="156"/>
                </a:cubicBezTo>
                <a:cubicBezTo>
                  <a:pt x="433" y="148"/>
                  <a:pt x="428" y="141"/>
                  <a:pt x="422" y="134"/>
                </a:cubicBezTo>
                <a:cubicBezTo>
                  <a:pt x="410" y="121"/>
                  <a:pt x="398" y="114"/>
                  <a:pt x="382" y="107"/>
                </a:cubicBezTo>
                <a:cubicBezTo>
                  <a:pt x="372" y="104"/>
                  <a:pt x="361" y="102"/>
                  <a:pt x="351" y="102"/>
                </a:cubicBezTo>
                <a:cubicBezTo>
                  <a:pt x="345" y="102"/>
                  <a:pt x="340" y="103"/>
                  <a:pt x="334" y="104"/>
                </a:cubicBezTo>
                <a:cubicBezTo>
                  <a:pt x="325" y="105"/>
                  <a:pt x="317" y="108"/>
                  <a:pt x="309" y="112"/>
                </a:cubicBezTo>
                <a:cubicBezTo>
                  <a:pt x="312" y="105"/>
                  <a:pt x="313" y="98"/>
                  <a:pt x="314" y="90"/>
                </a:cubicBezTo>
                <a:cubicBezTo>
                  <a:pt x="316" y="68"/>
                  <a:pt x="308" y="45"/>
                  <a:pt x="293" y="28"/>
                </a:cubicBezTo>
                <a:cubicBezTo>
                  <a:pt x="287" y="23"/>
                  <a:pt x="282" y="18"/>
                  <a:pt x="276" y="14"/>
                </a:cubicBezTo>
                <a:cubicBezTo>
                  <a:pt x="264" y="6"/>
                  <a:pt x="251" y="1"/>
                  <a:pt x="236" y="0"/>
                </a:cubicBezTo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8" tIns="34289" rIns="68578" bIns="34289" numCol="1" anchor="t" anchorCtr="0" compatLnSpc="1">
            <a:prstTxWarp prst="textNoShape">
              <a:avLst/>
            </a:prstTxWarp>
          </a:bodyPr>
          <a:lstStyle/>
          <a:p>
            <a:pPr defTabSz="685754">
              <a:buClrTx/>
            </a:pPr>
            <a:endParaRPr lang="en-US" sz="1350" kern="1200" dirty="0">
              <a:solidFill>
                <a:srgbClr val="091B56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47">
            <a:extLst>
              <a:ext uri="{FF2B5EF4-FFF2-40B4-BE49-F238E27FC236}">
                <a16:creationId xmlns:a16="http://schemas.microsoft.com/office/drawing/2014/main" id="{7E1400B3-7867-271A-5A90-3A92C08226E7}"/>
              </a:ext>
            </a:extLst>
          </p:cNvPr>
          <p:cNvSpPr/>
          <p:nvPr/>
        </p:nvSpPr>
        <p:spPr>
          <a:xfrm>
            <a:off x="252297" y="1489304"/>
            <a:ext cx="3399701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754">
              <a:buClrTx/>
            </a:pPr>
            <a:r>
              <a:rPr lang="pt-BR" sz="1350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Art. 8º, NLLCA: “A licitação será conduzida por agente de contratação, </a:t>
            </a:r>
            <a:r>
              <a:rPr lang="pt-BR" sz="1350" u="sng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pessoa designada pela autoridade competente, entre servidores efetivos ou empregados públicos dos quadros permanentes da Administração Pública (...)</a:t>
            </a:r>
            <a:r>
              <a:rPr lang="pt-BR" sz="1350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</a:t>
            </a:r>
            <a:endParaRPr lang="en-US" sz="1350" kern="1200" dirty="0">
              <a:solidFill>
                <a:srgbClr val="091B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9" name="Imagem 38" descr="Forma, Retângulo&#10;&#10;Descrição gerada automaticamente com confiança média">
            <a:extLst>
              <a:ext uri="{FF2B5EF4-FFF2-40B4-BE49-F238E27FC236}">
                <a16:creationId xmlns:a16="http://schemas.microsoft.com/office/drawing/2014/main" id="{A3246DEA-4B3E-B32D-9FE4-991FFB1F0C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83" b="43654"/>
          <a:stretch/>
        </p:blipFill>
        <p:spPr>
          <a:xfrm>
            <a:off x="216498" y="1288635"/>
            <a:ext cx="2824136" cy="34289"/>
          </a:xfrm>
          <a:prstGeom prst="rect">
            <a:avLst/>
          </a:prstGeom>
        </p:spPr>
      </p:pic>
      <p:pic>
        <p:nvPicPr>
          <p:cNvPr id="40" name="Imagem 39" descr="Logotipo&#10;&#10;Descrição gerada automaticamente">
            <a:extLst>
              <a:ext uri="{FF2B5EF4-FFF2-40B4-BE49-F238E27FC236}">
                <a16:creationId xmlns:a16="http://schemas.microsoft.com/office/drawing/2014/main" id="{C92374F8-ECFE-B076-2AEF-F74471F3C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770" y="1080106"/>
            <a:ext cx="631328" cy="34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80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64FE2-921C-B9D7-28FB-70499C6A2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1;p14">
            <a:extLst>
              <a:ext uri="{FF2B5EF4-FFF2-40B4-BE49-F238E27FC236}">
                <a16:creationId xmlns:a16="http://schemas.microsoft.com/office/drawing/2014/main" id="{FFC72AAD-80E8-A19F-9770-5ABDE8D3EAE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4C997318-5D59-6D88-0D00-543BD8862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271" y="75278"/>
            <a:ext cx="559924" cy="303414"/>
          </a:xfrm>
          <a:prstGeom prst="rect">
            <a:avLst/>
          </a:prstGeom>
        </p:spPr>
      </p:pic>
      <p:pic>
        <p:nvPicPr>
          <p:cNvPr id="3" name="Imagem 2" descr="Forma, Retângulo&#10;&#10;Descrição gerada automaticamente com confiança média">
            <a:extLst>
              <a:ext uri="{FF2B5EF4-FFF2-40B4-BE49-F238E27FC236}">
                <a16:creationId xmlns:a16="http://schemas.microsoft.com/office/drawing/2014/main" id="{356E0671-F6E9-A030-ACF7-354D07D736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83" b="43654"/>
          <a:stretch/>
        </p:blipFill>
        <p:spPr>
          <a:xfrm>
            <a:off x="5415557" y="878782"/>
            <a:ext cx="3371851" cy="767615"/>
          </a:xfrm>
          <a:prstGeom prst="rect">
            <a:avLst/>
          </a:prstGeom>
        </p:spPr>
      </p:pic>
      <p:grpSp>
        <p:nvGrpSpPr>
          <p:cNvPr id="4" name="Group 168">
            <a:extLst>
              <a:ext uri="{FF2B5EF4-FFF2-40B4-BE49-F238E27FC236}">
                <a16:creationId xmlns:a16="http://schemas.microsoft.com/office/drawing/2014/main" id="{F50F9EA5-854C-ADC9-80D9-455FA00595C2}"/>
              </a:ext>
            </a:extLst>
          </p:cNvPr>
          <p:cNvGrpSpPr/>
          <p:nvPr/>
        </p:nvGrpSpPr>
        <p:grpSpPr>
          <a:xfrm>
            <a:off x="2735891" y="2803253"/>
            <a:ext cx="4974783" cy="2338895"/>
            <a:chOff x="4094164" y="3545827"/>
            <a:chExt cx="4000458" cy="330899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0B0B4B4-852C-E47B-9886-1C41EC1F3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4" y="3545827"/>
              <a:ext cx="4000458" cy="3304233"/>
            </a:xfrm>
            <a:custGeom>
              <a:avLst/>
              <a:gdLst>
                <a:gd name="T0" fmla="*/ 38 w 1084"/>
                <a:gd name="T1" fmla="*/ 832 h 852"/>
                <a:gd name="T2" fmla="*/ 0 w 1084"/>
                <a:gd name="T3" fmla="*/ 852 h 852"/>
                <a:gd name="T4" fmla="*/ 1029 w 1084"/>
                <a:gd name="T5" fmla="*/ 852 h 852"/>
                <a:gd name="T6" fmla="*/ 1061 w 1084"/>
                <a:gd name="T7" fmla="*/ 776 h 852"/>
                <a:gd name="T8" fmla="*/ 858 w 1084"/>
                <a:gd name="T9" fmla="*/ 489 h 852"/>
                <a:gd name="T10" fmla="*/ 529 w 1084"/>
                <a:gd name="T11" fmla="*/ 368 h 852"/>
                <a:gd name="T12" fmla="*/ 405 w 1084"/>
                <a:gd name="T13" fmla="*/ 327 h 852"/>
                <a:gd name="T14" fmla="*/ 557 w 1084"/>
                <a:gd name="T15" fmla="*/ 56 h 852"/>
                <a:gd name="T16" fmla="*/ 325 w 1084"/>
                <a:gd name="T17" fmla="*/ 4 h 852"/>
                <a:gd name="T18" fmla="*/ 426 w 1084"/>
                <a:gd name="T19" fmla="*/ 27 h 852"/>
                <a:gd name="T20" fmla="*/ 502 w 1084"/>
                <a:gd name="T21" fmla="*/ 76 h 852"/>
                <a:gd name="T22" fmla="*/ 455 w 1084"/>
                <a:gd name="T23" fmla="*/ 139 h 852"/>
                <a:gd name="T24" fmla="*/ 152 w 1084"/>
                <a:gd name="T25" fmla="*/ 238 h 852"/>
                <a:gd name="T26" fmla="*/ 168 w 1084"/>
                <a:gd name="T27" fmla="*/ 405 h 852"/>
                <a:gd name="T28" fmla="*/ 219 w 1084"/>
                <a:gd name="T29" fmla="*/ 699 h 852"/>
                <a:gd name="T30" fmla="*/ 38 w 1084"/>
                <a:gd name="T31" fmla="*/ 832 h 852"/>
                <a:gd name="connsiteX0" fmla="*/ 351 w 9812"/>
                <a:gd name="connsiteY0" fmla="*/ 10069 h 10304"/>
                <a:gd name="connsiteX1" fmla="*/ 0 w 9812"/>
                <a:gd name="connsiteY1" fmla="*/ 10304 h 10304"/>
                <a:gd name="connsiteX2" fmla="*/ 9493 w 9812"/>
                <a:gd name="connsiteY2" fmla="*/ 10304 h 10304"/>
                <a:gd name="connsiteX3" fmla="*/ 9788 w 9812"/>
                <a:gd name="connsiteY3" fmla="*/ 9412 h 10304"/>
                <a:gd name="connsiteX4" fmla="*/ 7915 w 9812"/>
                <a:gd name="connsiteY4" fmla="*/ 6043 h 10304"/>
                <a:gd name="connsiteX5" fmla="*/ 4880 w 9812"/>
                <a:gd name="connsiteY5" fmla="*/ 4623 h 10304"/>
                <a:gd name="connsiteX6" fmla="*/ 3736 w 9812"/>
                <a:gd name="connsiteY6" fmla="*/ 4142 h 10304"/>
                <a:gd name="connsiteX7" fmla="*/ 5138 w 9812"/>
                <a:gd name="connsiteY7" fmla="*/ 961 h 10304"/>
                <a:gd name="connsiteX8" fmla="*/ 1941 w 9812"/>
                <a:gd name="connsiteY8" fmla="*/ 4 h 10304"/>
                <a:gd name="connsiteX9" fmla="*/ 3930 w 9812"/>
                <a:gd name="connsiteY9" fmla="*/ 621 h 10304"/>
                <a:gd name="connsiteX10" fmla="*/ 4631 w 9812"/>
                <a:gd name="connsiteY10" fmla="*/ 1196 h 10304"/>
                <a:gd name="connsiteX11" fmla="*/ 4197 w 9812"/>
                <a:gd name="connsiteY11" fmla="*/ 1935 h 10304"/>
                <a:gd name="connsiteX12" fmla="*/ 1402 w 9812"/>
                <a:gd name="connsiteY12" fmla="*/ 3097 h 10304"/>
                <a:gd name="connsiteX13" fmla="*/ 1550 w 9812"/>
                <a:gd name="connsiteY13" fmla="*/ 5058 h 10304"/>
                <a:gd name="connsiteX14" fmla="*/ 2020 w 9812"/>
                <a:gd name="connsiteY14" fmla="*/ 8508 h 10304"/>
                <a:gd name="connsiteX15" fmla="*/ 351 w 9812"/>
                <a:gd name="connsiteY15" fmla="*/ 10069 h 10304"/>
                <a:gd name="connsiteX0" fmla="*/ 358 w 10001"/>
                <a:gd name="connsiteY0" fmla="*/ 9772 h 10000"/>
                <a:gd name="connsiteX1" fmla="*/ 0 w 10001"/>
                <a:gd name="connsiteY1" fmla="*/ 10000 h 10000"/>
                <a:gd name="connsiteX2" fmla="*/ 9675 w 10001"/>
                <a:gd name="connsiteY2" fmla="*/ 10000 h 10000"/>
                <a:gd name="connsiteX3" fmla="*/ 9976 w 10001"/>
                <a:gd name="connsiteY3" fmla="*/ 9134 h 10000"/>
                <a:gd name="connsiteX4" fmla="*/ 8067 w 10001"/>
                <a:gd name="connsiteY4" fmla="*/ 5865 h 10000"/>
                <a:gd name="connsiteX5" fmla="*/ 4974 w 10001"/>
                <a:gd name="connsiteY5" fmla="*/ 4487 h 10000"/>
                <a:gd name="connsiteX6" fmla="*/ 3808 w 10001"/>
                <a:gd name="connsiteY6" fmla="*/ 4020 h 10000"/>
                <a:gd name="connsiteX7" fmla="*/ 5236 w 10001"/>
                <a:gd name="connsiteY7" fmla="*/ 933 h 10000"/>
                <a:gd name="connsiteX8" fmla="*/ 1978 w 10001"/>
                <a:gd name="connsiteY8" fmla="*/ 4 h 10000"/>
                <a:gd name="connsiteX9" fmla="*/ 4005 w 10001"/>
                <a:gd name="connsiteY9" fmla="*/ 603 h 10000"/>
                <a:gd name="connsiteX10" fmla="*/ 4720 w 10001"/>
                <a:gd name="connsiteY10" fmla="*/ 1161 h 10000"/>
                <a:gd name="connsiteX11" fmla="*/ 4277 w 10001"/>
                <a:gd name="connsiteY11" fmla="*/ 1878 h 10000"/>
                <a:gd name="connsiteX12" fmla="*/ 1429 w 10001"/>
                <a:gd name="connsiteY12" fmla="*/ 3006 h 10000"/>
                <a:gd name="connsiteX13" fmla="*/ 1580 w 10001"/>
                <a:gd name="connsiteY13" fmla="*/ 4909 h 10000"/>
                <a:gd name="connsiteX14" fmla="*/ 2059 w 10001"/>
                <a:gd name="connsiteY14" fmla="*/ 8257 h 10000"/>
                <a:gd name="connsiteX15" fmla="*/ 358 w 10001"/>
                <a:gd name="connsiteY15" fmla="*/ 9772 h 10000"/>
                <a:gd name="connsiteX0" fmla="*/ 358 w 10001"/>
                <a:gd name="connsiteY0" fmla="*/ 9772 h 10000"/>
                <a:gd name="connsiteX1" fmla="*/ 0 w 10001"/>
                <a:gd name="connsiteY1" fmla="*/ 10000 h 10000"/>
                <a:gd name="connsiteX2" fmla="*/ 9675 w 10001"/>
                <a:gd name="connsiteY2" fmla="*/ 10000 h 10000"/>
                <a:gd name="connsiteX3" fmla="*/ 9976 w 10001"/>
                <a:gd name="connsiteY3" fmla="*/ 9134 h 10000"/>
                <a:gd name="connsiteX4" fmla="*/ 8067 w 10001"/>
                <a:gd name="connsiteY4" fmla="*/ 5865 h 10000"/>
                <a:gd name="connsiteX5" fmla="*/ 4974 w 10001"/>
                <a:gd name="connsiteY5" fmla="*/ 4487 h 10000"/>
                <a:gd name="connsiteX6" fmla="*/ 3808 w 10001"/>
                <a:gd name="connsiteY6" fmla="*/ 4020 h 10000"/>
                <a:gd name="connsiteX7" fmla="*/ 5236 w 10001"/>
                <a:gd name="connsiteY7" fmla="*/ 933 h 10000"/>
                <a:gd name="connsiteX8" fmla="*/ 1978 w 10001"/>
                <a:gd name="connsiteY8" fmla="*/ 4 h 10000"/>
                <a:gd name="connsiteX9" fmla="*/ 4005 w 10001"/>
                <a:gd name="connsiteY9" fmla="*/ 603 h 10000"/>
                <a:gd name="connsiteX10" fmla="*/ 4720 w 10001"/>
                <a:gd name="connsiteY10" fmla="*/ 1161 h 10000"/>
                <a:gd name="connsiteX11" fmla="*/ 4277 w 10001"/>
                <a:gd name="connsiteY11" fmla="*/ 1878 h 10000"/>
                <a:gd name="connsiteX12" fmla="*/ 1429 w 10001"/>
                <a:gd name="connsiteY12" fmla="*/ 3006 h 10000"/>
                <a:gd name="connsiteX13" fmla="*/ 1580 w 10001"/>
                <a:gd name="connsiteY13" fmla="*/ 4909 h 10000"/>
                <a:gd name="connsiteX14" fmla="*/ 2059 w 10001"/>
                <a:gd name="connsiteY14" fmla="*/ 8257 h 10000"/>
                <a:gd name="connsiteX15" fmla="*/ 358 w 10001"/>
                <a:gd name="connsiteY15" fmla="*/ 9772 h 10000"/>
                <a:gd name="connsiteX0" fmla="*/ 358 w 10001"/>
                <a:gd name="connsiteY0" fmla="*/ 9772 h 10000"/>
                <a:gd name="connsiteX1" fmla="*/ 0 w 10001"/>
                <a:gd name="connsiteY1" fmla="*/ 10000 h 10000"/>
                <a:gd name="connsiteX2" fmla="*/ 9675 w 10001"/>
                <a:gd name="connsiteY2" fmla="*/ 10000 h 10000"/>
                <a:gd name="connsiteX3" fmla="*/ 9976 w 10001"/>
                <a:gd name="connsiteY3" fmla="*/ 9134 h 10000"/>
                <a:gd name="connsiteX4" fmla="*/ 8067 w 10001"/>
                <a:gd name="connsiteY4" fmla="*/ 5865 h 10000"/>
                <a:gd name="connsiteX5" fmla="*/ 4974 w 10001"/>
                <a:gd name="connsiteY5" fmla="*/ 4487 h 10000"/>
                <a:gd name="connsiteX6" fmla="*/ 3808 w 10001"/>
                <a:gd name="connsiteY6" fmla="*/ 4020 h 10000"/>
                <a:gd name="connsiteX7" fmla="*/ 5236 w 10001"/>
                <a:gd name="connsiteY7" fmla="*/ 933 h 10000"/>
                <a:gd name="connsiteX8" fmla="*/ 1978 w 10001"/>
                <a:gd name="connsiteY8" fmla="*/ 4 h 10000"/>
                <a:gd name="connsiteX9" fmla="*/ 4005 w 10001"/>
                <a:gd name="connsiteY9" fmla="*/ 603 h 10000"/>
                <a:gd name="connsiteX10" fmla="*/ 4720 w 10001"/>
                <a:gd name="connsiteY10" fmla="*/ 1161 h 10000"/>
                <a:gd name="connsiteX11" fmla="*/ 4277 w 10001"/>
                <a:gd name="connsiteY11" fmla="*/ 1878 h 10000"/>
                <a:gd name="connsiteX12" fmla="*/ 1429 w 10001"/>
                <a:gd name="connsiteY12" fmla="*/ 3006 h 10000"/>
                <a:gd name="connsiteX13" fmla="*/ 1580 w 10001"/>
                <a:gd name="connsiteY13" fmla="*/ 4909 h 10000"/>
                <a:gd name="connsiteX14" fmla="*/ 2059 w 10001"/>
                <a:gd name="connsiteY14" fmla="*/ 8257 h 10000"/>
                <a:gd name="connsiteX15" fmla="*/ 358 w 10001"/>
                <a:gd name="connsiteY15" fmla="*/ 9772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001" h="10000">
                  <a:moveTo>
                    <a:pt x="358" y="9772"/>
                  </a:moveTo>
                  <a:cubicBezTo>
                    <a:pt x="254" y="9829"/>
                    <a:pt x="131" y="9909"/>
                    <a:pt x="0" y="10000"/>
                  </a:cubicBezTo>
                  <a:lnTo>
                    <a:pt x="9675" y="10000"/>
                  </a:lnTo>
                  <a:cubicBezTo>
                    <a:pt x="9834" y="9750"/>
                    <a:pt x="9929" y="9442"/>
                    <a:pt x="9976" y="9134"/>
                  </a:cubicBezTo>
                  <a:cubicBezTo>
                    <a:pt x="10192" y="7677"/>
                    <a:pt x="8988" y="6469"/>
                    <a:pt x="8067" y="5865"/>
                  </a:cubicBezTo>
                  <a:cubicBezTo>
                    <a:pt x="7089" y="5227"/>
                    <a:pt x="6026" y="4852"/>
                    <a:pt x="4974" y="4487"/>
                  </a:cubicBezTo>
                  <a:cubicBezTo>
                    <a:pt x="4588" y="4350"/>
                    <a:pt x="4168" y="4258"/>
                    <a:pt x="3808" y="4020"/>
                  </a:cubicBezTo>
                  <a:cubicBezTo>
                    <a:pt x="2644" y="3251"/>
                    <a:pt x="5714" y="2550"/>
                    <a:pt x="5236" y="933"/>
                  </a:cubicBezTo>
                  <a:cubicBezTo>
                    <a:pt x="5028" y="228"/>
                    <a:pt x="2147" y="-42"/>
                    <a:pt x="1978" y="4"/>
                  </a:cubicBezTo>
                  <a:cubicBezTo>
                    <a:pt x="2232" y="38"/>
                    <a:pt x="3549" y="410"/>
                    <a:pt x="4005" y="603"/>
                  </a:cubicBezTo>
                  <a:cubicBezTo>
                    <a:pt x="4462" y="796"/>
                    <a:pt x="4588" y="910"/>
                    <a:pt x="4720" y="1161"/>
                  </a:cubicBezTo>
                  <a:cubicBezTo>
                    <a:pt x="4917" y="1548"/>
                    <a:pt x="4551" y="1742"/>
                    <a:pt x="4277" y="1878"/>
                  </a:cubicBezTo>
                  <a:cubicBezTo>
                    <a:pt x="3347" y="2334"/>
                    <a:pt x="2350" y="2539"/>
                    <a:pt x="1429" y="3006"/>
                  </a:cubicBezTo>
                  <a:cubicBezTo>
                    <a:pt x="574" y="3438"/>
                    <a:pt x="1025" y="4373"/>
                    <a:pt x="1580" y="4909"/>
                  </a:cubicBezTo>
                  <a:cubicBezTo>
                    <a:pt x="2501" y="5797"/>
                    <a:pt x="2858" y="7084"/>
                    <a:pt x="2059" y="8257"/>
                  </a:cubicBezTo>
                  <a:cubicBezTo>
                    <a:pt x="1598" y="8930"/>
                    <a:pt x="997" y="9396"/>
                    <a:pt x="358" y="977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288">
                <a:buClrTx/>
              </a:pPr>
              <a:endParaRPr lang="en-US" sz="1801" kern="1200" dirty="0">
                <a:solidFill>
                  <a:srgbClr val="091B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B11ADDD-F27E-C943-39E6-A5C381A92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9163" y="3914775"/>
              <a:ext cx="2301875" cy="2940050"/>
            </a:xfrm>
            <a:custGeom>
              <a:avLst/>
              <a:gdLst>
                <a:gd name="T0" fmla="*/ 144 w 612"/>
                <a:gd name="T1" fmla="*/ 333 h 781"/>
                <a:gd name="T2" fmla="*/ 206 w 612"/>
                <a:gd name="T3" fmla="*/ 366 h 781"/>
                <a:gd name="T4" fmla="*/ 350 w 612"/>
                <a:gd name="T5" fmla="*/ 434 h 781"/>
                <a:gd name="T6" fmla="*/ 462 w 612"/>
                <a:gd name="T7" fmla="*/ 628 h 781"/>
                <a:gd name="T8" fmla="*/ 325 w 612"/>
                <a:gd name="T9" fmla="*/ 781 h 781"/>
                <a:gd name="T10" fmla="*/ 418 w 612"/>
                <a:gd name="T11" fmla="*/ 781 h 781"/>
                <a:gd name="T12" fmla="*/ 499 w 612"/>
                <a:gd name="T13" fmla="*/ 688 h 781"/>
                <a:gd name="T14" fmla="*/ 166 w 612"/>
                <a:gd name="T15" fmla="*/ 329 h 781"/>
                <a:gd name="T16" fmla="*/ 92 w 612"/>
                <a:gd name="T17" fmla="*/ 190 h 781"/>
                <a:gd name="T18" fmla="*/ 213 w 612"/>
                <a:gd name="T19" fmla="*/ 142 h 781"/>
                <a:gd name="T20" fmla="*/ 364 w 612"/>
                <a:gd name="T21" fmla="*/ 56 h 781"/>
                <a:gd name="T22" fmla="*/ 363 w 612"/>
                <a:gd name="T23" fmla="*/ 0 h 781"/>
                <a:gd name="T24" fmla="*/ 370 w 612"/>
                <a:gd name="T25" fmla="*/ 7 h 781"/>
                <a:gd name="T26" fmla="*/ 296 w 612"/>
                <a:gd name="T27" fmla="*/ 100 h 781"/>
                <a:gd name="T28" fmla="*/ 236 w 612"/>
                <a:gd name="T29" fmla="*/ 127 h 781"/>
                <a:gd name="T30" fmla="*/ 123 w 612"/>
                <a:gd name="T31" fmla="*/ 169 h 781"/>
                <a:gd name="T32" fmla="*/ 63 w 612"/>
                <a:gd name="T33" fmla="*/ 198 h 781"/>
                <a:gd name="T34" fmla="*/ 67 w 612"/>
                <a:gd name="T35" fmla="*/ 278 h 781"/>
                <a:gd name="T36" fmla="*/ 144 w 612"/>
                <a:gd name="T37" fmla="*/ 333 h 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2" h="781">
                  <a:moveTo>
                    <a:pt x="144" y="333"/>
                  </a:moveTo>
                  <a:cubicBezTo>
                    <a:pt x="164" y="345"/>
                    <a:pt x="184" y="356"/>
                    <a:pt x="206" y="366"/>
                  </a:cubicBezTo>
                  <a:cubicBezTo>
                    <a:pt x="255" y="386"/>
                    <a:pt x="305" y="406"/>
                    <a:pt x="350" y="434"/>
                  </a:cubicBezTo>
                  <a:cubicBezTo>
                    <a:pt x="417" y="473"/>
                    <a:pt x="489" y="541"/>
                    <a:pt x="462" y="628"/>
                  </a:cubicBezTo>
                  <a:cubicBezTo>
                    <a:pt x="442" y="693"/>
                    <a:pt x="380" y="745"/>
                    <a:pt x="325" y="781"/>
                  </a:cubicBezTo>
                  <a:cubicBezTo>
                    <a:pt x="418" y="781"/>
                    <a:pt x="418" y="781"/>
                    <a:pt x="418" y="781"/>
                  </a:cubicBezTo>
                  <a:cubicBezTo>
                    <a:pt x="450" y="755"/>
                    <a:pt x="479" y="726"/>
                    <a:pt x="499" y="688"/>
                  </a:cubicBezTo>
                  <a:cubicBezTo>
                    <a:pt x="612" y="474"/>
                    <a:pt x="294" y="395"/>
                    <a:pt x="166" y="329"/>
                  </a:cubicBezTo>
                  <a:cubicBezTo>
                    <a:pt x="123" y="307"/>
                    <a:pt x="0" y="235"/>
                    <a:pt x="92" y="190"/>
                  </a:cubicBezTo>
                  <a:cubicBezTo>
                    <a:pt x="131" y="171"/>
                    <a:pt x="173" y="158"/>
                    <a:pt x="213" y="142"/>
                  </a:cubicBezTo>
                  <a:cubicBezTo>
                    <a:pt x="262" y="121"/>
                    <a:pt x="330" y="100"/>
                    <a:pt x="364" y="56"/>
                  </a:cubicBezTo>
                  <a:cubicBezTo>
                    <a:pt x="378" y="37"/>
                    <a:pt x="383" y="15"/>
                    <a:pt x="363" y="0"/>
                  </a:cubicBezTo>
                  <a:cubicBezTo>
                    <a:pt x="366" y="2"/>
                    <a:pt x="368" y="4"/>
                    <a:pt x="370" y="7"/>
                  </a:cubicBezTo>
                  <a:cubicBezTo>
                    <a:pt x="397" y="43"/>
                    <a:pt x="320" y="88"/>
                    <a:pt x="296" y="100"/>
                  </a:cubicBezTo>
                  <a:cubicBezTo>
                    <a:pt x="277" y="111"/>
                    <a:pt x="256" y="119"/>
                    <a:pt x="236" y="127"/>
                  </a:cubicBezTo>
                  <a:cubicBezTo>
                    <a:pt x="198" y="141"/>
                    <a:pt x="160" y="154"/>
                    <a:pt x="123" y="169"/>
                  </a:cubicBezTo>
                  <a:cubicBezTo>
                    <a:pt x="102" y="177"/>
                    <a:pt x="80" y="184"/>
                    <a:pt x="63" y="198"/>
                  </a:cubicBezTo>
                  <a:cubicBezTo>
                    <a:pt x="38" y="220"/>
                    <a:pt x="47" y="257"/>
                    <a:pt x="67" y="278"/>
                  </a:cubicBezTo>
                  <a:cubicBezTo>
                    <a:pt x="89" y="300"/>
                    <a:pt x="117" y="317"/>
                    <a:pt x="144" y="333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288">
                <a:buClrTx/>
              </a:pPr>
              <a:endParaRPr lang="en-US" sz="1801" kern="1200" dirty="0">
                <a:solidFill>
                  <a:srgbClr val="091B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F288E157-CDA0-5CDD-AECB-15E9B8F32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8313" y="4343400"/>
              <a:ext cx="1154113" cy="2503487"/>
            </a:xfrm>
            <a:custGeom>
              <a:avLst/>
              <a:gdLst>
                <a:gd name="T0" fmla="*/ 220 w 307"/>
                <a:gd name="T1" fmla="*/ 451 h 665"/>
                <a:gd name="T2" fmla="*/ 142 w 307"/>
                <a:gd name="T3" fmla="*/ 565 h 665"/>
                <a:gd name="T4" fmla="*/ 40 w 307"/>
                <a:gd name="T5" fmla="*/ 638 h 665"/>
                <a:gd name="T6" fmla="*/ 32 w 307"/>
                <a:gd name="T7" fmla="*/ 665 h 665"/>
                <a:gd name="T8" fmla="*/ 143 w 307"/>
                <a:gd name="T9" fmla="*/ 582 h 665"/>
                <a:gd name="T10" fmla="*/ 239 w 307"/>
                <a:gd name="T11" fmla="*/ 420 h 665"/>
                <a:gd name="T12" fmla="*/ 241 w 307"/>
                <a:gd name="T13" fmla="*/ 352 h 665"/>
                <a:gd name="T14" fmla="*/ 227 w 307"/>
                <a:gd name="T15" fmla="*/ 304 h 665"/>
                <a:gd name="T16" fmla="*/ 210 w 307"/>
                <a:gd name="T17" fmla="*/ 276 h 665"/>
                <a:gd name="T18" fmla="*/ 158 w 307"/>
                <a:gd name="T19" fmla="*/ 221 h 665"/>
                <a:gd name="T20" fmla="*/ 127 w 307"/>
                <a:gd name="T21" fmla="*/ 190 h 665"/>
                <a:gd name="T22" fmla="*/ 108 w 307"/>
                <a:gd name="T23" fmla="*/ 170 h 665"/>
                <a:gd name="T24" fmla="*/ 92 w 307"/>
                <a:gd name="T25" fmla="*/ 148 h 665"/>
                <a:gd name="T26" fmla="*/ 82 w 307"/>
                <a:gd name="T27" fmla="*/ 113 h 665"/>
                <a:gd name="T28" fmla="*/ 93 w 307"/>
                <a:gd name="T29" fmla="*/ 88 h 665"/>
                <a:gd name="T30" fmla="*/ 106 w 307"/>
                <a:gd name="T31" fmla="*/ 76 h 665"/>
                <a:gd name="T32" fmla="*/ 111 w 307"/>
                <a:gd name="T33" fmla="*/ 73 h 665"/>
                <a:gd name="T34" fmla="*/ 125 w 307"/>
                <a:gd name="T35" fmla="*/ 64 h 665"/>
                <a:gd name="T36" fmla="*/ 258 w 307"/>
                <a:gd name="T37" fmla="*/ 16 h 665"/>
                <a:gd name="T38" fmla="*/ 257 w 307"/>
                <a:gd name="T39" fmla="*/ 14 h 665"/>
                <a:gd name="T40" fmla="*/ 123 w 307"/>
                <a:gd name="T41" fmla="*/ 60 h 665"/>
                <a:gd name="T42" fmla="*/ 108 w 307"/>
                <a:gd name="T43" fmla="*/ 68 h 665"/>
                <a:gd name="T44" fmla="*/ 103 w 307"/>
                <a:gd name="T45" fmla="*/ 71 h 665"/>
                <a:gd name="T46" fmla="*/ 89 w 307"/>
                <a:gd name="T47" fmla="*/ 83 h 665"/>
                <a:gd name="T48" fmla="*/ 75 w 307"/>
                <a:gd name="T49" fmla="*/ 113 h 665"/>
                <a:gd name="T50" fmla="*/ 85 w 307"/>
                <a:gd name="T51" fmla="*/ 152 h 665"/>
                <a:gd name="T52" fmla="*/ 102 w 307"/>
                <a:gd name="T53" fmla="*/ 175 h 665"/>
                <a:gd name="T54" fmla="*/ 120 w 307"/>
                <a:gd name="T55" fmla="*/ 196 h 665"/>
                <a:gd name="T56" fmla="*/ 151 w 307"/>
                <a:gd name="T57" fmla="*/ 227 h 665"/>
                <a:gd name="T58" fmla="*/ 202 w 307"/>
                <a:gd name="T59" fmla="*/ 282 h 665"/>
                <a:gd name="T60" fmla="*/ 218 w 307"/>
                <a:gd name="T61" fmla="*/ 309 h 665"/>
                <a:gd name="T62" fmla="*/ 230 w 307"/>
                <a:gd name="T63" fmla="*/ 354 h 665"/>
                <a:gd name="T64" fmla="*/ 228 w 307"/>
                <a:gd name="T65" fmla="*/ 418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7" h="665">
                  <a:moveTo>
                    <a:pt x="228" y="418"/>
                  </a:moveTo>
                  <a:cubicBezTo>
                    <a:pt x="227" y="429"/>
                    <a:pt x="224" y="440"/>
                    <a:pt x="220" y="451"/>
                  </a:cubicBezTo>
                  <a:cubicBezTo>
                    <a:pt x="217" y="461"/>
                    <a:pt x="213" y="471"/>
                    <a:pt x="208" y="481"/>
                  </a:cubicBezTo>
                  <a:cubicBezTo>
                    <a:pt x="193" y="512"/>
                    <a:pt x="168" y="543"/>
                    <a:pt x="142" y="565"/>
                  </a:cubicBezTo>
                  <a:cubicBezTo>
                    <a:pt x="127" y="577"/>
                    <a:pt x="112" y="588"/>
                    <a:pt x="97" y="599"/>
                  </a:cubicBezTo>
                  <a:cubicBezTo>
                    <a:pt x="78" y="612"/>
                    <a:pt x="59" y="625"/>
                    <a:pt x="40" y="638"/>
                  </a:cubicBezTo>
                  <a:cubicBezTo>
                    <a:pt x="27" y="647"/>
                    <a:pt x="13" y="656"/>
                    <a:pt x="0" y="665"/>
                  </a:cubicBezTo>
                  <a:cubicBezTo>
                    <a:pt x="32" y="665"/>
                    <a:pt x="32" y="665"/>
                    <a:pt x="32" y="665"/>
                  </a:cubicBezTo>
                  <a:cubicBezTo>
                    <a:pt x="42" y="659"/>
                    <a:pt x="52" y="652"/>
                    <a:pt x="62" y="645"/>
                  </a:cubicBezTo>
                  <a:cubicBezTo>
                    <a:pt x="90" y="626"/>
                    <a:pt x="117" y="605"/>
                    <a:pt x="143" y="582"/>
                  </a:cubicBezTo>
                  <a:cubicBezTo>
                    <a:pt x="184" y="546"/>
                    <a:pt x="214" y="506"/>
                    <a:pt x="231" y="454"/>
                  </a:cubicBezTo>
                  <a:cubicBezTo>
                    <a:pt x="235" y="443"/>
                    <a:pt x="237" y="432"/>
                    <a:pt x="239" y="420"/>
                  </a:cubicBezTo>
                  <a:cubicBezTo>
                    <a:pt x="241" y="409"/>
                    <a:pt x="242" y="398"/>
                    <a:pt x="242" y="386"/>
                  </a:cubicBezTo>
                  <a:cubicBezTo>
                    <a:pt x="243" y="375"/>
                    <a:pt x="242" y="364"/>
                    <a:pt x="241" y="352"/>
                  </a:cubicBezTo>
                  <a:cubicBezTo>
                    <a:pt x="239" y="341"/>
                    <a:pt x="237" y="330"/>
                    <a:pt x="233" y="320"/>
                  </a:cubicBezTo>
                  <a:cubicBezTo>
                    <a:pt x="232" y="315"/>
                    <a:pt x="229" y="310"/>
                    <a:pt x="227" y="304"/>
                  </a:cubicBezTo>
                  <a:cubicBezTo>
                    <a:pt x="225" y="300"/>
                    <a:pt x="223" y="294"/>
                    <a:pt x="220" y="290"/>
                  </a:cubicBezTo>
                  <a:cubicBezTo>
                    <a:pt x="217" y="285"/>
                    <a:pt x="214" y="281"/>
                    <a:pt x="210" y="276"/>
                  </a:cubicBezTo>
                  <a:cubicBezTo>
                    <a:pt x="207" y="272"/>
                    <a:pt x="204" y="268"/>
                    <a:pt x="200" y="264"/>
                  </a:cubicBezTo>
                  <a:cubicBezTo>
                    <a:pt x="187" y="248"/>
                    <a:pt x="172" y="234"/>
                    <a:pt x="158" y="221"/>
                  </a:cubicBezTo>
                  <a:cubicBezTo>
                    <a:pt x="151" y="214"/>
                    <a:pt x="144" y="207"/>
                    <a:pt x="137" y="200"/>
                  </a:cubicBezTo>
                  <a:cubicBezTo>
                    <a:pt x="133" y="197"/>
                    <a:pt x="130" y="194"/>
                    <a:pt x="127" y="190"/>
                  </a:cubicBezTo>
                  <a:cubicBezTo>
                    <a:pt x="123" y="187"/>
                    <a:pt x="120" y="184"/>
                    <a:pt x="117" y="180"/>
                  </a:cubicBezTo>
                  <a:cubicBezTo>
                    <a:pt x="114" y="177"/>
                    <a:pt x="111" y="173"/>
                    <a:pt x="108" y="170"/>
                  </a:cubicBezTo>
                  <a:cubicBezTo>
                    <a:pt x="105" y="166"/>
                    <a:pt x="102" y="163"/>
                    <a:pt x="100" y="159"/>
                  </a:cubicBezTo>
                  <a:cubicBezTo>
                    <a:pt x="97" y="156"/>
                    <a:pt x="94" y="152"/>
                    <a:pt x="92" y="148"/>
                  </a:cubicBezTo>
                  <a:cubicBezTo>
                    <a:pt x="90" y="145"/>
                    <a:pt x="88" y="141"/>
                    <a:pt x="86" y="137"/>
                  </a:cubicBezTo>
                  <a:cubicBezTo>
                    <a:pt x="83" y="129"/>
                    <a:pt x="82" y="121"/>
                    <a:pt x="82" y="113"/>
                  </a:cubicBezTo>
                  <a:cubicBezTo>
                    <a:pt x="83" y="106"/>
                    <a:pt x="86" y="98"/>
                    <a:pt x="90" y="92"/>
                  </a:cubicBezTo>
                  <a:cubicBezTo>
                    <a:pt x="91" y="90"/>
                    <a:pt x="92" y="89"/>
                    <a:pt x="93" y="88"/>
                  </a:cubicBezTo>
                  <a:cubicBezTo>
                    <a:pt x="95" y="86"/>
                    <a:pt x="96" y="85"/>
                    <a:pt x="97" y="84"/>
                  </a:cubicBezTo>
                  <a:cubicBezTo>
                    <a:pt x="100" y="81"/>
                    <a:pt x="103" y="79"/>
                    <a:pt x="106" y="76"/>
                  </a:cubicBezTo>
                  <a:cubicBezTo>
                    <a:pt x="109" y="75"/>
                    <a:pt x="109" y="75"/>
                    <a:pt x="109" y="75"/>
                  </a:cubicBezTo>
                  <a:cubicBezTo>
                    <a:pt x="111" y="73"/>
                    <a:pt x="111" y="73"/>
                    <a:pt x="111" y="73"/>
                  </a:cubicBezTo>
                  <a:cubicBezTo>
                    <a:pt x="113" y="72"/>
                    <a:pt x="114" y="71"/>
                    <a:pt x="116" y="70"/>
                  </a:cubicBezTo>
                  <a:cubicBezTo>
                    <a:pt x="119" y="68"/>
                    <a:pt x="122" y="66"/>
                    <a:pt x="125" y="64"/>
                  </a:cubicBezTo>
                  <a:cubicBezTo>
                    <a:pt x="151" y="51"/>
                    <a:pt x="178" y="43"/>
                    <a:pt x="200" y="35"/>
                  </a:cubicBezTo>
                  <a:cubicBezTo>
                    <a:pt x="222" y="28"/>
                    <a:pt x="242" y="21"/>
                    <a:pt x="258" y="16"/>
                  </a:cubicBezTo>
                  <a:cubicBezTo>
                    <a:pt x="289" y="6"/>
                    <a:pt x="307" y="0"/>
                    <a:pt x="307" y="0"/>
                  </a:cubicBezTo>
                  <a:cubicBezTo>
                    <a:pt x="307" y="0"/>
                    <a:pt x="289" y="5"/>
                    <a:pt x="257" y="14"/>
                  </a:cubicBezTo>
                  <a:cubicBezTo>
                    <a:pt x="241" y="19"/>
                    <a:pt x="221" y="25"/>
                    <a:pt x="199" y="32"/>
                  </a:cubicBezTo>
                  <a:cubicBezTo>
                    <a:pt x="176" y="39"/>
                    <a:pt x="150" y="46"/>
                    <a:pt x="123" y="60"/>
                  </a:cubicBezTo>
                  <a:cubicBezTo>
                    <a:pt x="119" y="61"/>
                    <a:pt x="116" y="63"/>
                    <a:pt x="113" y="65"/>
                  </a:cubicBezTo>
                  <a:cubicBezTo>
                    <a:pt x="111" y="66"/>
                    <a:pt x="109" y="67"/>
                    <a:pt x="108" y="68"/>
                  </a:cubicBezTo>
                  <a:cubicBezTo>
                    <a:pt x="105" y="70"/>
                    <a:pt x="105" y="70"/>
                    <a:pt x="105" y="70"/>
                  </a:cubicBezTo>
                  <a:cubicBezTo>
                    <a:pt x="103" y="71"/>
                    <a:pt x="103" y="71"/>
                    <a:pt x="103" y="71"/>
                  </a:cubicBezTo>
                  <a:cubicBezTo>
                    <a:pt x="100" y="74"/>
                    <a:pt x="96" y="76"/>
                    <a:pt x="93" y="79"/>
                  </a:cubicBezTo>
                  <a:cubicBezTo>
                    <a:pt x="92" y="80"/>
                    <a:pt x="90" y="82"/>
                    <a:pt x="89" y="83"/>
                  </a:cubicBezTo>
                  <a:cubicBezTo>
                    <a:pt x="87" y="85"/>
                    <a:pt x="86" y="86"/>
                    <a:pt x="84" y="88"/>
                  </a:cubicBezTo>
                  <a:cubicBezTo>
                    <a:pt x="79" y="95"/>
                    <a:pt x="76" y="104"/>
                    <a:pt x="75" y="113"/>
                  </a:cubicBezTo>
                  <a:cubicBezTo>
                    <a:pt x="74" y="122"/>
                    <a:pt x="76" y="131"/>
                    <a:pt x="79" y="140"/>
                  </a:cubicBezTo>
                  <a:cubicBezTo>
                    <a:pt x="81" y="144"/>
                    <a:pt x="83" y="148"/>
                    <a:pt x="85" y="152"/>
                  </a:cubicBezTo>
                  <a:cubicBezTo>
                    <a:pt x="88" y="157"/>
                    <a:pt x="91" y="160"/>
                    <a:pt x="93" y="164"/>
                  </a:cubicBezTo>
                  <a:cubicBezTo>
                    <a:pt x="96" y="167"/>
                    <a:pt x="99" y="171"/>
                    <a:pt x="102" y="175"/>
                  </a:cubicBezTo>
                  <a:cubicBezTo>
                    <a:pt x="105" y="179"/>
                    <a:pt x="108" y="182"/>
                    <a:pt x="111" y="186"/>
                  </a:cubicBezTo>
                  <a:cubicBezTo>
                    <a:pt x="114" y="189"/>
                    <a:pt x="117" y="193"/>
                    <a:pt x="120" y="196"/>
                  </a:cubicBezTo>
                  <a:cubicBezTo>
                    <a:pt x="124" y="200"/>
                    <a:pt x="127" y="203"/>
                    <a:pt x="130" y="207"/>
                  </a:cubicBezTo>
                  <a:cubicBezTo>
                    <a:pt x="137" y="213"/>
                    <a:pt x="144" y="220"/>
                    <a:pt x="151" y="227"/>
                  </a:cubicBezTo>
                  <a:cubicBezTo>
                    <a:pt x="165" y="241"/>
                    <a:pt x="180" y="255"/>
                    <a:pt x="193" y="271"/>
                  </a:cubicBezTo>
                  <a:cubicBezTo>
                    <a:pt x="196" y="275"/>
                    <a:pt x="199" y="278"/>
                    <a:pt x="202" y="282"/>
                  </a:cubicBezTo>
                  <a:cubicBezTo>
                    <a:pt x="205" y="287"/>
                    <a:pt x="208" y="291"/>
                    <a:pt x="211" y="295"/>
                  </a:cubicBezTo>
                  <a:cubicBezTo>
                    <a:pt x="213" y="299"/>
                    <a:pt x="215" y="304"/>
                    <a:pt x="218" y="309"/>
                  </a:cubicBezTo>
                  <a:cubicBezTo>
                    <a:pt x="220" y="313"/>
                    <a:pt x="222" y="318"/>
                    <a:pt x="223" y="323"/>
                  </a:cubicBezTo>
                  <a:cubicBezTo>
                    <a:pt x="226" y="333"/>
                    <a:pt x="229" y="343"/>
                    <a:pt x="230" y="354"/>
                  </a:cubicBezTo>
                  <a:cubicBezTo>
                    <a:pt x="231" y="364"/>
                    <a:pt x="232" y="375"/>
                    <a:pt x="232" y="386"/>
                  </a:cubicBezTo>
                  <a:cubicBezTo>
                    <a:pt x="231" y="397"/>
                    <a:pt x="230" y="408"/>
                    <a:pt x="228" y="41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288">
                <a:buClrTx/>
              </a:pPr>
              <a:endParaRPr lang="en-US" sz="1801" kern="1200" dirty="0">
                <a:solidFill>
                  <a:srgbClr val="091B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B536470D-80C4-2C20-7959-F726D7897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6863" y="4264025"/>
              <a:ext cx="2670175" cy="2586037"/>
            </a:xfrm>
            <a:custGeom>
              <a:avLst/>
              <a:gdLst>
                <a:gd name="T0" fmla="*/ 332 w 710"/>
                <a:gd name="T1" fmla="*/ 275 h 687"/>
                <a:gd name="T2" fmla="*/ 370 w 710"/>
                <a:gd name="T3" fmla="*/ 288 h 687"/>
                <a:gd name="T4" fmla="*/ 407 w 710"/>
                <a:gd name="T5" fmla="*/ 303 h 687"/>
                <a:gd name="T6" fmla="*/ 555 w 710"/>
                <a:gd name="T7" fmla="*/ 382 h 687"/>
                <a:gd name="T8" fmla="*/ 620 w 710"/>
                <a:gd name="T9" fmla="*/ 437 h 687"/>
                <a:gd name="T10" fmla="*/ 664 w 710"/>
                <a:gd name="T11" fmla="*/ 652 h 687"/>
                <a:gd name="T12" fmla="*/ 647 w 710"/>
                <a:gd name="T13" fmla="*/ 687 h 687"/>
                <a:gd name="T14" fmla="*/ 673 w 710"/>
                <a:gd name="T15" fmla="*/ 687 h 687"/>
                <a:gd name="T16" fmla="*/ 689 w 710"/>
                <a:gd name="T17" fmla="*/ 655 h 687"/>
                <a:gd name="T18" fmla="*/ 677 w 710"/>
                <a:gd name="T19" fmla="*/ 498 h 687"/>
                <a:gd name="T20" fmla="*/ 628 w 710"/>
                <a:gd name="T21" fmla="*/ 429 h 687"/>
                <a:gd name="T22" fmla="*/ 562 w 710"/>
                <a:gd name="T23" fmla="*/ 373 h 687"/>
                <a:gd name="T24" fmla="*/ 411 w 710"/>
                <a:gd name="T25" fmla="*/ 293 h 687"/>
                <a:gd name="T26" fmla="*/ 373 w 710"/>
                <a:gd name="T27" fmla="*/ 278 h 687"/>
                <a:gd name="T28" fmla="*/ 336 w 710"/>
                <a:gd name="T29" fmla="*/ 265 h 687"/>
                <a:gd name="T30" fmla="*/ 261 w 710"/>
                <a:gd name="T31" fmla="*/ 242 h 687"/>
                <a:gd name="T32" fmla="*/ 191 w 710"/>
                <a:gd name="T33" fmla="*/ 223 h 687"/>
                <a:gd name="T34" fmla="*/ 125 w 710"/>
                <a:gd name="T35" fmla="*/ 201 h 687"/>
                <a:gd name="T36" fmla="*/ 95 w 710"/>
                <a:gd name="T37" fmla="*/ 189 h 687"/>
                <a:gd name="T38" fmla="*/ 80 w 710"/>
                <a:gd name="T39" fmla="*/ 183 h 687"/>
                <a:gd name="T40" fmla="*/ 66 w 710"/>
                <a:gd name="T41" fmla="*/ 176 h 687"/>
                <a:gd name="T42" fmla="*/ 52 w 710"/>
                <a:gd name="T43" fmla="*/ 169 h 687"/>
                <a:gd name="T44" fmla="*/ 39 w 710"/>
                <a:gd name="T45" fmla="*/ 162 h 687"/>
                <a:gd name="T46" fmla="*/ 17 w 710"/>
                <a:gd name="T47" fmla="*/ 145 h 687"/>
                <a:gd name="T48" fmla="*/ 9 w 710"/>
                <a:gd name="T49" fmla="*/ 134 h 687"/>
                <a:gd name="T50" fmla="*/ 6 w 710"/>
                <a:gd name="T51" fmla="*/ 122 h 687"/>
                <a:gd name="T52" fmla="*/ 15 w 710"/>
                <a:gd name="T53" fmla="*/ 100 h 687"/>
                <a:gd name="T54" fmla="*/ 53 w 710"/>
                <a:gd name="T55" fmla="*/ 71 h 687"/>
                <a:gd name="T56" fmla="*/ 120 w 710"/>
                <a:gd name="T57" fmla="*/ 33 h 687"/>
                <a:gd name="T58" fmla="*/ 145 w 710"/>
                <a:gd name="T59" fmla="*/ 19 h 687"/>
                <a:gd name="T60" fmla="*/ 163 w 710"/>
                <a:gd name="T61" fmla="*/ 9 h 687"/>
                <a:gd name="T62" fmla="*/ 177 w 710"/>
                <a:gd name="T63" fmla="*/ 0 h 687"/>
                <a:gd name="T64" fmla="*/ 163 w 710"/>
                <a:gd name="T65" fmla="*/ 8 h 687"/>
                <a:gd name="T66" fmla="*/ 145 w 710"/>
                <a:gd name="T67" fmla="*/ 18 h 687"/>
                <a:gd name="T68" fmla="*/ 120 w 710"/>
                <a:gd name="T69" fmla="*/ 32 h 687"/>
                <a:gd name="T70" fmla="*/ 51 w 710"/>
                <a:gd name="T71" fmla="*/ 68 h 687"/>
                <a:gd name="T72" fmla="*/ 12 w 710"/>
                <a:gd name="T73" fmla="*/ 97 h 687"/>
                <a:gd name="T74" fmla="*/ 1 w 710"/>
                <a:gd name="T75" fmla="*/ 122 h 687"/>
                <a:gd name="T76" fmla="*/ 4 w 710"/>
                <a:gd name="T77" fmla="*/ 137 h 687"/>
                <a:gd name="T78" fmla="*/ 13 w 710"/>
                <a:gd name="T79" fmla="*/ 149 h 687"/>
                <a:gd name="T80" fmla="*/ 36 w 710"/>
                <a:gd name="T81" fmla="*/ 167 h 687"/>
                <a:gd name="T82" fmla="*/ 49 w 710"/>
                <a:gd name="T83" fmla="*/ 175 h 687"/>
                <a:gd name="T84" fmla="*/ 63 w 710"/>
                <a:gd name="T85" fmla="*/ 182 h 687"/>
                <a:gd name="T86" fmla="*/ 77 w 710"/>
                <a:gd name="T87" fmla="*/ 189 h 687"/>
                <a:gd name="T88" fmla="*/ 92 w 710"/>
                <a:gd name="T89" fmla="*/ 195 h 687"/>
                <a:gd name="T90" fmla="*/ 123 w 710"/>
                <a:gd name="T91" fmla="*/ 208 h 687"/>
                <a:gd name="T92" fmla="*/ 188 w 710"/>
                <a:gd name="T93" fmla="*/ 231 h 687"/>
                <a:gd name="T94" fmla="*/ 259 w 710"/>
                <a:gd name="T95" fmla="*/ 251 h 687"/>
                <a:gd name="T96" fmla="*/ 332 w 710"/>
                <a:gd name="T97" fmla="*/ 275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10" h="687">
                  <a:moveTo>
                    <a:pt x="332" y="275"/>
                  </a:moveTo>
                  <a:cubicBezTo>
                    <a:pt x="345" y="279"/>
                    <a:pt x="357" y="284"/>
                    <a:pt x="370" y="288"/>
                  </a:cubicBezTo>
                  <a:cubicBezTo>
                    <a:pt x="382" y="293"/>
                    <a:pt x="395" y="298"/>
                    <a:pt x="407" y="303"/>
                  </a:cubicBezTo>
                  <a:cubicBezTo>
                    <a:pt x="458" y="323"/>
                    <a:pt x="509" y="349"/>
                    <a:pt x="555" y="382"/>
                  </a:cubicBezTo>
                  <a:cubicBezTo>
                    <a:pt x="579" y="398"/>
                    <a:pt x="601" y="417"/>
                    <a:pt x="620" y="437"/>
                  </a:cubicBezTo>
                  <a:cubicBezTo>
                    <a:pt x="672" y="493"/>
                    <a:pt x="699" y="576"/>
                    <a:pt x="664" y="652"/>
                  </a:cubicBezTo>
                  <a:cubicBezTo>
                    <a:pt x="659" y="664"/>
                    <a:pt x="653" y="675"/>
                    <a:pt x="647" y="687"/>
                  </a:cubicBezTo>
                  <a:cubicBezTo>
                    <a:pt x="673" y="687"/>
                    <a:pt x="673" y="687"/>
                    <a:pt x="673" y="687"/>
                  </a:cubicBezTo>
                  <a:cubicBezTo>
                    <a:pt x="679" y="677"/>
                    <a:pt x="684" y="666"/>
                    <a:pt x="689" y="655"/>
                  </a:cubicBezTo>
                  <a:cubicBezTo>
                    <a:pt x="710" y="602"/>
                    <a:pt x="703" y="549"/>
                    <a:pt x="677" y="498"/>
                  </a:cubicBezTo>
                  <a:cubicBezTo>
                    <a:pt x="664" y="474"/>
                    <a:pt x="647" y="451"/>
                    <a:pt x="628" y="429"/>
                  </a:cubicBezTo>
                  <a:cubicBezTo>
                    <a:pt x="608" y="409"/>
                    <a:pt x="586" y="389"/>
                    <a:pt x="562" y="373"/>
                  </a:cubicBezTo>
                  <a:cubicBezTo>
                    <a:pt x="514" y="339"/>
                    <a:pt x="462" y="314"/>
                    <a:pt x="411" y="293"/>
                  </a:cubicBezTo>
                  <a:cubicBezTo>
                    <a:pt x="399" y="288"/>
                    <a:pt x="386" y="283"/>
                    <a:pt x="373" y="278"/>
                  </a:cubicBezTo>
                  <a:cubicBezTo>
                    <a:pt x="361" y="274"/>
                    <a:pt x="348" y="269"/>
                    <a:pt x="336" y="265"/>
                  </a:cubicBezTo>
                  <a:cubicBezTo>
                    <a:pt x="311" y="257"/>
                    <a:pt x="286" y="249"/>
                    <a:pt x="261" y="242"/>
                  </a:cubicBezTo>
                  <a:cubicBezTo>
                    <a:pt x="237" y="236"/>
                    <a:pt x="214" y="229"/>
                    <a:pt x="191" y="223"/>
                  </a:cubicBezTo>
                  <a:cubicBezTo>
                    <a:pt x="168" y="216"/>
                    <a:pt x="146" y="209"/>
                    <a:pt x="125" y="201"/>
                  </a:cubicBezTo>
                  <a:cubicBezTo>
                    <a:pt x="115" y="197"/>
                    <a:pt x="105" y="193"/>
                    <a:pt x="95" y="189"/>
                  </a:cubicBezTo>
                  <a:cubicBezTo>
                    <a:pt x="90" y="187"/>
                    <a:pt x="85" y="185"/>
                    <a:pt x="80" y="183"/>
                  </a:cubicBezTo>
                  <a:cubicBezTo>
                    <a:pt x="75" y="180"/>
                    <a:pt x="70" y="178"/>
                    <a:pt x="66" y="176"/>
                  </a:cubicBezTo>
                  <a:cubicBezTo>
                    <a:pt x="61" y="174"/>
                    <a:pt x="57" y="172"/>
                    <a:pt x="52" y="169"/>
                  </a:cubicBezTo>
                  <a:cubicBezTo>
                    <a:pt x="48" y="167"/>
                    <a:pt x="43" y="165"/>
                    <a:pt x="39" y="162"/>
                  </a:cubicBezTo>
                  <a:cubicBezTo>
                    <a:pt x="31" y="157"/>
                    <a:pt x="23" y="151"/>
                    <a:pt x="17" y="145"/>
                  </a:cubicBezTo>
                  <a:cubicBezTo>
                    <a:pt x="14" y="141"/>
                    <a:pt x="11" y="138"/>
                    <a:pt x="9" y="134"/>
                  </a:cubicBezTo>
                  <a:cubicBezTo>
                    <a:pt x="7" y="130"/>
                    <a:pt x="6" y="126"/>
                    <a:pt x="6" y="122"/>
                  </a:cubicBezTo>
                  <a:cubicBezTo>
                    <a:pt x="5" y="114"/>
                    <a:pt x="10" y="106"/>
                    <a:pt x="15" y="100"/>
                  </a:cubicBezTo>
                  <a:cubicBezTo>
                    <a:pt x="26" y="87"/>
                    <a:pt x="40" y="78"/>
                    <a:pt x="53" y="71"/>
                  </a:cubicBezTo>
                  <a:cubicBezTo>
                    <a:pt x="78" y="55"/>
                    <a:pt x="102" y="43"/>
                    <a:pt x="120" y="33"/>
                  </a:cubicBezTo>
                  <a:cubicBezTo>
                    <a:pt x="130" y="28"/>
                    <a:pt x="138" y="23"/>
                    <a:pt x="145" y="19"/>
                  </a:cubicBezTo>
                  <a:cubicBezTo>
                    <a:pt x="152" y="15"/>
                    <a:pt x="158" y="11"/>
                    <a:pt x="163" y="9"/>
                  </a:cubicBezTo>
                  <a:cubicBezTo>
                    <a:pt x="172" y="3"/>
                    <a:pt x="177" y="0"/>
                    <a:pt x="177" y="0"/>
                  </a:cubicBezTo>
                  <a:cubicBezTo>
                    <a:pt x="177" y="0"/>
                    <a:pt x="172" y="3"/>
                    <a:pt x="163" y="8"/>
                  </a:cubicBezTo>
                  <a:cubicBezTo>
                    <a:pt x="158" y="11"/>
                    <a:pt x="152" y="14"/>
                    <a:pt x="145" y="18"/>
                  </a:cubicBezTo>
                  <a:cubicBezTo>
                    <a:pt x="137" y="22"/>
                    <a:pt x="129" y="27"/>
                    <a:pt x="120" y="32"/>
                  </a:cubicBezTo>
                  <a:cubicBezTo>
                    <a:pt x="101" y="41"/>
                    <a:pt x="77" y="52"/>
                    <a:pt x="51" y="68"/>
                  </a:cubicBezTo>
                  <a:cubicBezTo>
                    <a:pt x="38" y="75"/>
                    <a:pt x="24" y="84"/>
                    <a:pt x="12" y="97"/>
                  </a:cubicBezTo>
                  <a:cubicBezTo>
                    <a:pt x="6" y="104"/>
                    <a:pt x="1" y="112"/>
                    <a:pt x="1" y="122"/>
                  </a:cubicBezTo>
                  <a:cubicBezTo>
                    <a:pt x="0" y="127"/>
                    <a:pt x="2" y="132"/>
                    <a:pt x="4" y="137"/>
                  </a:cubicBezTo>
                  <a:cubicBezTo>
                    <a:pt x="6" y="141"/>
                    <a:pt x="9" y="145"/>
                    <a:pt x="13" y="149"/>
                  </a:cubicBezTo>
                  <a:cubicBezTo>
                    <a:pt x="19" y="156"/>
                    <a:pt x="27" y="162"/>
                    <a:pt x="36" y="167"/>
                  </a:cubicBezTo>
                  <a:cubicBezTo>
                    <a:pt x="40" y="170"/>
                    <a:pt x="45" y="172"/>
                    <a:pt x="49" y="175"/>
                  </a:cubicBezTo>
                  <a:cubicBezTo>
                    <a:pt x="54" y="177"/>
                    <a:pt x="58" y="180"/>
                    <a:pt x="63" y="182"/>
                  </a:cubicBezTo>
                  <a:cubicBezTo>
                    <a:pt x="68" y="184"/>
                    <a:pt x="72" y="187"/>
                    <a:pt x="77" y="189"/>
                  </a:cubicBezTo>
                  <a:cubicBezTo>
                    <a:pt x="82" y="191"/>
                    <a:pt x="87" y="193"/>
                    <a:pt x="92" y="195"/>
                  </a:cubicBezTo>
                  <a:cubicBezTo>
                    <a:pt x="102" y="199"/>
                    <a:pt x="112" y="203"/>
                    <a:pt x="123" y="208"/>
                  </a:cubicBezTo>
                  <a:cubicBezTo>
                    <a:pt x="143" y="216"/>
                    <a:pt x="165" y="224"/>
                    <a:pt x="188" y="231"/>
                  </a:cubicBezTo>
                  <a:cubicBezTo>
                    <a:pt x="211" y="238"/>
                    <a:pt x="235" y="244"/>
                    <a:pt x="259" y="251"/>
                  </a:cubicBezTo>
                  <a:cubicBezTo>
                    <a:pt x="283" y="258"/>
                    <a:pt x="307" y="266"/>
                    <a:pt x="332" y="27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288">
                <a:buClrTx/>
              </a:pPr>
              <a:endParaRPr lang="en-US" sz="1801" kern="1200" dirty="0">
                <a:solidFill>
                  <a:srgbClr val="091B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Title 3">
            <a:extLst>
              <a:ext uri="{FF2B5EF4-FFF2-40B4-BE49-F238E27FC236}">
                <a16:creationId xmlns:a16="http://schemas.microsoft.com/office/drawing/2014/main" id="{BB14BE17-76CD-98D5-D7D0-FA70CFEF1665}"/>
              </a:ext>
            </a:extLst>
          </p:cNvPr>
          <p:cNvSpPr txBox="1">
            <a:spLocks/>
          </p:cNvSpPr>
          <p:nvPr/>
        </p:nvSpPr>
        <p:spPr>
          <a:xfrm>
            <a:off x="3031861" y="1044267"/>
            <a:ext cx="8229313" cy="533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buClr>
                <a:srgbClr val="000000"/>
              </a:buClr>
            </a:pPr>
            <a:r>
              <a:rPr lang="en-US" sz="3628" b="1" dirty="0">
                <a:solidFill>
                  <a:srgbClr val="091B56"/>
                </a:solidFill>
                <a:latin typeface="Oswald" panose="00000500000000000000" pitchFamily="2" charset="0"/>
              </a:rPr>
              <a:t>EQUIPE DE APOIO</a:t>
            </a:r>
          </a:p>
        </p:txBody>
      </p:sp>
      <p:grpSp>
        <p:nvGrpSpPr>
          <p:cNvPr id="12" name="Group 104">
            <a:extLst>
              <a:ext uri="{FF2B5EF4-FFF2-40B4-BE49-F238E27FC236}">
                <a16:creationId xmlns:a16="http://schemas.microsoft.com/office/drawing/2014/main" id="{767D5C9A-9934-B822-CB05-DCC0CA6D30F8}"/>
              </a:ext>
            </a:extLst>
          </p:cNvPr>
          <p:cNvGrpSpPr/>
          <p:nvPr/>
        </p:nvGrpSpPr>
        <p:grpSpPr>
          <a:xfrm>
            <a:off x="961464" y="1189392"/>
            <a:ext cx="3306961" cy="4961757"/>
            <a:chOff x="1081178" y="2322519"/>
            <a:chExt cx="4112333" cy="6170137"/>
          </a:xfrm>
        </p:grpSpPr>
        <p:grpSp>
          <p:nvGrpSpPr>
            <p:cNvPr id="13" name="Group 22">
              <a:extLst>
                <a:ext uri="{FF2B5EF4-FFF2-40B4-BE49-F238E27FC236}">
                  <a16:creationId xmlns:a16="http://schemas.microsoft.com/office/drawing/2014/main" id="{F07D7922-1ED3-5643-FE11-22C9C50A4423}"/>
                </a:ext>
              </a:extLst>
            </p:cNvPr>
            <p:cNvGrpSpPr/>
            <p:nvPr/>
          </p:nvGrpSpPr>
          <p:grpSpPr>
            <a:xfrm>
              <a:off x="1827212" y="3052077"/>
              <a:ext cx="1500735" cy="4176177"/>
              <a:chOff x="1827212" y="2721589"/>
              <a:chExt cx="1500735" cy="4176177"/>
            </a:xfrm>
          </p:grpSpPr>
          <p:sp>
            <p:nvSpPr>
              <p:cNvPr id="54" name="Rectangle 8">
                <a:extLst>
                  <a:ext uri="{FF2B5EF4-FFF2-40B4-BE49-F238E27FC236}">
                    <a16:creationId xmlns:a16="http://schemas.microsoft.com/office/drawing/2014/main" id="{7165DF51-367A-BD60-489F-36CA99CD6E28}"/>
                  </a:ext>
                </a:extLst>
              </p:cNvPr>
              <p:cNvSpPr/>
              <p:nvPr/>
            </p:nvSpPr>
            <p:spPr>
              <a:xfrm>
                <a:off x="2511696" y="3816463"/>
                <a:ext cx="131766" cy="3081303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25000">
                    <a:schemeClr val="bg1">
                      <a:lumMod val="75000"/>
                    </a:schemeClr>
                  </a:gs>
                  <a:gs pos="50000">
                    <a:schemeClr val="bg1">
                      <a:lumMod val="85000"/>
                    </a:schemeClr>
                  </a:gs>
                  <a:gs pos="75000">
                    <a:schemeClr val="bg1">
                      <a:lumMod val="7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8">
                  <a:buClrTx/>
                </a:pPr>
                <a:endParaRPr lang="en-US" sz="1801" kern="1200" dirty="0">
                  <a:solidFill>
                    <a:srgbClr val="091B5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5" name="Group 9">
                <a:extLst>
                  <a:ext uri="{FF2B5EF4-FFF2-40B4-BE49-F238E27FC236}">
                    <a16:creationId xmlns:a16="http://schemas.microsoft.com/office/drawing/2014/main" id="{4780CAC6-D9BA-6649-AB54-A0D155EBBD9B}"/>
                  </a:ext>
                </a:extLst>
              </p:cNvPr>
              <p:cNvGrpSpPr/>
              <p:nvPr/>
            </p:nvGrpSpPr>
            <p:grpSpPr>
              <a:xfrm>
                <a:off x="1827212" y="2817746"/>
                <a:ext cx="1500735" cy="1500735"/>
                <a:chOff x="4441277" y="2884842"/>
                <a:chExt cx="867870" cy="867870"/>
              </a:xfrm>
              <a:effectLst>
                <a:outerShdw blurRad="114300" sx="102000" sy="102000" algn="ctr" rotWithShape="0">
                  <a:prstClr val="black">
                    <a:alpha val="23000"/>
                  </a:prstClr>
                </a:outerShdw>
              </a:effectLst>
            </p:grpSpPr>
            <p:sp>
              <p:nvSpPr>
                <p:cNvPr id="59" name="Rectangle 6">
                  <a:extLst>
                    <a:ext uri="{FF2B5EF4-FFF2-40B4-BE49-F238E27FC236}">
                      <a16:creationId xmlns:a16="http://schemas.microsoft.com/office/drawing/2014/main" id="{C597E231-3D03-17CA-A630-F1947D881F65}"/>
                    </a:ext>
                  </a:extLst>
                </p:cNvPr>
                <p:cNvSpPr/>
                <p:nvPr/>
              </p:nvSpPr>
              <p:spPr>
                <a:xfrm rot="2700000">
                  <a:off x="4441277" y="2884842"/>
                  <a:ext cx="867870" cy="86787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8">
                    <a:buClrTx/>
                  </a:pPr>
                  <a:endParaRPr lang="en-US" sz="1801" kern="1200" dirty="0">
                    <a:solidFill>
                      <a:srgbClr val="091B56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" name="Rectangle 7">
                  <a:extLst>
                    <a:ext uri="{FF2B5EF4-FFF2-40B4-BE49-F238E27FC236}">
                      <a16:creationId xmlns:a16="http://schemas.microsoft.com/office/drawing/2014/main" id="{86B29973-0E87-551D-4578-8D35DB53DE21}"/>
                    </a:ext>
                  </a:extLst>
                </p:cNvPr>
                <p:cNvSpPr/>
                <p:nvPr/>
              </p:nvSpPr>
              <p:spPr>
                <a:xfrm rot="2700000">
                  <a:off x="4483130" y="2926695"/>
                  <a:ext cx="784165" cy="784165"/>
                </a:xfrm>
                <a:prstGeom prst="rect">
                  <a:avLst/>
                </a:pr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8">
                    <a:buClrTx/>
                  </a:pPr>
                  <a:endParaRPr lang="en-US" sz="1801" kern="1200" dirty="0">
                    <a:solidFill>
                      <a:srgbClr val="091B56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5F6C21F7-5344-1E9C-1C2B-C49893AA34E8}"/>
                  </a:ext>
                </a:extLst>
              </p:cNvPr>
              <p:cNvSpPr/>
              <p:nvPr/>
            </p:nvSpPr>
            <p:spPr>
              <a:xfrm>
                <a:off x="2539479" y="4343400"/>
                <a:ext cx="76200" cy="762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50000"/>
                    </a:schemeClr>
                  </a:gs>
                  <a:gs pos="59000">
                    <a:schemeClr val="bg1">
                      <a:lumMod val="75000"/>
                    </a:schemeClr>
                  </a:gs>
                  <a:gs pos="9000">
                    <a:schemeClr val="bg1">
                      <a:lumMod val="8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8">
                  <a:buClrTx/>
                </a:pPr>
                <a:endParaRPr lang="en-US" sz="1801" kern="1200" dirty="0">
                  <a:solidFill>
                    <a:srgbClr val="091B5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078C2310-457D-C5F6-EFC5-44036666BBA6}"/>
                  </a:ext>
                </a:extLst>
              </p:cNvPr>
              <p:cNvSpPr/>
              <p:nvPr/>
            </p:nvSpPr>
            <p:spPr>
              <a:xfrm>
                <a:off x="2539479" y="2721589"/>
                <a:ext cx="76200" cy="762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50000"/>
                    </a:schemeClr>
                  </a:gs>
                  <a:gs pos="59000">
                    <a:schemeClr val="bg1">
                      <a:lumMod val="75000"/>
                    </a:schemeClr>
                  </a:gs>
                  <a:gs pos="9000">
                    <a:schemeClr val="bg1">
                      <a:lumMod val="8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8">
                  <a:buClrTx/>
                </a:pPr>
                <a:endParaRPr lang="en-US" sz="1801" kern="1200" dirty="0">
                  <a:solidFill>
                    <a:srgbClr val="091B5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5">
                <a:extLst>
                  <a:ext uri="{FF2B5EF4-FFF2-40B4-BE49-F238E27FC236}">
                    <a16:creationId xmlns:a16="http://schemas.microsoft.com/office/drawing/2014/main" id="{A1434A1B-EE12-B32C-A2AD-7F6163681A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58480" y="3107820"/>
                <a:ext cx="838199" cy="967575"/>
              </a:xfrm>
              <a:custGeom>
                <a:avLst/>
                <a:gdLst>
                  <a:gd name="T0" fmla="*/ 709 w 2217"/>
                  <a:gd name="T1" fmla="*/ 1055 h 2562"/>
                  <a:gd name="T2" fmla="*/ 644 w 2217"/>
                  <a:gd name="T3" fmla="*/ 937 h 2562"/>
                  <a:gd name="T4" fmla="*/ 781 w 2217"/>
                  <a:gd name="T5" fmla="*/ 862 h 2562"/>
                  <a:gd name="T6" fmla="*/ 733 w 2217"/>
                  <a:gd name="T7" fmla="*/ 775 h 2562"/>
                  <a:gd name="T8" fmla="*/ 758 w 2217"/>
                  <a:gd name="T9" fmla="*/ 767 h 2562"/>
                  <a:gd name="T10" fmla="*/ 1304 w 2217"/>
                  <a:gd name="T11" fmla="*/ 639 h 2562"/>
                  <a:gd name="T12" fmla="*/ 1043 w 2217"/>
                  <a:gd name="T13" fmla="*/ 1207 h 2562"/>
                  <a:gd name="T14" fmla="*/ 1028 w 2217"/>
                  <a:gd name="T15" fmla="*/ 1392 h 2562"/>
                  <a:gd name="T16" fmla="*/ 1158 w 2217"/>
                  <a:gd name="T17" fmla="*/ 1605 h 2562"/>
                  <a:gd name="T18" fmla="*/ 1137 w 2217"/>
                  <a:gd name="T19" fmla="*/ 1672 h 2562"/>
                  <a:gd name="T20" fmla="*/ 727 w 2217"/>
                  <a:gd name="T21" fmla="*/ 2278 h 2562"/>
                  <a:gd name="T22" fmla="*/ 756 w 2217"/>
                  <a:gd name="T23" fmla="*/ 2453 h 2562"/>
                  <a:gd name="T24" fmla="*/ 820 w 2217"/>
                  <a:gd name="T25" fmla="*/ 2476 h 2562"/>
                  <a:gd name="T26" fmla="*/ 931 w 2217"/>
                  <a:gd name="T27" fmla="*/ 2424 h 2562"/>
                  <a:gd name="T28" fmla="*/ 1337 w 2217"/>
                  <a:gd name="T29" fmla="*/ 1825 h 2562"/>
                  <a:gd name="T30" fmla="*/ 1386 w 2217"/>
                  <a:gd name="T31" fmla="*/ 1892 h 2562"/>
                  <a:gd name="T32" fmla="*/ 1052 w 2217"/>
                  <a:gd name="T33" fmla="*/ 2356 h 2562"/>
                  <a:gd name="T34" fmla="*/ 1071 w 2217"/>
                  <a:gd name="T35" fmla="*/ 2532 h 2562"/>
                  <a:gd name="T36" fmla="*/ 1141 w 2217"/>
                  <a:gd name="T37" fmla="*/ 2560 h 2562"/>
                  <a:gd name="T38" fmla="*/ 1247 w 2217"/>
                  <a:gd name="T39" fmla="*/ 2514 h 2562"/>
                  <a:gd name="T40" fmla="*/ 1643 w 2217"/>
                  <a:gd name="T41" fmla="*/ 1870 h 2562"/>
                  <a:gd name="T42" fmla="*/ 1457 w 2217"/>
                  <a:gd name="T43" fmla="*/ 1576 h 2562"/>
                  <a:gd name="T44" fmla="*/ 1430 w 2217"/>
                  <a:gd name="T45" fmla="*/ 1544 h 2562"/>
                  <a:gd name="T46" fmla="*/ 1504 w 2217"/>
                  <a:gd name="T47" fmla="*/ 1335 h 2562"/>
                  <a:gd name="T48" fmla="*/ 1624 w 2217"/>
                  <a:gd name="T49" fmla="*/ 963 h 2562"/>
                  <a:gd name="T50" fmla="*/ 1668 w 2217"/>
                  <a:gd name="T51" fmla="*/ 1117 h 2562"/>
                  <a:gd name="T52" fmla="*/ 1828 w 2217"/>
                  <a:gd name="T53" fmla="*/ 1188 h 2562"/>
                  <a:gd name="T54" fmla="*/ 2128 w 2217"/>
                  <a:gd name="T55" fmla="*/ 1157 h 2562"/>
                  <a:gd name="T56" fmla="*/ 2206 w 2217"/>
                  <a:gd name="T57" fmla="*/ 1038 h 2562"/>
                  <a:gd name="T58" fmla="*/ 2087 w 2217"/>
                  <a:gd name="T59" fmla="*/ 961 h 2562"/>
                  <a:gd name="T60" fmla="*/ 1830 w 2217"/>
                  <a:gd name="T61" fmla="*/ 988 h 2562"/>
                  <a:gd name="T62" fmla="*/ 1819 w 2217"/>
                  <a:gd name="T63" fmla="*/ 914 h 2562"/>
                  <a:gd name="T64" fmla="*/ 1719 w 2217"/>
                  <a:gd name="T65" fmla="*/ 592 h 2562"/>
                  <a:gd name="T66" fmla="*/ 1690 w 2217"/>
                  <a:gd name="T67" fmla="*/ 564 h 2562"/>
                  <a:gd name="T68" fmla="*/ 1667 w 2217"/>
                  <a:gd name="T69" fmla="*/ 542 h 2562"/>
                  <a:gd name="T70" fmla="*/ 1720 w 2217"/>
                  <a:gd name="T71" fmla="*/ 547 h 2562"/>
                  <a:gd name="T72" fmla="*/ 1994 w 2217"/>
                  <a:gd name="T73" fmla="*/ 273 h 2562"/>
                  <a:gd name="T74" fmla="*/ 1720 w 2217"/>
                  <a:gd name="T75" fmla="*/ 0 h 2562"/>
                  <a:gd name="T76" fmla="*/ 1446 w 2217"/>
                  <a:gd name="T77" fmla="*/ 273 h 2562"/>
                  <a:gd name="T78" fmla="*/ 1537 w 2217"/>
                  <a:gd name="T79" fmla="*/ 477 h 2562"/>
                  <a:gd name="T80" fmla="*/ 1529 w 2217"/>
                  <a:gd name="T81" fmla="*/ 475 h 2562"/>
                  <a:gd name="T82" fmla="*/ 672 w 2217"/>
                  <a:gd name="T83" fmla="*/ 587 h 2562"/>
                  <a:gd name="T84" fmla="*/ 642 w 2217"/>
                  <a:gd name="T85" fmla="*/ 609 h 2562"/>
                  <a:gd name="T86" fmla="*/ 602 w 2217"/>
                  <a:gd name="T87" fmla="*/ 536 h 2562"/>
                  <a:gd name="T88" fmla="*/ 465 w 2217"/>
                  <a:gd name="T89" fmla="*/ 611 h 2562"/>
                  <a:gd name="T90" fmla="*/ 403 w 2217"/>
                  <a:gd name="T91" fmla="*/ 499 h 2562"/>
                  <a:gd name="T92" fmla="*/ 0 w 2217"/>
                  <a:gd name="T93" fmla="*/ 720 h 2562"/>
                  <a:gd name="T94" fmla="*/ 306 w 2217"/>
                  <a:gd name="T95" fmla="*/ 1276 h 2562"/>
                  <a:gd name="T96" fmla="*/ 709 w 2217"/>
                  <a:gd name="T97" fmla="*/ 1055 h 2562"/>
                  <a:gd name="T98" fmla="*/ 562 w 2217"/>
                  <a:gd name="T99" fmla="*/ 672 h 2562"/>
                  <a:gd name="T100" fmla="*/ 645 w 2217"/>
                  <a:gd name="T101" fmla="*/ 823 h 2562"/>
                  <a:gd name="T102" fmla="*/ 601 w 2217"/>
                  <a:gd name="T103" fmla="*/ 847 h 2562"/>
                  <a:gd name="T104" fmla="*/ 518 w 2217"/>
                  <a:gd name="T105" fmla="*/ 696 h 2562"/>
                  <a:gd name="T106" fmla="*/ 562 w 2217"/>
                  <a:gd name="T107" fmla="*/ 672 h 2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217" h="2562">
                    <a:moveTo>
                      <a:pt x="709" y="1055"/>
                    </a:moveTo>
                    <a:cubicBezTo>
                      <a:pt x="644" y="937"/>
                      <a:pt x="644" y="937"/>
                      <a:pt x="644" y="937"/>
                    </a:cubicBezTo>
                    <a:cubicBezTo>
                      <a:pt x="781" y="862"/>
                      <a:pt x="781" y="862"/>
                      <a:pt x="781" y="862"/>
                    </a:cubicBezTo>
                    <a:cubicBezTo>
                      <a:pt x="733" y="775"/>
                      <a:pt x="733" y="775"/>
                      <a:pt x="733" y="775"/>
                    </a:cubicBezTo>
                    <a:cubicBezTo>
                      <a:pt x="742" y="774"/>
                      <a:pt x="750" y="771"/>
                      <a:pt x="758" y="767"/>
                    </a:cubicBezTo>
                    <a:cubicBezTo>
                      <a:pt x="995" y="655"/>
                      <a:pt x="1180" y="634"/>
                      <a:pt x="1304" y="639"/>
                    </a:cubicBezTo>
                    <a:cubicBezTo>
                      <a:pt x="1226" y="831"/>
                      <a:pt x="1105" y="1008"/>
                      <a:pt x="1043" y="1207"/>
                    </a:cubicBezTo>
                    <a:cubicBezTo>
                      <a:pt x="1024" y="1265"/>
                      <a:pt x="1007" y="1332"/>
                      <a:pt x="1028" y="1392"/>
                    </a:cubicBezTo>
                    <a:cubicBezTo>
                      <a:pt x="1051" y="1457"/>
                      <a:pt x="1100" y="1530"/>
                      <a:pt x="1158" y="1605"/>
                    </a:cubicBezTo>
                    <a:cubicBezTo>
                      <a:pt x="1151" y="1630"/>
                      <a:pt x="1143" y="1653"/>
                      <a:pt x="1137" y="1672"/>
                    </a:cubicBezTo>
                    <a:cubicBezTo>
                      <a:pt x="1113" y="1726"/>
                      <a:pt x="906" y="2028"/>
                      <a:pt x="727" y="2278"/>
                    </a:cubicBezTo>
                    <a:cubicBezTo>
                      <a:pt x="687" y="2334"/>
                      <a:pt x="700" y="2412"/>
                      <a:pt x="756" y="2453"/>
                    </a:cubicBezTo>
                    <a:cubicBezTo>
                      <a:pt x="776" y="2467"/>
                      <a:pt x="798" y="2474"/>
                      <a:pt x="820" y="2476"/>
                    </a:cubicBezTo>
                    <a:cubicBezTo>
                      <a:pt x="862" y="2478"/>
                      <a:pt x="904" y="2460"/>
                      <a:pt x="931" y="2424"/>
                    </a:cubicBezTo>
                    <a:cubicBezTo>
                      <a:pt x="1056" y="2249"/>
                      <a:pt x="1253" y="1970"/>
                      <a:pt x="1337" y="1825"/>
                    </a:cubicBezTo>
                    <a:cubicBezTo>
                      <a:pt x="1357" y="1850"/>
                      <a:pt x="1375" y="1874"/>
                      <a:pt x="1386" y="1892"/>
                    </a:cubicBezTo>
                    <a:cubicBezTo>
                      <a:pt x="1345" y="1975"/>
                      <a:pt x="1189" y="2187"/>
                      <a:pt x="1052" y="2356"/>
                    </a:cubicBezTo>
                    <a:cubicBezTo>
                      <a:pt x="1009" y="2410"/>
                      <a:pt x="1017" y="2489"/>
                      <a:pt x="1071" y="2532"/>
                    </a:cubicBezTo>
                    <a:cubicBezTo>
                      <a:pt x="1091" y="2549"/>
                      <a:pt x="1116" y="2558"/>
                      <a:pt x="1141" y="2560"/>
                    </a:cubicBezTo>
                    <a:cubicBezTo>
                      <a:pt x="1180" y="2562"/>
                      <a:pt x="1220" y="2546"/>
                      <a:pt x="1247" y="2514"/>
                    </a:cubicBezTo>
                    <a:cubicBezTo>
                      <a:pt x="1657" y="2008"/>
                      <a:pt x="1648" y="1915"/>
                      <a:pt x="1643" y="1870"/>
                    </a:cubicBezTo>
                    <a:cubicBezTo>
                      <a:pt x="1635" y="1795"/>
                      <a:pt x="1577" y="1722"/>
                      <a:pt x="1457" y="1576"/>
                    </a:cubicBezTo>
                    <a:cubicBezTo>
                      <a:pt x="1448" y="1566"/>
                      <a:pt x="1439" y="1555"/>
                      <a:pt x="1430" y="1544"/>
                    </a:cubicBezTo>
                    <a:cubicBezTo>
                      <a:pt x="1464" y="1475"/>
                      <a:pt x="1489" y="1374"/>
                      <a:pt x="1504" y="1335"/>
                    </a:cubicBezTo>
                    <a:cubicBezTo>
                      <a:pt x="1624" y="963"/>
                      <a:pt x="1624" y="963"/>
                      <a:pt x="1624" y="963"/>
                    </a:cubicBezTo>
                    <a:cubicBezTo>
                      <a:pt x="1632" y="1026"/>
                      <a:pt x="1641" y="1077"/>
                      <a:pt x="1668" y="1117"/>
                    </a:cubicBezTo>
                    <a:cubicBezTo>
                      <a:pt x="1682" y="1138"/>
                      <a:pt x="1711" y="1180"/>
                      <a:pt x="1828" y="1188"/>
                    </a:cubicBezTo>
                    <a:cubicBezTo>
                      <a:pt x="1894" y="1193"/>
                      <a:pt x="1990" y="1186"/>
                      <a:pt x="2128" y="1157"/>
                    </a:cubicBezTo>
                    <a:cubicBezTo>
                      <a:pt x="2182" y="1145"/>
                      <a:pt x="2217" y="1092"/>
                      <a:pt x="2206" y="1038"/>
                    </a:cubicBezTo>
                    <a:cubicBezTo>
                      <a:pt x="2194" y="984"/>
                      <a:pt x="2142" y="950"/>
                      <a:pt x="2087" y="961"/>
                    </a:cubicBezTo>
                    <a:cubicBezTo>
                      <a:pt x="1991" y="981"/>
                      <a:pt x="1881" y="990"/>
                      <a:pt x="1830" y="988"/>
                    </a:cubicBezTo>
                    <a:cubicBezTo>
                      <a:pt x="1826" y="968"/>
                      <a:pt x="1822" y="938"/>
                      <a:pt x="1819" y="914"/>
                    </a:cubicBezTo>
                    <a:cubicBezTo>
                      <a:pt x="1806" y="821"/>
                      <a:pt x="1789" y="693"/>
                      <a:pt x="1719" y="592"/>
                    </a:cubicBezTo>
                    <a:cubicBezTo>
                      <a:pt x="1711" y="580"/>
                      <a:pt x="1701" y="571"/>
                      <a:pt x="1690" y="564"/>
                    </a:cubicBezTo>
                    <a:cubicBezTo>
                      <a:pt x="1684" y="556"/>
                      <a:pt x="1676" y="549"/>
                      <a:pt x="1667" y="542"/>
                    </a:cubicBezTo>
                    <a:cubicBezTo>
                      <a:pt x="1684" y="545"/>
                      <a:pt x="1702" y="547"/>
                      <a:pt x="1720" y="547"/>
                    </a:cubicBezTo>
                    <a:cubicBezTo>
                      <a:pt x="1871" y="547"/>
                      <a:pt x="1994" y="425"/>
                      <a:pt x="1994" y="273"/>
                    </a:cubicBezTo>
                    <a:cubicBezTo>
                      <a:pt x="1994" y="122"/>
                      <a:pt x="1871" y="0"/>
                      <a:pt x="1720" y="0"/>
                    </a:cubicBezTo>
                    <a:cubicBezTo>
                      <a:pt x="1569" y="0"/>
                      <a:pt x="1446" y="122"/>
                      <a:pt x="1446" y="273"/>
                    </a:cubicBezTo>
                    <a:cubicBezTo>
                      <a:pt x="1446" y="354"/>
                      <a:pt x="1481" y="427"/>
                      <a:pt x="1537" y="477"/>
                    </a:cubicBezTo>
                    <a:cubicBezTo>
                      <a:pt x="1534" y="476"/>
                      <a:pt x="1531" y="476"/>
                      <a:pt x="1529" y="475"/>
                    </a:cubicBezTo>
                    <a:cubicBezTo>
                      <a:pt x="1433" y="444"/>
                      <a:pt x="1122" y="373"/>
                      <a:pt x="672" y="587"/>
                    </a:cubicBezTo>
                    <a:cubicBezTo>
                      <a:pt x="660" y="592"/>
                      <a:pt x="650" y="600"/>
                      <a:pt x="642" y="609"/>
                    </a:cubicBezTo>
                    <a:cubicBezTo>
                      <a:pt x="602" y="536"/>
                      <a:pt x="602" y="536"/>
                      <a:pt x="602" y="536"/>
                    </a:cubicBezTo>
                    <a:cubicBezTo>
                      <a:pt x="465" y="611"/>
                      <a:pt x="465" y="611"/>
                      <a:pt x="465" y="611"/>
                    </a:cubicBezTo>
                    <a:cubicBezTo>
                      <a:pt x="403" y="499"/>
                      <a:pt x="403" y="499"/>
                      <a:pt x="403" y="499"/>
                    </a:cubicBezTo>
                    <a:cubicBezTo>
                      <a:pt x="0" y="720"/>
                      <a:pt x="0" y="720"/>
                      <a:pt x="0" y="720"/>
                    </a:cubicBezTo>
                    <a:cubicBezTo>
                      <a:pt x="306" y="1276"/>
                      <a:pt x="306" y="1276"/>
                      <a:pt x="306" y="1276"/>
                    </a:cubicBezTo>
                    <a:lnTo>
                      <a:pt x="709" y="1055"/>
                    </a:lnTo>
                    <a:close/>
                    <a:moveTo>
                      <a:pt x="562" y="672"/>
                    </a:moveTo>
                    <a:cubicBezTo>
                      <a:pt x="645" y="823"/>
                      <a:pt x="645" y="823"/>
                      <a:pt x="645" y="823"/>
                    </a:cubicBezTo>
                    <a:cubicBezTo>
                      <a:pt x="601" y="847"/>
                      <a:pt x="601" y="847"/>
                      <a:pt x="601" y="847"/>
                    </a:cubicBezTo>
                    <a:cubicBezTo>
                      <a:pt x="518" y="696"/>
                      <a:pt x="518" y="696"/>
                      <a:pt x="518" y="696"/>
                    </a:cubicBezTo>
                    <a:lnTo>
                      <a:pt x="562" y="67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288">
                  <a:buClrTx/>
                </a:pPr>
                <a:endParaRPr lang="en-US" sz="1801" kern="1200" dirty="0">
                  <a:solidFill>
                    <a:srgbClr val="091B5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23">
              <a:extLst>
                <a:ext uri="{FF2B5EF4-FFF2-40B4-BE49-F238E27FC236}">
                  <a16:creationId xmlns:a16="http://schemas.microsoft.com/office/drawing/2014/main" id="{2B5406A2-83D1-094C-3C23-70C938E2928D}"/>
                </a:ext>
              </a:extLst>
            </p:cNvPr>
            <p:cNvGrpSpPr/>
            <p:nvPr/>
          </p:nvGrpSpPr>
          <p:grpSpPr>
            <a:xfrm>
              <a:off x="2951653" y="3835688"/>
              <a:ext cx="1219140" cy="3392566"/>
              <a:chOff x="1827212" y="2721589"/>
              <a:chExt cx="1500735" cy="4176177"/>
            </a:xfrm>
          </p:grpSpPr>
          <p:sp>
            <p:nvSpPr>
              <p:cNvPr id="47" name="Rectangle 24">
                <a:extLst>
                  <a:ext uri="{FF2B5EF4-FFF2-40B4-BE49-F238E27FC236}">
                    <a16:creationId xmlns:a16="http://schemas.microsoft.com/office/drawing/2014/main" id="{D4DD3F2D-F497-8F33-5611-F316A712B2ED}"/>
                  </a:ext>
                </a:extLst>
              </p:cNvPr>
              <p:cNvSpPr/>
              <p:nvPr/>
            </p:nvSpPr>
            <p:spPr>
              <a:xfrm>
                <a:off x="2511696" y="3816463"/>
                <a:ext cx="131766" cy="3081303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25000">
                    <a:schemeClr val="bg1">
                      <a:lumMod val="75000"/>
                    </a:schemeClr>
                  </a:gs>
                  <a:gs pos="50000">
                    <a:schemeClr val="bg1">
                      <a:lumMod val="85000"/>
                    </a:schemeClr>
                  </a:gs>
                  <a:gs pos="75000">
                    <a:schemeClr val="bg1">
                      <a:lumMod val="7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8">
                  <a:buClrTx/>
                </a:pPr>
                <a:endParaRPr lang="en-US" sz="1801" kern="1200" dirty="0">
                  <a:solidFill>
                    <a:srgbClr val="091B5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48" name="Group 25">
                <a:extLst>
                  <a:ext uri="{FF2B5EF4-FFF2-40B4-BE49-F238E27FC236}">
                    <a16:creationId xmlns:a16="http://schemas.microsoft.com/office/drawing/2014/main" id="{EECF23E1-E467-0148-AF38-E1A6192DE87C}"/>
                  </a:ext>
                </a:extLst>
              </p:cNvPr>
              <p:cNvGrpSpPr/>
              <p:nvPr/>
            </p:nvGrpSpPr>
            <p:grpSpPr>
              <a:xfrm>
                <a:off x="1827212" y="2817746"/>
                <a:ext cx="1500735" cy="1500735"/>
                <a:chOff x="4441277" y="2884842"/>
                <a:chExt cx="867870" cy="867870"/>
              </a:xfrm>
              <a:effectLst>
                <a:outerShdw blurRad="114300" sx="102000" sy="102000" algn="ctr" rotWithShape="0">
                  <a:prstClr val="black">
                    <a:alpha val="23000"/>
                  </a:prstClr>
                </a:outerShdw>
              </a:effectLst>
            </p:grpSpPr>
            <p:sp>
              <p:nvSpPr>
                <p:cNvPr id="52" name="Rectangle 29">
                  <a:extLst>
                    <a:ext uri="{FF2B5EF4-FFF2-40B4-BE49-F238E27FC236}">
                      <a16:creationId xmlns:a16="http://schemas.microsoft.com/office/drawing/2014/main" id="{BF29FB11-4F57-F670-160F-4F2920662DB6}"/>
                    </a:ext>
                  </a:extLst>
                </p:cNvPr>
                <p:cNvSpPr/>
                <p:nvPr/>
              </p:nvSpPr>
              <p:spPr>
                <a:xfrm rot="2700000">
                  <a:off x="4441277" y="2884842"/>
                  <a:ext cx="867870" cy="86787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8">
                    <a:buClrTx/>
                  </a:pPr>
                  <a:endParaRPr lang="en-US" sz="1801" kern="1200" dirty="0">
                    <a:solidFill>
                      <a:srgbClr val="091B56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" name="Rectangle 30">
                  <a:extLst>
                    <a:ext uri="{FF2B5EF4-FFF2-40B4-BE49-F238E27FC236}">
                      <a16:creationId xmlns:a16="http://schemas.microsoft.com/office/drawing/2014/main" id="{4FD61563-D019-DAF6-15B5-2A61BAA44061}"/>
                    </a:ext>
                  </a:extLst>
                </p:cNvPr>
                <p:cNvSpPr/>
                <p:nvPr/>
              </p:nvSpPr>
              <p:spPr>
                <a:xfrm rot="2700000">
                  <a:off x="4483130" y="2926695"/>
                  <a:ext cx="784165" cy="784165"/>
                </a:xfrm>
                <a:prstGeom prst="rect">
                  <a:avLst/>
                </a:pr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8">
                    <a:buClrTx/>
                  </a:pPr>
                  <a:endParaRPr lang="en-US" sz="1801" kern="1200" dirty="0">
                    <a:solidFill>
                      <a:srgbClr val="091B56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350ECF6B-EA21-3364-AA39-D0536062A0F3}"/>
                  </a:ext>
                </a:extLst>
              </p:cNvPr>
              <p:cNvSpPr/>
              <p:nvPr/>
            </p:nvSpPr>
            <p:spPr>
              <a:xfrm>
                <a:off x="2539479" y="4343400"/>
                <a:ext cx="76200" cy="762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50000"/>
                    </a:schemeClr>
                  </a:gs>
                  <a:gs pos="59000">
                    <a:schemeClr val="bg1">
                      <a:lumMod val="75000"/>
                    </a:schemeClr>
                  </a:gs>
                  <a:gs pos="9000">
                    <a:schemeClr val="bg1">
                      <a:lumMod val="8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8">
                  <a:buClrTx/>
                </a:pPr>
                <a:endParaRPr lang="en-US" sz="1801" kern="1200" dirty="0">
                  <a:solidFill>
                    <a:srgbClr val="091B5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6193A923-C620-C028-9024-FAA430105C8D}"/>
                  </a:ext>
                </a:extLst>
              </p:cNvPr>
              <p:cNvSpPr/>
              <p:nvPr/>
            </p:nvSpPr>
            <p:spPr>
              <a:xfrm>
                <a:off x="2539479" y="2721589"/>
                <a:ext cx="76200" cy="762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50000"/>
                    </a:schemeClr>
                  </a:gs>
                  <a:gs pos="59000">
                    <a:schemeClr val="bg1">
                      <a:lumMod val="75000"/>
                    </a:schemeClr>
                  </a:gs>
                  <a:gs pos="9000">
                    <a:schemeClr val="bg1">
                      <a:lumMod val="8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8">
                  <a:buClrTx/>
                </a:pPr>
                <a:endParaRPr lang="en-US" sz="1801" kern="1200" dirty="0">
                  <a:solidFill>
                    <a:srgbClr val="091B5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5">
                <a:extLst>
                  <a:ext uri="{FF2B5EF4-FFF2-40B4-BE49-F238E27FC236}">
                    <a16:creationId xmlns:a16="http://schemas.microsoft.com/office/drawing/2014/main" id="{5D74F7B5-7D1E-833E-C9C6-B3FE9384A6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58480" y="3107820"/>
                <a:ext cx="838199" cy="967575"/>
              </a:xfrm>
              <a:custGeom>
                <a:avLst/>
                <a:gdLst>
                  <a:gd name="T0" fmla="*/ 709 w 2217"/>
                  <a:gd name="T1" fmla="*/ 1055 h 2562"/>
                  <a:gd name="T2" fmla="*/ 644 w 2217"/>
                  <a:gd name="T3" fmla="*/ 937 h 2562"/>
                  <a:gd name="T4" fmla="*/ 781 w 2217"/>
                  <a:gd name="T5" fmla="*/ 862 h 2562"/>
                  <a:gd name="T6" fmla="*/ 733 w 2217"/>
                  <a:gd name="T7" fmla="*/ 775 h 2562"/>
                  <a:gd name="T8" fmla="*/ 758 w 2217"/>
                  <a:gd name="T9" fmla="*/ 767 h 2562"/>
                  <a:gd name="T10" fmla="*/ 1304 w 2217"/>
                  <a:gd name="T11" fmla="*/ 639 h 2562"/>
                  <a:gd name="T12" fmla="*/ 1043 w 2217"/>
                  <a:gd name="T13" fmla="*/ 1207 h 2562"/>
                  <a:gd name="T14" fmla="*/ 1028 w 2217"/>
                  <a:gd name="T15" fmla="*/ 1392 h 2562"/>
                  <a:gd name="T16" fmla="*/ 1158 w 2217"/>
                  <a:gd name="T17" fmla="*/ 1605 h 2562"/>
                  <a:gd name="T18" fmla="*/ 1137 w 2217"/>
                  <a:gd name="T19" fmla="*/ 1672 h 2562"/>
                  <a:gd name="T20" fmla="*/ 727 w 2217"/>
                  <a:gd name="T21" fmla="*/ 2278 h 2562"/>
                  <a:gd name="T22" fmla="*/ 756 w 2217"/>
                  <a:gd name="T23" fmla="*/ 2453 h 2562"/>
                  <a:gd name="T24" fmla="*/ 820 w 2217"/>
                  <a:gd name="T25" fmla="*/ 2476 h 2562"/>
                  <a:gd name="T26" fmla="*/ 931 w 2217"/>
                  <a:gd name="T27" fmla="*/ 2424 h 2562"/>
                  <a:gd name="T28" fmla="*/ 1337 w 2217"/>
                  <a:gd name="T29" fmla="*/ 1825 h 2562"/>
                  <a:gd name="T30" fmla="*/ 1386 w 2217"/>
                  <a:gd name="T31" fmla="*/ 1892 h 2562"/>
                  <a:gd name="T32" fmla="*/ 1052 w 2217"/>
                  <a:gd name="T33" fmla="*/ 2356 h 2562"/>
                  <a:gd name="T34" fmla="*/ 1071 w 2217"/>
                  <a:gd name="T35" fmla="*/ 2532 h 2562"/>
                  <a:gd name="T36" fmla="*/ 1141 w 2217"/>
                  <a:gd name="T37" fmla="*/ 2560 h 2562"/>
                  <a:gd name="T38" fmla="*/ 1247 w 2217"/>
                  <a:gd name="T39" fmla="*/ 2514 h 2562"/>
                  <a:gd name="T40" fmla="*/ 1643 w 2217"/>
                  <a:gd name="T41" fmla="*/ 1870 h 2562"/>
                  <a:gd name="T42" fmla="*/ 1457 w 2217"/>
                  <a:gd name="T43" fmla="*/ 1576 h 2562"/>
                  <a:gd name="T44" fmla="*/ 1430 w 2217"/>
                  <a:gd name="T45" fmla="*/ 1544 h 2562"/>
                  <a:gd name="T46" fmla="*/ 1504 w 2217"/>
                  <a:gd name="T47" fmla="*/ 1335 h 2562"/>
                  <a:gd name="T48" fmla="*/ 1624 w 2217"/>
                  <a:gd name="T49" fmla="*/ 963 h 2562"/>
                  <a:gd name="T50" fmla="*/ 1668 w 2217"/>
                  <a:gd name="T51" fmla="*/ 1117 h 2562"/>
                  <a:gd name="T52" fmla="*/ 1828 w 2217"/>
                  <a:gd name="T53" fmla="*/ 1188 h 2562"/>
                  <a:gd name="T54" fmla="*/ 2128 w 2217"/>
                  <a:gd name="T55" fmla="*/ 1157 h 2562"/>
                  <a:gd name="T56" fmla="*/ 2206 w 2217"/>
                  <a:gd name="T57" fmla="*/ 1038 h 2562"/>
                  <a:gd name="T58" fmla="*/ 2087 w 2217"/>
                  <a:gd name="T59" fmla="*/ 961 h 2562"/>
                  <a:gd name="T60" fmla="*/ 1830 w 2217"/>
                  <a:gd name="T61" fmla="*/ 988 h 2562"/>
                  <a:gd name="T62" fmla="*/ 1819 w 2217"/>
                  <a:gd name="T63" fmla="*/ 914 h 2562"/>
                  <a:gd name="T64" fmla="*/ 1719 w 2217"/>
                  <a:gd name="T65" fmla="*/ 592 h 2562"/>
                  <a:gd name="T66" fmla="*/ 1690 w 2217"/>
                  <a:gd name="T67" fmla="*/ 564 h 2562"/>
                  <a:gd name="T68" fmla="*/ 1667 w 2217"/>
                  <a:gd name="T69" fmla="*/ 542 h 2562"/>
                  <a:gd name="T70" fmla="*/ 1720 w 2217"/>
                  <a:gd name="T71" fmla="*/ 547 h 2562"/>
                  <a:gd name="T72" fmla="*/ 1994 w 2217"/>
                  <a:gd name="T73" fmla="*/ 273 h 2562"/>
                  <a:gd name="T74" fmla="*/ 1720 w 2217"/>
                  <a:gd name="T75" fmla="*/ 0 h 2562"/>
                  <a:gd name="T76" fmla="*/ 1446 w 2217"/>
                  <a:gd name="T77" fmla="*/ 273 h 2562"/>
                  <a:gd name="T78" fmla="*/ 1537 w 2217"/>
                  <a:gd name="T79" fmla="*/ 477 h 2562"/>
                  <a:gd name="T80" fmla="*/ 1529 w 2217"/>
                  <a:gd name="T81" fmla="*/ 475 h 2562"/>
                  <a:gd name="T82" fmla="*/ 672 w 2217"/>
                  <a:gd name="T83" fmla="*/ 587 h 2562"/>
                  <a:gd name="T84" fmla="*/ 642 w 2217"/>
                  <a:gd name="T85" fmla="*/ 609 h 2562"/>
                  <a:gd name="T86" fmla="*/ 602 w 2217"/>
                  <a:gd name="T87" fmla="*/ 536 h 2562"/>
                  <a:gd name="T88" fmla="*/ 465 w 2217"/>
                  <a:gd name="T89" fmla="*/ 611 h 2562"/>
                  <a:gd name="T90" fmla="*/ 403 w 2217"/>
                  <a:gd name="T91" fmla="*/ 499 h 2562"/>
                  <a:gd name="T92" fmla="*/ 0 w 2217"/>
                  <a:gd name="T93" fmla="*/ 720 h 2562"/>
                  <a:gd name="T94" fmla="*/ 306 w 2217"/>
                  <a:gd name="T95" fmla="*/ 1276 h 2562"/>
                  <a:gd name="T96" fmla="*/ 709 w 2217"/>
                  <a:gd name="T97" fmla="*/ 1055 h 2562"/>
                  <a:gd name="T98" fmla="*/ 562 w 2217"/>
                  <a:gd name="T99" fmla="*/ 672 h 2562"/>
                  <a:gd name="T100" fmla="*/ 645 w 2217"/>
                  <a:gd name="T101" fmla="*/ 823 h 2562"/>
                  <a:gd name="T102" fmla="*/ 601 w 2217"/>
                  <a:gd name="T103" fmla="*/ 847 h 2562"/>
                  <a:gd name="T104" fmla="*/ 518 w 2217"/>
                  <a:gd name="T105" fmla="*/ 696 h 2562"/>
                  <a:gd name="T106" fmla="*/ 562 w 2217"/>
                  <a:gd name="T107" fmla="*/ 672 h 2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217" h="2562">
                    <a:moveTo>
                      <a:pt x="709" y="1055"/>
                    </a:moveTo>
                    <a:cubicBezTo>
                      <a:pt x="644" y="937"/>
                      <a:pt x="644" y="937"/>
                      <a:pt x="644" y="937"/>
                    </a:cubicBezTo>
                    <a:cubicBezTo>
                      <a:pt x="781" y="862"/>
                      <a:pt x="781" y="862"/>
                      <a:pt x="781" y="862"/>
                    </a:cubicBezTo>
                    <a:cubicBezTo>
                      <a:pt x="733" y="775"/>
                      <a:pt x="733" y="775"/>
                      <a:pt x="733" y="775"/>
                    </a:cubicBezTo>
                    <a:cubicBezTo>
                      <a:pt x="742" y="774"/>
                      <a:pt x="750" y="771"/>
                      <a:pt x="758" y="767"/>
                    </a:cubicBezTo>
                    <a:cubicBezTo>
                      <a:pt x="995" y="655"/>
                      <a:pt x="1180" y="634"/>
                      <a:pt x="1304" y="639"/>
                    </a:cubicBezTo>
                    <a:cubicBezTo>
                      <a:pt x="1226" y="831"/>
                      <a:pt x="1105" y="1008"/>
                      <a:pt x="1043" y="1207"/>
                    </a:cubicBezTo>
                    <a:cubicBezTo>
                      <a:pt x="1024" y="1265"/>
                      <a:pt x="1007" y="1332"/>
                      <a:pt x="1028" y="1392"/>
                    </a:cubicBezTo>
                    <a:cubicBezTo>
                      <a:pt x="1051" y="1457"/>
                      <a:pt x="1100" y="1530"/>
                      <a:pt x="1158" y="1605"/>
                    </a:cubicBezTo>
                    <a:cubicBezTo>
                      <a:pt x="1151" y="1630"/>
                      <a:pt x="1143" y="1653"/>
                      <a:pt x="1137" y="1672"/>
                    </a:cubicBezTo>
                    <a:cubicBezTo>
                      <a:pt x="1113" y="1726"/>
                      <a:pt x="906" y="2028"/>
                      <a:pt x="727" y="2278"/>
                    </a:cubicBezTo>
                    <a:cubicBezTo>
                      <a:pt x="687" y="2334"/>
                      <a:pt x="700" y="2412"/>
                      <a:pt x="756" y="2453"/>
                    </a:cubicBezTo>
                    <a:cubicBezTo>
                      <a:pt x="776" y="2467"/>
                      <a:pt x="798" y="2474"/>
                      <a:pt x="820" y="2476"/>
                    </a:cubicBezTo>
                    <a:cubicBezTo>
                      <a:pt x="862" y="2478"/>
                      <a:pt x="904" y="2460"/>
                      <a:pt x="931" y="2424"/>
                    </a:cubicBezTo>
                    <a:cubicBezTo>
                      <a:pt x="1056" y="2249"/>
                      <a:pt x="1253" y="1970"/>
                      <a:pt x="1337" y="1825"/>
                    </a:cubicBezTo>
                    <a:cubicBezTo>
                      <a:pt x="1357" y="1850"/>
                      <a:pt x="1375" y="1874"/>
                      <a:pt x="1386" y="1892"/>
                    </a:cubicBezTo>
                    <a:cubicBezTo>
                      <a:pt x="1345" y="1975"/>
                      <a:pt x="1189" y="2187"/>
                      <a:pt x="1052" y="2356"/>
                    </a:cubicBezTo>
                    <a:cubicBezTo>
                      <a:pt x="1009" y="2410"/>
                      <a:pt x="1017" y="2489"/>
                      <a:pt x="1071" y="2532"/>
                    </a:cubicBezTo>
                    <a:cubicBezTo>
                      <a:pt x="1091" y="2549"/>
                      <a:pt x="1116" y="2558"/>
                      <a:pt x="1141" y="2560"/>
                    </a:cubicBezTo>
                    <a:cubicBezTo>
                      <a:pt x="1180" y="2562"/>
                      <a:pt x="1220" y="2546"/>
                      <a:pt x="1247" y="2514"/>
                    </a:cubicBezTo>
                    <a:cubicBezTo>
                      <a:pt x="1657" y="2008"/>
                      <a:pt x="1648" y="1915"/>
                      <a:pt x="1643" y="1870"/>
                    </a:cubicBezTo>
                    <a:cubicBezTo>
                      <a:pt x="1635" y="1795"/>
                      <a:pt x="1577" y="1722"/>
                      <a:pt x="1457" y="1576"/>
                    </a:cubicBezTo>
                    <a:cubicBezTo>
                      <a:pt x="1448" y="1566"/>
                      <a:pt x="1439" y="1555"/>
                      <a:pt x="1430" y="1544"/>
                    </a:cubicBezTo>
                    <a:cubicBezTo>
                      <a:pt x="1464" y="1475"/>
                      <a:pt x="1489" y="1374"/>
                      <a:pt x="1504" y="1335"/>
                    </a:cubicBezTo>
                    <a:cubicBezTo>
                      <a:pt x="1624" y="963"/>
                      <a:pt x="1624" y="963"/>
                      <a:pt x="1624" y="963"/>
                    </a:cubicBezTo>
                    <a:cubicBezTo>
                      <a:pt x="1632" y="1026"/>
                      <a:pt x="1641" y="1077"/>
                      <a:pt x="1668" y="1117"/>
                    </a:cubicBezTo>
                    <a:cubicBezTo>
                      <a:pt x="1682" y="1138"/>
                      <a:pt x="1711" y="1180"/>
                      <a:pt x="1828" y="1188"/>
                    </a:cubicBezTo>
                    <a:cubicBezTo>
                      <a:pt x="1894" y="1193"/>
                      <a:pt x="1990" y="1186"/>
                      <a:pt x="2128" y="1157"/>
                    </a:cubicBezTo>
                    <a:cubicBezTo>
                      <a:pt x="2182" y="1145"/>
                      <a:pt x="2217" y="1092"/>
                      <a:pt x="2206" y="1038"/>
                    </a:cubicBezTo>
                    <a:cubicBezTo>
                      <a:pt x="2194" y="984"/>
                      <a:pt x="2142" y="950"/>
                      <a:pt x="2087" y="961"/>
                    </a:cubicBezTo>
                    <a:cubicBezTo>
                      <a:pt x="1991" y="981"/>
                      <a:pt x="1881" y="990"/>
                      <a:pt x="1830" y="988"/>
                    </a:cubicBezTo>
                    <a:cubicBezTo>
                      <a:pt x="1826" y="968"/>
                      <a:pt x="1822" y="938"/>
                      <a:pt x="1819" y="914"/>
                    </a:cubicBezTo>
                    <a:cubicBezTo>
                      <a:pt x="1806" y="821"/>
                      <a:pt x="1789" y="693"/>
                      <a:pt x="1719" y="592"/>
                    </a:cubicBezTo>
                    <a:cubicBezTo>
                      <a:pt x="1711" y="580"/>
                      <a:pt x="1701" y="571"/>
                      <a:pt x="1690" y="564"/>
                    </a:cubicBezTo>
                    <a:cubicBezTo>
                      <a:pt x="1684" y="556"/>
                      <a:pt x="1676" y="549"/>
                      <a:pt x="1667" y="542"/>
                    </a:cubicBezTo>
                    <a:cubicBezTo>
                      <a:pt x="1684" y="545"/>
                      <a:pt x="1702" y="547"/>
                      <a:pt x="1720" y="547"/>
                    </a:cubicBezTo>
                    <a:cubicBezTo>
                      <a:pt x="1871" y="547"/>
                      <a:pt x="1994" y="425"/>
                      <a:pt x="1994" y="273"/>
                    </a:cubicBezTo>
                    <a:cubicBezTo>
                      <a:pt x="1994" y="122"/>
                      <a:pt x="1871" y="0"/>
                      <a:pt x="1720" y="0"/>
                    </a:cubicBezTo>
                    <a:cubicBezTo>
                      <a:pt x="1569" y="0"/>
                      <a:pt x="1446" y="122"/>
                      <a:pt x="1446" y="273"/>
                    </a:cubicBezTo>
                    <a:cubicBezTo>
                      <a:pt x="1446" y="354"/>
                      <a:pt x="1481" y="427"/>
                      <a:pt x="1537" y="477"/>
                    </a:cubicBezTo>
                    <a:cubicBezTo>
                      <a:pt x="1534" y="476"/>
                      <a:pt x="1531" y="476"/>
                      <a:pt x="1529" y="475"/>
                    </a:cubicBezTo>
                    <a:cubicBezTo>
                      <a:pt x="1433" y="444"/>
                      <a:pt x="1122" y="373"/>
                      <a:pt x="672" y="587"/>
                    </a:cubicBezTo>
                    <a:cubicBezTo>
                      <a:pt x="660" y="592"/>
                      <a:pt x="650" y="600"/>
                      <a:pt x="642" y="609"/>
                    </a:cubicBezTo>
                    <a:cubicBezTo>
                      <a:pt x="602" y="536"/>
                      <a:pt x="602" y="536"/>
                      <a:pt x="602" y="536"/>
                    </a:cubicBezTo>
                    <a:cubicBezTo>
                      <a:pt x="465" y="611"/>
                      <a:pt x="465" y="611"/>
                      <a:pt x="465" y="611"/>
                    </a:cubicBezTo>
                    <a:cubicBezTo>
                      <a:pt x="403" y="499"/>
                      <a:pt x="403" y="499"/>
                      <a:pt x="403" y="499"/>
                    </a:cubicBezTo>
                    <a:cubicBezTo>
                      <a:pt x="0" y="720"/>
                      <a:pt x="0" y="720"/>
                      <a:pt x="0" y="720"/>
                    </a:cubicBezTo>
                    <a:cubicBezTo>
                      <a:pt x="306" y="1276"/>
                      <a:pt x="306" y="1276"/>
                      <a:pt x="306" y="1276"/>
                    </a:cubicBezTo>
                    <a:lnTo>
                      <a:pt x="709" y="1055"/>
                    </a:lnTo>
                    <a:close/>
                    <a:moveTo>
                      <a:pt x="562" y="672"/>
                    </a:moveTo>
                    <a:cubicBezTo>
                      <a:pt x="645" y="823"/>
                      <a:pt x="645" y="823"/>
                      <a:pt x="645" y="823"/>
                    </a:cubicBezTo>
                    <a:cubicBezTo>
                      <a:pt x="601" y="847"/>
                      <a:pt x="601" y="847"/>
                      <a:pt x="601" y="847"/>
                    </a:cubicBezTo>
                    <a:cubicBezTo>
                      <a:pt x="518" y="696"/>
                      <a:pt x="518" y="696"/>
                      <a:pt x="518" y="696"/>
                    </a:cubicBezTo>
                    <a:lnTo>
                      <a:pt x="562" y="67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288">
                  <a:buClrTx/>
                </a:pPr>
                <a:endParaRPr lang="en-US" sz="1801" kern="1200" dirty="0">
                  <a:solidFill>
                    <a:srgbClr val="091B5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" name="Group 31">
              <a:extLst>
                <a:ext uri="{FF2B5EF4-FFF2-40B4-BE49-F238E27FC236}">
                  <a16:creationId xmlns:a16="http://schemas.microsoft.com/office/drawing/2014/main" id="{2FFA93E3-E42B-1033-21B5-87C41ECB7AC2}"/>
                </a:ext>
              </a:extLst>
            </p:cNvPr>
            <p:cNvGrpSpPr/>
            <p:nvPr/>
          </p:nvGrpSpPr>
          <p:grpSpPr>
            <a:xfrm>
              <a:off x="3430605" y="2322519"/>
              <a:ext cx="1762906" cy="4905735"/>
              <a:chOff x="1827212" y="2721589"/>
              <a:chExt cx="1500735" cy="4176177"/>
            </a:xfrm>
          </p:grpSpPr>
          <p:sp>
            <p:nvSpPr>
              <p:cNvPr id="40" name="Rectangle 32">
                <a:extLst>
                  <a:ext uri="{FF2B5EF4-FFF2-40B4-BE49-F238E27FC236}">
                    <a16:creationId xmlns:a16="http://schemas.microsoft.com/office/drawing/2014/main" id="{36644855-EB59-B7BC-5D93-9400DEA24E62}"/>
                  </a:ext>
                </a:extLst>
              </p:cNvPr>
              <p:cNvSpPr/>
              <p:nvPr/>
            </p:nvSpPr>
            <p:spPr>
              <a:xfrm>
                <a:off x="2511696" y="3816463"/>
                <a:ext cx="131766" cy="3081303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25000">
                    <a:schemeClr val="bg1">
                      <a:lumMod val="75000"/>
                    </a:schemeClr>
                  </a:gs>
                  <a:gs pos="50000">
                    <a:schemeClr val="bg1">
                      <a:lumMod val="85000"/>
                    </a:schemeClr>
                  </a:gs>
                  <a:gs pos="75000">
                    <a:schemeClr val="bg1">
                      <a:lumMod val="7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8">
                  <a:buClrTx/>
                </a:pPr>
                <a:endParaRPr lang="en-US" sz="1801" kern="1200" dirty="0">
                  <a:solidFill>
                    <a:srgbClr val="091B5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41" name="Group 33">
                <a:extLst>
                  <a:ext uri="{FF2B5EF4-FFF2-40B4-BE49-F238E27FC236}">
                    <a16:creationId xmlns:a16="http://schemas.microsoft.com/office/drawing/2014/main" id="{F5F9BA92-1407-D79C-65D2-36633C7871A4}"/>
                  </a:ext>
                </a:extLst>
              </p:cNvPr>
              <p:cNvGrpSpPr/>
              <p:nvPr/>
            </p:nvGrpSpPr>
            <p:grpSpPr>
              <a:xfrm>
                <a:off x="1827212" y="2817746"/>
                <a:ext cx="1500735" cy="1500735"/>
                <a:chOff x="4441277" y="2884842"/>
                <a:chExt cx="867870" cy="867870"/>
              </a:xfrm>
              <a:effectLst>
                <a:outerShdw blurRad="114300" sx="102000" sy="102000" algn="ctr" rotWithShape="0">
                  <a:prstClr val="black">
                    <a:alpha val="23000"/>
                  </a:prstClr>
                </a:outerShdw>
              </a:effectLst>
            </p:grpSpPr>
            <p:sp>
              <p:nvSpPr>
                <p:cNvPr id="45" name="Rectangle 37">
                  <a:extLst>
                    <a:ext uri="{FF2B5EF4-FFF2-40B4-BE49-F238E27FC236}">
                      <a16:creationId xmlns:a16="http://schemas.microsoft.com/office/drawing/2014/main" id="{17DB937D-C4CC-C20D-E916-AB9AB8676E60}"/>
                    </a:ext>
                  </a:extLst>
                </p:cNvPr>
                <p:cNvSpPr/>
                <p:nvPr/>
              </p:nvSpPr>
              <p:spPr>
                <a:xfrm rot="2700000">
                  <a:off x="4441277" y="2884842"/>
                  <a:ext cx="867870" cy="86787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8">
                    <a:buClrTx/>
                  </a:pPr>
                  <a:endParaRPr lang="en-US" sz="1801" kern="1200" dirty="0">
                    <a:solidFill>
                      <a:srgbClr val="091B56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" name="Rectangle 38">
                  <a:extLst>
                    <a:ext uri="{FF2B5EF4-FFF2-40B4-BE49-F238E27FC236}">
                      <a16:creationId xmlns:a16="http://schemas.microsoft.com/office/drawing/2014/main" id="{075D5C6E-4B4C-83D8-4F9E-8F2D928B8BE0}"/>
                    </a:ext>
                  </a:extLst>
                </p:cNvPr>
                <p:cNvSpPr/>
                <p:nvPr/>
              </p:nvSpPr>
              <p:spPr>
                <a:xfrm rot="2700000">
                  <a:off x="4483130" y="2926695"/>
                  <a:ext cx="784165" cy="784165"/>
                </a:xfrm>
                <a:prstGeom prst="rect">
                  <a:avLst/>
                </a:pr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8">
                    <a:buClrTx/>
                  </a:pPr>
                  <a:endParaRPr lang="en-US" sz="1801" kern="1200" dirty="0">
                    <a:solidFill>
                      <a:srgbClr val="091B56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23611299-CBB3-69E8-E5BD-36B4E5B30D0C}"/>
                  </a:ext>
                </a:extLst>
              </p:cNvPr>
              <p:cNvSpPr/>
              <p:nvPr/>
            </p:nvSpPr>
            <p:spPr>
              <a:xfrm>
                <a:off x="2539479" y="4343400"/>
                <a:ext cx="76200" cy="762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50000"/>
                    </a:schemeClr>
                  </a:gs>
                  <a:gs pos="59000">
                    <a:schemeClr val="bg1">
                      <a:lumMod val="75000"/>
                    </a:schemeClr>
                  </a:gs>
                  <a:gs pos="9000">
                    <a:schemeClr val="bg1">
                      <a:lumMod val="8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8">
                  <a:buClrTx/>
                </a:pPr>
                <a:endParaRPr lang="en-US" sz="1801" kern="1200" dirty="0">
                  <a:solidFill>
                    <a:srgbClr val="091B5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DC1F4D5D-0147-79C9-1DE0-3A9EAC210340}"/>
                  </a:ext>
                </a:extLst>
              </p:cNvPr>
              <p:cNvSpPr/>
              <p:nvPr/>
            </p:nvSpPr>
            <p:spPr>
              <a:xfrm>
                <a:off x="2539479" y="2721589"/>
                <a:ext cx="76200" cy="762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50000"/>
                    </a:schemeClr>
                  </a:gs>
                  <a:gs pos="59000">
                    <a:schemeClr val="bg1">
                      <a:lumMod val="75000"/>
                    </a:schemeClr>
                  </a:gs>
                  <a:gs pos="9000">
                    <a:schemeClr val="bg1">
                      <a:lumMod val="8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8">
                  <a:buClrTx/>
                </a:pPr>
                <a:endParaRPr lang="en-US" sz="1801" kern="1200" dirty="0">
                  <a:solidFill>
                    <a:srgbClr val="091B5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5">
                <a:extLst>
                  <a:ext uri="{FF2B5EF4-FFF2-40B4-BE49-F238E27FC236}">
                    <a16:creationId xmlns:a16="http://schemas.microsoft.com/office/drawing/2014/main" id="{94B120FD-8D55-E88D-26A4-BD04CB40FB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58480" y="3107820"/>
                <a:ext cx="838199" cy="967575"/>
              </a:xfrm>
              <a:custGeom>
                <a:avLst/>
                <a:gdLst>
                  <a:gd name="T0" fmla="*/ 709 w 2217"/>
                  <a:gd name="T1" fmla="*/ 1055 h 2562"/>
                  <a:gd name="T2" fmla="*/ 644 w 2217"/>
                  <a:gd name="T3" fmla="*/ 937 h 2562"/>
                  <a:gd name="T4" fmla="*/ 781 w 2217"/>
                  <a:gd name="T5" fmla="*/ 862 h 2562"/>
                  <a:gd name="T6" fmla="*/ 733 w 2217"/>
                  <a:gd name="T7" fmla="*/ 775 h 2562"/>
                  <a:gd name="T8" fmla="*/ 758 w 2217"/>
                  <a:gd name="T9" fmla="*/ 767 h 2562"/>
                  <a:gd name="T10" fmla="*/ 1304 w 2217"/>
                  <a:gd name="T11" fmla="*/ 639 h 2562"/>
                  <a:gd name="T12" fmla="*/ 1043 w 2217"/>
                  <a:gd name="T13" fmla="*/ 1207 h 2562"/>
                  <a:gd name="T14" fmla="*/ 1028 w 2217"/>
                  <a:gd name="T15" fmla="*/ 1392 h 2562"/>
                  <a:gd name="T16" fmla="*/ 1158 w 2217"/>
                  <a:gd name="T17" fmla="*/ 1605 h 2562"/>
                  <a:gd name="T18" fmla="*/ 1137 w 2217"/>
                  <a:gd name="T19" fmla="*/ 1672 h 2562"/>
                  <a:gd name="T20" fmla="*/ 727 w 2217"/>
                  <a:gd name="T21" fmla="*/ 2278 h 2562"/>
                  <a:gd name="T22" fmla="*/ 756 w 2217"/>
                  <a:gd name="T23" fmla="*/ 2453 h 2562"/>
                  <a:gd name="T24" fmla="*/ 820 w 2217"/>
                  <a:gd name="T25" fmla="*/ 2476 h 2562"/>
                  <a:gd name="T26" fmla="*/ 931 w 2217"/>
                  <a:gd name="T27" fmla="*/ 2424 h 2562"/>
                  <a:gd name="T28" fmla="*/ 1337 w 2217"/>
                  <a:gd name="T29" fmla="*/ 1825 h 2562"/>
                  <a:gd name="T30" fmla="*/ 1386 w 2217"/>
                  <a:gd name="T31" fmla="*/ 1892 h 2562"/>
                  <a:gd name="T32" fmla="*/ 1052 w 2217"/>
                  <a:gd name="T33" fmla="*/ 2356 h 2562"/>
                  <a:gd name="T34" fmla="*/ 1071 w 2217"/>
                  <a:gd name="T35" fmla="*/ 2532 h 2562"/>
                  <a:gd name="T36" fmla="*/ 1141 w 2217"/>
                  <a:gd name="T37" fmla="*/ 2560 h 2562"/>
                  <a:gd name="T38" fmla="*/ 1247 w 2217"/>
                  <a:gd name="T39" fmla="*/ 2514 h 2562"/>
                  <a:gd name="T40" fmla="*/ 1643 w 2217"/>
                  <a:gd name="T41" fmla="*/ 1870 h 2562"/>
                  <a:gd name="T42" fmla="*/ 1457 w 2217"/>
                  <a:gd name="T43" fmla="*/ 1576 h 2562"/>
                  <a:gd name="T44" fmla="*/ 1430 w 2217"/>
                  <a:gd name="T45" fmla="*/ 1544 h 2562"/>
                  <a:gd name="T46" fmla="*/ 1504 w 2217"/>
                  <a:gd name="T47" fmla="*/ 1335 h 2562"/>
                  <a:gd name="T48" fmla="*/ 1624 w 2217"/>
                  <a:gd name="T49" fmla="*/ 963 h 2562"/>
                  <a:gd name="T50" fmla="*/ 1668 w 2217"/>
                  <a:gd name="T51" fmla="*/ 1117 h 2562"/>
                  <a:gd name="T52" fmla="*/ 1828 w 2217"/>
                  <a:gd name="T53" fmla="*/ 1188 h 2562"/>
                  <a:gd name="T54" fmla="*/ 2128 w 2217"/>
                  <a:gd name="T55" fmla="*/ 1157 h 2562"/>
                  <a:gd name="T56" fmla="*/ 2206 w 2217"/>
                  <a:gd name="T57" fmla="*/ 1038 h 2562"/>
                  <a:gd name="T58" fmla="*/ 2087 w 2217"/>
                  <a:gd name="T59" fmla="*/ 961 h 2562"/>
                  <a:gd name="T60" fmla="*/ 1830 w 2217"/>
                  <a:gd name="T61" fmla="*/ 988 h 2562"/>
                  <a:gd name="T62" fmla="*/ 1819 w 2217"/>
                  <a:gd name="T63" fmla="*/ 914 h 2562"/>
                  <a:gd name="T64" fmla="*/ 1719 w 2217"/>
                  <a:gd name="T65" fmla="*/ 592 h 2562"/>
                  <a:gd name="T66" fmla="*/ 1690 w 2217"/>
                  <a:gd name="T67" fmla="*/ 564 h 2562"/>
                  <a:gd name="T68" fmla="*/ 1667 w 2217"/>
                  <a:gd name="T69" fmla="*/ 542 h 2562"/>
                  <a:gd name="T70" fmla="*/ 1720 w 2217"/>
                  <a:gd name="T71" fmla="*/ 547 h 2562"/>
                  <a:gd name="T72" fmla="*/ 1994 w 2217"/>
                  <a:gd name="T73" fmla="*/ 273 h 2562"/>
                  <a:gd name="T74" fmla="*/ 1720 w 2217"/>
                  <a:gd name="T75" fmla="*/ 0 h 2562"/>
                  <a:gd name="T76" fmla="*/ 1446 w 2217"/>
                  <a:gd name="T77" fmla="*/ 273 h 2562"/>
                  <a:gd name="T78" fmla="*/ 1537 w 2217"/>
                  <a:gd name="T79" fmla="*/ 477 h 2562"/>
                  <a:gd name="T80" fmla="*/ 1529 w 2217"/>
                  <a:gd name="T81" fmla="*/ 475 h 2562"/>
                  <a:gd name="T82" fmla="*/ 672 w 2217"/>
                  <a:gd name="T83" fmla="*/ 587 h 2562"/>
                  <a:gd name="T84" fmla="*/ 642 w 2217"/>
                  <a:gd name="T85" fmla="*/ 609 h 2562"/>
                  <a:gd name="T86" fmla="*/ 602 w 2217"/>
                  <a:gd name="T87" fmla="*/ 536 h 2562"/>
                  <a:gd name="T88" fmla="*/ 465 w 2217"/>
                  <a:gd name="T89" fmla="*/ 611 h 2562"/>
                  <a:gd name="T90" fmla="*/ 403 w 2217"/>
                  <a:gd name="T91" fmla="*/ 499 h 2562"/>
                  <a:gd name="T92" fmla="*/ 0 w 2217"/>
                  <a:gd name="T93" fmla="*/ 720 h 2562"/>
                  <a:gd name="T94" fmla="*/ 306 w 2217"/>
                  <a:gd name="T95" fmla="*/ 1276 h 2562"/>
                  <a:gd name="T96" fmla="*/ 709 w 2217"/>
                  <a:gd name="T97" fmla="*/ 1055 h 2562"/>
                  <a:gd name="T98" fmla="*/ 562 w 2217"/>
                  <a:gd name="T99" fmla="*/ 672 h 2562"/>
                  <a:gd name="T100" fmla="*/ 645 w 2217"/>
                  <a:gd name="T101" fmla="*/ 823 h 2562"/>
                  <a:gd name="T102" fmla="*/ 601 w 2217"/>
                  <a:gd name="T103" fmla="*/ 847 h 2562"/>
                  <a:gd name="T104" fmla="*/ 518 w 2217"/>
                  <a:gd name="T105" fmla="*/ 696 h 2562"/>
                  <a:gd name="T106" fmla="*/ 562 w 2217"/>
                  <a:gd name="T107" fmla="*/ 672 h 2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217" h="2562">
                    <a:moveTo>
                      <a:pt x="709" y="1055"/>
                    </a:moveTo>
                    <a:cubicBezTo>
                      <a:pt x="644" y="937"/>
                      <a:pt x="644" y="937"/>
                      <a:pt x="644" y="937"/>
                    </a:cubicBezTo>
                    <a:cubicBezTo>
                      <a:pt x="781" y="862"/>
                      <a:pt x="781" y="862"/>
                      <a:pt x="781" y="862"/>
                    </a:cubicBezTo>
                    <a:cubicBezTo>
                      <a:pt x="733" y="775"/>
                      <a:pt x="733" y="775"/>
                      <a:pt x="733" y="775"/>
                    </a:cubicBezTo>
                    <a:cubicBezTo>
                      <a:pt x="742" y="774"/>
                      <a:pt x="750" y="771"/>
                      <a:pt x="758" y="767"/>
                    </a:cubicBezTo>
                    <a:cubicBezTo>
                      <a:pt x="995" y="655"/>
                      <a:pt x="1180" y="634"/>
                      <a:pt x="1304" y="639"/>
                    </a:cubicBezTo>
                    <a:cubicBezTo>
                      <a:pt x="1226" y="831"/>
                      <a:pt x="1105" y="1008"/>
                      <a:pt x="1043" y="1207"/>
                    </a:cubicBezTo>
                    <a:cubicBezTo>
                      <a:pt x="1024" y="1265"/>
                      <a:pt x="1007" y="1332"/>
                      <a:pt x="1028" y="1392"/>
                    </a:cubicBezTo>
                    <a:cubicBezTo>
                      <a:pt x="1051" y="1457"/>
                      <a:pt x="1100" y="1530"/>
                      <a:pt x="1158" y="1605"/>
                    </a:cubicBezTo>
                    <a:cubicBezTo>
                      <a:pt x="1151" y="1630"/>
                      <a:pt x="1143" y="1653"/>
                      <a:pt x="1137" y="1672"/>
                    </a:cubicBezTo>
                    <a:cubicBezTo>
                      <a:pt x="1113" y="1726"/>
                      <a:pt x="906" y="2028"/>
                      <a:pt x="727" y="2278"/>
                    </a:cubicBezTo>
                    <a:cubicBezTo>
                      <a:pt x="687" y="2334"/>
                      <a:pt x="700" y="2412"/>
                      <a:pt x="756" y="2453"/>
                    </a:cubicBezTo>
                    <a:cubicBezTo>
                      <a:pt x="776" y="2467"/>
                      <a:pt x="798" y="2474"/>
                      <a:pt x="820" y="2476"/>
                    </a:cubicBezTo>
                    <a:cubicBezTo>
                      <a:pt x="862" y="2478"/>
                      <a:pt x="904" y="2460"/>
                      <a:pt x="931" y="2424"/>
                    </a:cubicBezTo>
                    <a:cubicBezTo>
                      <a:pt x="1056" y="2249"/>
                      <a:pt x="1253" y="1970"/>
                      <a:pt x="1337" y="1825"/>
                    </a:cubicBezTo>
                    <a:cubicBezTo>
                      <a:pt x="1357" y="1850"/>
                      <a:pt x="1375" y="1874"/>
                      <a:pt x="1386" y="1892"/>
                    </a:cubicBezTo>
                    <a:cubicBezTo>
                      <a:pt x="1345" y="1975"/>
                      <a:pt x="1189" y="2187"/>
                      <a:pt x="1052" y="2356"/>
                    </a:cubicBezTo>
                    <a:cubicBezTo>
                      <a:pt x="1009" y="2410"/>
                      <a:pt x="1017" y="2489"/>
                      <a:pt x="1071" y="2532"/>
                    </a:cubicBezTo>
                    <a:cubicBezTo>
                      <a:pt x="1091" y="2549"/>
                      <a:pt x="1116" y="2558"/>
                      <a:pt x="1141" y="2560"/>
                    </a:cubicBezTo>
                    <a:cubicBezTo>
                      <a:pt x="1180" y="2562"/>
                      <a:pt x="1220" y="2546"/>
                      <a:pt x="1247" y="2514"/>
                    </a:cubicBezTo>
                    <a:cubicBezTo>
                      <a:pt x="1657" y="2008"/>
                      <a:pt x="1648" y="1915"/>
                      <a:pt x="1643" y="1870"/>
                    </a:cubicBezTo>
                    <a:cubicBezTo>
                      <a:pt x="1635" y="1795"/>
                      <a:pt x="1577" y="1722"/>
                      <a:pt x="1457" y="1576"/>
                    </a:cubicBezTo>
                    <a:cubicBezTo>
                      <a:pt x="1448" y="1566"/>
                      <a:pt x="1439" y="1555"/>
                      <a:pt x="1430" y="1544"/>
                    </a:cubicBezTo>
                    <a:cubicBezTo>
                      <a:pt x="1464" y="1475"/>
                      <a:pt x="1489" y="1374"/>
                      <a:pt x="1504" y="1335"/>
                    </a:cubicBezTo>
                    <a:cubicBezTo>
                      <a:pt x="1624" y="963"/>
                      <a:pt x="1624" y="963"/>
                      <a:pt x="1624" y="963"/>
                    </a:cubicBezTo>
                    <a:cubicBezTo>
                      <a:pt x="1632" y="1026"/>
                      <a:pt x="1641" y="1077"/>
                      <a:pt x="1668" y="1117"/>
                    </a:cubicBezTo>
                    <a:cubicBezTo>
                      <a:pt x="1682" y="1138"/>
                      <a:pt x="1711" y="1180"/>
                      <a:pt x="1828" y="1188"/>
                    </a:cubicBezTo>
                    <a:cubicBezTo>
                      <a:pt x="1894" y="1193"/>
                      <a:pt x="1990" y="1186"/>
                      <a:pt x="2128" y="1157"/>
                    </a:cubicBezTo>
                    <a:cubicBezTo>
                      <a:pt x="2182" y="1145"/>
                      <a:pt x="2217" y="1092"/>
                      <a:pt x="2206" y="1038"/>
                    </a:cubicBezTo>
                    <a:cubicBezTo>
                      <a:pt x="2194" y="984"/>
                      <a:pt x="2142" y="950"/>
                      <a:pt x="2087" y="961"/>
                    </a:cubicBezTo>
                    <a:cubicBezTo>
                      <a:pt x="1991" y="981"/>
                      <a:pt x="1881" y="990"/>
                      <a:pt x="1830" y="988"/>
                    </a:cubicBezTo>
                    <a:cubicBezTo>
                      <a:pt x="1826" y="968"/>
                      <a:pt x="1822" y="938"/>
                      <a:pt x="1819" y="914"/>
                    </a:cubicBezTo>
                    <a:cubicBezTo>
                      <a:pt x="1806" y="821"/>
                      <a:pt x="1789" y="693"/>
                      <a:pt x="1719" y="592"/>
                    </a:cubicBezTo>
                    <a:cubicBezTo>
                      <a:pt x="1711" y="580"/>
                      <a:pt x="1701" y="571"/>
                      <a:pt x="1690" y="564"/>
                    </a:cubicBezTo>
                    <a:cubicBezTo>
                      <a:pt x="1684" y="556"/>
                      <a:pt x="1676" y="549"/>
                      <a:pt x="1667" y="542"/>
                    </a:cubicBezTo>
                    <a:cubicBezTo>
                      <a:pt x="1684" y="545"/>
                      <a:pt x="1702" y="547"/>
                      <a:pt x="1720" y="547"/>
                    </a:cubicBezTo>
                    <a:cubicBezTo>
                      <a:pt x="1871" y="547"/>
                      <a:pt x="1994" y="425"/>
                      <a:pt x="1994" y="273"/>
                    </a:cubicBezTo>
                    <a:cubicBezTo>
                      <a:pt x="1994" y="122"/>
                      <a:pt x="1871" y="0"/>
                      <a:pt x="1720" y="0"/>
                    </a:cubicBezTo>
                    <a:cubicBezTo>
                      <a:pt x="1569" y="0"/>
                      <a:pt x="1446" y="122"/>
                      <a:pt x="1446" y="273"/>
                    </a:cubicBezTo>
                    <a:cubicBezTo>
                      <a:pt x="1446" y="354"/>
                      <a:pt x="1481" y="427"/>
                      <a:pt x="1537" y="477"/>
                    </a:cubicBezTo>
                    <a:cubicBezTo>
                      <a:pt x="1534" y="476"/>
                      <a:pt x="1531" y="476"/>
                      <a:pt x="1529" y="475"/>
                    </a:cubicBezTo>
                    <a:cubicBezTo>
                      <a:pt x="1433" y="444"/>
                      <a:pt x="1122" y="373"/>
                      <a:pt x="672" y="587"/>
                    </a:cubicBezTo>
                    <a:cubicBezTo>
                      <a:pt x="660" y="592"/>
                      <a:pt x="650" y="600"/>
                      <a:pt x="642" y="609"/>
                    </a:cubicBezTo>
                    <a:cubicBezTo>
                      <a:pt x="602" y="536"/>
                      <a:pt x="602" y="536"/>
                      <a:pt x="602" y="536"/>
                    </a:cubicBezTo>
                    <a:cubicBezTo>
                      <a:pt x="465" y="611"/>
                      <a:pt x="465" y="611"/>
                      <a:pt x="465" y="611"/>
                    </a:cubicBezTo>
                    <a:cubicBezTo>
                      <a:pt x="403" y="499"/>
                      <a:pt x="403" y="499"/>
                      <a:pt x="403" y="499"/>
                    </a:cubicBezTo>
                    <a:cubicBezTo>
                      <a:pt x="0" y="720"/>
                      <a:pt x="0" y="720"/>
                      <a:pt x="0" y="720"/>
                    </a:cubicBezTo>
                    <a:cubicBezTo>
                      <a:pt x="306" y="1276"/>
                      <a:pt x="306" y="1276"/>
                      <a:pt x="306" y="1276"/>
                    </a:cubicBezTo>
                    <a:lnTo>
                      <a:pt x="709" y="1055"/>
                    </a:lnTo>
                    <a:close/>
                    <a:moveTo>
                      <a:pt x="562" y="672"/>
                    </a:moveTo>
                    <a:cubicBezTo>
                      <a:pt x="645" y="823"/>
                      <a:pt x="645" y="823"/>
                      <a:pt x="645" y="823"/>
                    </a:cubicBezTo>
                    <a:cubicBezTo>
                      <a:pt x="601" y="847"/>
                      <a:pt x="601" y="847"/>
                      <a:pt x="601" y="847"/>
                    </a:cubicBezTo>
                    <a:cubicBezTo>
                      <a:pt x="518" y="696"/>
                      <a:pt x="518" y="696"/>
                      <a:pt x="518" y="696"/>
                    </a:cubicBezTo>
                    <a:lnTo>
                      <a:pt x="562" y="67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288">
                  <a:buClrTx/>
                </a:pPr>
                <a:endParaRPr lang="en-US" sz="1801" kern="1200" dirty="0">
                  <a:solidFill>
                    <a:srgbClr val="091B5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Group 39">
              <a:extLst>
                <a:ext uri="{FF2B5EF4-FFF2-40B4-BE49-F238E27FC236}">
                  <a16:creationId xmlns:a16="http://schemas.microsoft.com/office/drawing/2014/main" id="{677E9928-4568-127B-A449-FA1BDF30330D}"/>
                </a:ext>
              </a:extLst>
            </p:cNvPr>
            <p:cNvGrpSpPr/>
            <p:nvPr/>
          </p:nvGrpSpPr>
          <p:grpSpPr>
            <a:xfrm>
              <a:off x="2115408" y="4443262"/>
              <a:ext cx="1000804" cy="2784992"/>
              <a:chOff x="1827212" y="2721589"/>
              <a:chExt cx="1500735" cy="4176177"/>
            </a:xfrm>
          </p:grpSpPr>
          <p:sp>
            <p:nvSpPr>
              <p:cNvPr id="33" name="Rectangle 40">
                <a:extLst>
                  <a:ext uri="{FF2B5EF4-FFF2-40B4-BE49-F238E27FC236}">
                    <a16:creationId xmlns:a16="http://schemas.microsoft.com/office/drawing/2014/main" id="{8BC4FC7B-424B-F86F-C42E-3D149282E230}"/>
                  </a:ext>
                </a:extLst>
              </p:cNvPr>
              <p:cNvSpPr/>
              <p:nvPr/>
            </p:nvSpPr>
            <p:spPr>
              <a:xfrm>
                <a:off x="2511696" y="3816463"/>
                <a:ext cx="131766" cy="3081303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25000">
                    <a:schemeClr val="bg1">
                      <a:lumMod val="75000"/>
                    </a:schemeClr>
                  </a:gs>
                  <a:gs pos="50000">
                    <a:schemeClr val="bg1">
                      <a:lumMod val="85000"/>
                    </a:schemeClr>
                  </a:gs>
                  <a:gs pos="75000">
                    <a:schemeClr val="bg1">
                      <a:lumMod val="7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8">
                  <a:buClrTx/>
                </a:pPr>
                <a:endParaRPr lang="en-US" sz="1801" kern="1200" dirty="0">
                  <a:solidFill>
                    <a:srgbClr val="091B5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4" name="Group 41">
                <a:extLst>
                  <a:ext uri="{FF2B5EF4-FFF2-40B4-BE49-F238E27FC236}">
                    <a16:creationId xmlns:a16="http://schemas.microsoft.com/office/drawing/2014/main" id="{3BA7C45A-1787-36FE-4222-F717C84481A7}"/>
                  </a:ext>
                </a:extLst>
              </p:cNvPr>
              <p:cNvGrpSpPr/>
              <p:nvPr/>
            </p:nvGrpSpPr>
            <p:grpSpPr>
              <a:xfrm>
                <a:off x="1827212" y="2817746"/>
                <a:ext cx="1500735" cy="1500735"/>
                <a:chOff x="4441277" y="2884842"/>
                <a:chExt cx="867870" cy="867870"/>
              </a:xfrm>
              <a:effectLst>
                <a:outerShdw blurRad="114300" sx="102000" sy="102000" algn="ctr" rotWithShape="0">
                  <a:prstClr val="black">
                    <a:alpha val="23000"/>
                  </a:prstClr>
                </a:outerShdw>
              </a:effectLst>
            </p:grpSpPr>
            <p:sp>
              <p:nvSpPr>
                <p:cNvPr id="38" name="Rectangle 45">
                  <a:extLst>
                    <a:ext uri="{FF2B5EF4-FFF2-40B4-BE49-F238E27FC236}">
                      <a16:creationId xmlns:a16="http://schemas.microsoft.com/office/drawing/2014/main" id="{64256E08-6F63-A630-218D-F050055B8E4C}"/>
                    </a:ext>
                  </a:extLst>
                </p:cNvPr>
                <p:cNvSpPr/>
                <p:nvPr/>
              </p:nvSpPr>
              <p:spPr>
                <a:xfrm rot="2700000">
                  <a:off x="4441277" y="2884842"/>
                  <a:ext cx="867870" cy="86787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8">
                    <a:buClrTx/>
                  </a:pPr>
                  <a:endParaRPr lang="en-US" sz="1801" kern="1200" dirty="0">
                    <a:solidFill>
                      <a:srgbClr val="091B56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Rectangle 46">
                  <a:extLst>
                    <a:ext uri="{FF2B5EF4-FFF2-40B4-BE49-F238E27FC236}">
                      <a16:creationId xmlns:a16="http://schemas.microsoft.com/office/drawing/2014/main" id="{CC0C9D8B-4AA0-A237-EFC5-7C974B948D16}"/>
                    </a:ext>
                  </a:extLst>
                </p:cNvPr>
                <p:cNvSpPr/>
                <p:nvPr/>
              </p:nvSpPr>
              <p:spPr>
                <a:xfrm rot="2700000">
                  <a:off x="4483130" y="2926695"/>
                  <a:ext cx="784165" cy="784165"/>
                </a:xfrm>
                <a:prstGeom prst="rect">
                  <a:avLst/>
                </a:pr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8">
                    <a:buClrTx/>
                  </a:pPr>
                  <a:endParaRPr lang="en-US" sz="1801" kern="1200" dirty="0">
                    <a:solidFill>
                      <a:srgbClr val="091B56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CDDC55F7-6EDD-1D49-390E-31363AA156B8}"/>
                  </a:ext>
                </a:extLst>
              </p:cNvPr>
              <p:cNvSpPr/>
              <p:nvPr/>
            </p:nvSpPr>
            <p:spPr>
              <a:xfrm>
                <a:off x="2539479" y="4343400"/>
                <a:ext cx="76200" cy="762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50000"/>
                    </a:schemeClr>
                  </a:gs>
                  <a:gs pos="59000">
                    <a:schemeClr val="bg1">
                      <a:lumMod val="75000"/>
                    </a:schemeClr>
                  </a:gs>
                  <a:gs pos="9000">
                    <a:schemeClr val="bg1">
                      <a:lumMod val="8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8">
                  <a:buClrTx/>
                </a:pPr>
                <a:endParaRPr lang="en-US" sz="1801" kern="1200" dirty="0">
                  <a:solidFill>
                    <a:srgbClr val="091B5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2ECA796-2807-EEAA-F041-102A76FD8E98}"/>
                  </a:ext>
                </a:extLst>
              </p:cNvPr>
              <p:cNvSpPr/>
              <p:nvPr/>
            </p:nvSpPr>
            <p:spPr>
              <a:xfrm>
                <a:off x="2539479" y="2721589"/>
                <a:ext cx="76200" cy="762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50000"/>
                    </a:schemeClr>
                  </a:gs>
                  <a:gs pos="59000">
                    <a:schemeClr val="bg1">
                      <a:lumMod val="75000"/>
                    </a:schemeClr>
                  </a:gs>
                  <a:gs pos="9000">
                    <a:schemeClr val="bg1">
                      <a:lumMod val="8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8">
                  <a:buClrTx/>
                </a:pPr>
                <a:endParaRPr lang="en-US" sz="1801" kern="1200" dirty="0">
                  <a:solidFill>
                    <a:srgbClr val="091B5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5">
                <a:extLst>
                  <a:ext uri="{FF2B5EF4-FFF2-40B4-BE49-F238E27FC236}">
                    <a16:creationId xmlns:a16="http://schemas.microsoft.com/office/drawing/2014/main" id="{3DD8BEB4-23BE-6060-205F-97DD0132947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58480" y="3107820"/>
                <a:ext cx="838199" cy="967575"/>
              </a:xfrm>
              <a:custGeom>
                <a:avLst/>
                <a:gdLst>
                  <a:gd name="T0" fmla="*/ 709 w 2217"/>
                  <a:gd name="T1" fmla="*/ 1055 h 2562"/>
                  <a:gd name="T2" fmla="*/ 644 w 2217"/>
                  <a:gd name="T3" fmla="*/ 937 h 2562"/>
                  <a:gd name="T4" fmla="*/ 781 w 2217"/>
                  <a:gd name="T5" fmla="*/ 862 h 2562"/>
                  <a:gd name="T6" fmla="*/ 733 w 2217"/>
                  <a:gd name="T7" fmla="*/ 775 h 2562"/>
                  <a:gd name="T8" fmla="*/ 758 w 2217"/>
                  <a:gd name="T9" fmla="*/ 767 h 2562"/>
                  <a:gd name="T10" fmla="*/ 1304 w 2217"/>
                  <a:gd name="T11" fmla="*/ 639 h 2562"/>
                  <a:gd name="T12" fmla="*/ 1043 w 2217"/>
                  <a:gd name="T13" fmla="*/ 1207 h 2562"/>
                  <a:gd name="T14" fmla="*/ 1028 w 2217"/>
                  <a:gd name="T15" fmla="*/ 1392 h 2562"/>
                  <a:gd name="T16" fmla="*/ 1158 w 2217"/>
                  <a:gd name="T17" fmla="*/ 1605 h 2562"/>
                  <a:gd name="T18" fmla="*/ 1137 w 2217"/>
                  <a:gd name="T19" fmla="*/ 1672 h 2562"/>
                  <a:gd name="T20" fmla="*/ 727 w 2217"/>
                  <a:gd name="T21" fmla="*/ 2278 h 2562"/>
                  <a:gd name="T22" fmla="*/ 756 w 2217"/>
                  <a:gd name="T23" fmla="*/ 2453 h 2562"/>
                  <a:gd name="T24" fmla="*/ 820 w 2217"/>
                  <a:gd name="T25" fmla="*/ 2476 h 2562"/>
                  <a:gd name="T26" fmla="*/ 931 w 2217"/>
                  <a:gd name="T27" fmla="*/ 2424 h 2562"/>
                  <a:gd name="T28" fmla="*/ 1337 w 2217"/>
                  <a:gd name="T29" fmla="*/ 1825 h 2562"/>
                  <a:gd name="T30" fmla="*/ 1386 w 2217"/>
                  <a:gd name="T31" fmla="*/ 1892 h 2562"/>
                  <a:gd name="T32" fmla="*/ 1052 w 2217"/>
                  <a:gd name="T33" fmla="*/ 2356 h 2562"/>
                  <a:gd name="T34" fmla="*/ 1071 w 2217"/>
                  <a:gd name="T35" fmla="*/ 2532 h 2562"/>
                  <a:gd name="T36" fmla="*/ 1141 w 2217"/>
                  <a:gd name="T37" fmla="*/ 2560 h 2562"/>
                  <a:gd name="T38" fmla="*/ 1247 w 2217"/>
                  <a:gd name="T39" fmla="*/ 2514 h 2562"/>
                  <a:gd name="T40" fmla="*/ 1643 w 2217"/>
                  <a:gd name="T41" fmla="*/ 1870 h 2562"/>
                  <a:gd name="T42" fmla="*/ 1457 w 2217"/>
                  <a:gd name="T43" fmla="*/ 1576 h 2562"/>
                  <a:gd name="T44" fmla="*/ 1430 w 2217"/>
                  <a:gd name="T45" fmla="*/ 1544 h 2562"/>
                  <a:gd name="T46" fmla="*/ 1504 w 2217"/>
                  <a:gd name="T47" fmla="*/ 1335 h 2562"/>
                  <a:gd name="T48" fmla="*/ 1624 w 2217"/>
                  <a:gd name="T49" fmla="*/ 963 h 2562"/>
                  <a:gd name="T50" fmla="*/ 1668 w 2217"/>
                  <a:gd name="T51" fmla="*/ 1117 h 2562"/>
                  <a:gd name="T52" fmla="*/ 1828 w 2217"/>
                  <a:gd name="T53" fmla="*/ 1188 h 2562"/>
                  <a:gd name="T54" fmla="*/ 2128 w 2217"/>
                  <a:gd name="T55" fmla="*/ 1157 h 2562"/>
                  <a:gd name="T56" fmla="*/ 2206 w 2217"/>
                  <a:gd name="T57" fmla="*/ 1038 h 2562"/>
                  <a:gd name="T58" fmla="*/ 2087 w 2217"/>
                  <a:gd name="T59" fmla="*/ 961 h 2562"/>
                  <a:gd name="T60" fmla="*/ 1830 w 2217"/>
                  <a:gd name="T61" fmla="*/ 988 h 2562"/>
                  <a:gd name="T62" fmla="*/ 1819 w 2217"/>
                  <a:gd name="T63" fmla="*/ 914 h 2562"/>
                  <a:gd name="T64" fmla="*/ 1719 w 2217"/>
                  <a:gd name="T65" fmla="*/ 592 h 2562"/>
                  <a:gd name="T66" fmla="*/ 1690 w 2217"/>
                  <a:gd name="T67" fmla="*/ 564 h 2562"/>
                  <a:gd name="T68" fmla="*/ 1667 w 2217"/>
                  <a:gd name="T69" fmla="*/ 542 h 2562"/>
                  <a:gd name="T70" fmla="*/ 1720 w 2217"/>
                  <a:gd name="T71" fmla="*/ 547 h 2562"/>
                  <a:gd name="T72" fmla="*/ 1994 w 2217"/>
                  <a:gd name="T73" fmla="*/ 273 h 2562"/>
                  <a:gd name="T74" fmla="*/ 1720 w 2217"/>
                  <a:gd name="T75" fmla="*/ 0 h 2562"/>
                  <a:gd name="T76" fmla="*/ 1446 w 2217"/>
                  <a:gd name="T77" fmla="*/ 273 h 2562"/>
                  <a:gd name="T78" fmla="*/ 1537 w 2217"/>
                  <a:gd name="T79" fmla="*/ 477 h 2562"/>
                  <a:gd name="T80" fmla="*/ 1529 w 2217"/>
                  <a:gd name="T81" fmla="*/ 475 h 2562"/>
                  <a:gd name="T82" fmla="*/ 672 w 2217"/>
                  <a:gd name="T83" fmla="*/ 587 h 2562"/>
                  <a:gd name="T84" fmla="*/ 642 w 2217"/>
                  <a:gd name="T85" fmla="*/ 609 h 2562"/>
                  <a:gd name="T86" fmla="*/ 602 w 2217"/>
                  <a:gd name="T87" fmla="*/ 536 h 2562"/>
                  <a:gd name="T88" fmla="*/ 465 w 2217"/>
                  <a:gd name="T89" fmla="*/ 611 h 2562"/>
                  <a:gd name="T90" fmla="*/ 403 w 2217"/>
                  <a:gd name="T91" fmla="*/ 499 h 2562"/>
                  <a:gd name="T92" fmla="*/ 0 w 2217"/>
                  <a:gd name="T93" fmla="*/ 720 h 2562"/>
                  <a:gd name="T94" fmla="*/ 306 w 2217"/>
                  <a:gd name="T95" fmla="*/ 1276 h 2562"/>
                  <a:gd name="T96" fmla="*/ 709 w 2217"/>
                  <a:gd name="T97" fmla="*/ 1055 h 2562"/>
                  <a:gd name="T98" fmla="*/ 562 w 2217"/>
                  <a:gd name="T99" fmla="*/ 672 h 2562"/>
                  <a:gd name="T100" fmla="*/ 645 w 2217"/>
                  <a:gd name="T101" fmla="*/ 823 h 2562"/>
                  <a:gd name="T102" fmla="*/ 601 w 2217"/>
                  <a:gd name="T103" fmla="*/ 847 h 2562"/>
                  <a:gd name="T104" fmla="*/ 518 w 2217"/>
                  <a:gd name="T105" fmla="*/ 696 h 2562"/>
                  <a:gd name="T106" fmla="*/ 562 w 2217"/>
                  <a:gd name="T107" fmla="*/ 672 h 2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217" h="2562">
                    <a:moveTo>
                      <a:pt x="709" y="1055"/>
                    </a:moveTo>
                    <a:cubicBezTo>
                      <a:pt x="644" y="937"/>
                      <a:pt x="644" y="937"/>
                      <a:pt x="644" y="937"/>
                    </a:cubicBezTo>
                    <a:cubicBezTo>
                      <a:pt x="781" y="862"/>
                      <a:pt x="781" y="862"/>
                      <a:pt x="781" y="862"/>
                    </a:cubicBezTo>
                    <a:cubicBezTo>
                      <a:pt x="733" y="775"/>
                      <a:pt x="733" y="775"/>
                      <a:pt x="733" y="775"/>
                    </a:cubicBezTo>
                    <a:cubicBezTo>
                      <a:pt x="742" y="774"/>
                      <a:pt x="750" y="771"/>
                      <a:pt x="758" y="767"/>
                    </a:cubicBezTo>
                    <a:cubicBezTo>
                      <a:pt x="995" y="655"/>
                      <a:pt x="1180" y="634"/>
                      <a:pt x="1304" y="639"/>
                    </a:cubicBezTo>
                    <a:cubicBezTo>
                      <a:pt x="1226" y="831"/>
                      <a:pt x="1105" y="1008"/>
                      <a:pt x="1043" y="1207"/>
                    </a:cubicBezTo>
                    <a:cubicBezTo>
                      <a:pt x="1024" y="1265"/>
                      <a:pt x="1007" y="1332"/>
                      <a:pt x="1028" y="1392"/>
                    </a:cubicBezTo>
                    <a:cubicBezTo>
                      <a:pt x="1051" y="1457"/>
                      <a:pt x="1100" y="1530"/>
                      <a:pt x="1158" y="1605"/>
                    </a:cubicBezTo>
                    <a:cubicBezTo>
                      <a:pt x="1151" y="1630"/>
                      <a:pt x="1143" y="1653"/>
                      <a:pt x="1137" y="1672"/>
                    </a:cubicBezTo>
                    <a:cubicBezTo>
                      <a:pt x="1113" y="1726"/>
                      <a:pt x="906" y="2028"/>
                      <a:pt x="727" y="2278"/>
                    </a:cubicBezTo>
                    <a:cubicBezTo>
                      <a:pt x="687" y="2334"/>
                      <a:pt x="700" y="2412"/>
                      <a:pt x="756" y="2453"/>
                    </a:cubicBezTo>
                    <a:cubicBezTo>
                      <a:pt x="776" y="2467"/>
                      <a:pt x="798" y="2474"/>
                      <a:pt x="820" y="2476"/>
                    </a:cubicBezTo>
                    <a:cubicBezTo>
                      <a:pt x="862" y="2478"/>
                      <a:pt x="904" y="2460"/>
                      <a:pt x="931" y="2424"/>
                    </a:cubicBezTo>
                    <a:cubicBezTo>
                      <a:pt x="1056" y="2249"/>
                      <a:pt x="1253" y="1970"/>
                      <a:pt x="1337" y="1825"/>
                    </a:cubicBezTo>
                    <a:cubicBezTo>
                      <a:pt x="1357" y="1850"/>
                      <a:pt x="1375" y="1874"/>
                      <a:pt x="1386" y="1892"/>
                    </a:cubicBezTo>
                    <a:cubicBezTo>
                      <a:pt x="1345" y="1975"/>
                      <a:pt x="1189" y="2187"/>
                      <a:pt x="1052" y="2356"/>
                    </a:cubicBezTo>
                    <a:cubicBezTo>
                      <a:pt x="1009" y="2410"/>
                      <a:pt x="1017" y="2489"/>
                      <a:pt x="1071" y="2532"/>
                    </a:cubicBezTo>
                    <a:cubicBezTo>
                      <a:pt x="1091" y="2549"/>
                      <a:pt x="1116" y="2558"/>
                      <a:pt x="1141" y="2560"/>
                    </a:cubicBezTo>
                    <a:cubicBezTo>
                      <a:pt x="1180" y="2562"/>
                      <a:pt x="1220" y="2546"/>
                      <a:pt x="1247" y="2514"/>
                    </a:cubicBezTo>
                    <a:cubicBezTo>
                      <a:pt x="1657" y="2008"/>
                      <a:pt x="1648" y="1915"/>
                      <a:pt x="1643" y="1870"/>
                    </a:cubicBezTo>
                    <a:cubicBezTo>
                      <a:pt x="1635" y="1795"/>
                      <a:pt x="1577" y="1722"/>
                      <a:pt x="1457" y="1576"/>
                    </a:cubicBezTo>
                    <a:cubicBezTo>
                      <a:pt x="1448" y="1566"/>
                      <a:pt x="1439" y="1555"/>
                      <a:pt x="1430" y="1544"/>
                    </a:cubicBezTo>
                    <a:cubicBezTo>
                      <a:pt x="1464" y="1475"/>
                      <a:pt x="1489" y="1374"/>
                      <a:pt x="1504" y="1335"/>
                    </a:cubicBezTo>
                    <a:cubicBezTo>
                      <a:pt x="1624" y="963"/>
                      <a:pt x="1624" y="963"/>
                      <a:pt x="1624" y="963"/>
                    </a:cubicBezTo>
                    <a:cubicBezTo>
                      <a:pt x="1632" y="1026"/>
                      <a:pt x="1641" y="1077"/>
                      <a:pt x="1668" y="1117"/>
                    </a:cubicBezTo>
                    <a:cubicBezTo>
                      <a:pt x="1682" y="1138"/>
                      <a:pt x="1711" y="1180"/>
                      <a:pt x="1828" y="1188"/>
                    </a:cubicBezTo>
                    <a:cubicBezTo>
                      <a:pt x="1894" y="1193"/>
                      <a:pt x="1990" y="1186"/>
                      <a:pt x="2128" y="1157"/>
                    </a:cubicBezTo>
                    <a:cubicBezTo>
                      <a:pt x="2182" y="1145"/>
                      <a:pt x="2217" y="1092"/>
                      <a:pt x="2206" y="1038"/>
                    </a:cubicBezTo>
                    <a:cubicBezTo>
                      <a:pt x="2194" y="984"/>
                      <a:pt x="2142" y="950"/>
                      <a:pt x="2087" y="961"/>
                    </a:cubicBezTo>
                    <a:cubicBezTo>
                      <a:pt x="1991" y="981"/>
                      <a:pt x="1881" y="990"/>
                      <a:pt x="1830" y="988"/>
                    </a:cubicBezTo>
                    <a:cubicBezTo>
                      <a:pt x="1826" y="968"/>
                      <a:pt x="1822" y="938"/>
                      <a:pt x="1819" y="914"/>
                    </a:cubicBezTo>
                    <a:cubicBezTo>
                      <a:pt x="1806" y="821"/>
                      <a:pt x="1789" y="693"/>
                      <a:pt x="1719" y="592"/>
                    </a:cubicBezTo>
                    <a:cubicBezTo>
                      <a:pt x="1711" y="580"/>
                      <a:pt x="1701" y="571"/>
                      <a:pt x="1690" y="564"/>
                    </a:cubicBezTo>
                    <a:cubicBezTo>
                      <a:pt x="1684" y="556"/>
                      <a:pt x="1676" y="549"/>
                      <a:pt x="1667" y="542"/>
                    </a:cubicBezTo>
                    <a:cubicBezTo>
                      <a:pt x="1684" y="545"/>
                      <a:pt x="1702" y="547"/>
                      <a:pt x="1720" y="547"/>
                    </a:cubicBezTo>
                    <a:cubicBezTo>
                      <a:pt x="1871" y="547"/>
                      <a:pt x="1994" y="425"/>
                      <a:pt x="1994" y="273"/>
                    </a:cubicBezTo>
                    <a:cubicBezTo>
                      <a:pt x="1994" y="122"/>
                      <a:pt x="1871" y="0"/>
                      <a:pt x="1720" y="0"/>
                    </a:cubicBezTo>
                    <a:cubicBezTo>
                      <a:pt x="1569" y="0"/>
                      <a:pt x="1446" y="122"/>
                      <a:pt x="1446" y="273"/>
                    </a:cubicBezTo>
                    <a:cubicBezTo>
                      <a:pt x="1446" y="354"/>
                      <a:pt x="1481" y="427"/>
                      <a:pt x="1537" y="477"/>
                    </a:cubicBezTo>
                    <a:cubicBezTo>
                      <a:pt x="1534" y="476"/>
                      <a:pt x="1531" y="476"/>
                      <a:pt x="1529" y="475"/>
                    </a:cubicBezTo>
                    <a:cubicBezTo>
                      <a:pt x="1433" y="444"/>
                      <a:pt x="1122" y="373"/>
                      <a:pt x="672" y="587"/>
                    </a:cubicBezTo>
                    <a:cubicBezTo>
                      <a:pt x="660" y="592"/>
                      <a:pt x="650" y="600"/>
                      <a:pt x="642" y="609"/>
                    </a:cubicBezTo>
                    <a:cubicBezTo>
                      <a:pt x="602" y="536"/>
                      <a:pt x="602" y="536"/>
                      <a:pt x="602" y="536"/>
                    </a:cubicBezTo>
                    <a:cubicBezTo>
                      <a:pt x="465" y="611"/>
                      <a:pt x="465" y="611"/>
                      <a:pt x="465" y="611"/>
                    </a:cubicBezTo>
                    <a:cubicBezTo>
                      <a:pt x="403" y="499"/>
                      <a:pt x="403" y="499"/>
                      <a:pt x="403" y="499"/>
                    </a:cubicBezTo>
                    <a:cubicBezTo>
                      <a:pt x="0" y="720"/>
                      <a:pt x="0" y="720"/>
                      <a:pt x="0" y="720"/>
                    </a:cubicBezTo>
                    <a:cubicBezTo>
                      <a:pt x="306" y="1276"/>
                      <a:pt x="306" y="1276"/>
                      <a:pt x="306" y="1276"/>
                    </a:cubicBezTo>
                    <a:lnTo>
                      <a:pt x="709" y="1055"/>
                    </a:lnTo>
                    <a:close/>
                    <a:moveTo>
                      <a:pt x="562" y="672"/>
                    </a:moveTo>
                    <a:cubicBezTo>
                      <a:pt x="645" y="823"/>
                      <a:pt x="645" y="823"/>
                      <a:pt x="645" y="823"/>
                    </a:cubicBezTo>
                    <a:cubicBezTo>
                      <a:pt x="601" y="847"/>
                      <a:pt x="601" y="847"/>
                      <a:pt x="601" y="847"/>
                    </a:cubicBezTo>
                    <a:cubicBezTo>
                      <a:pt x="518" y="696"/>
                      <a:pt x="518" y="696"/>
                      <a:pt x="518" y="696"/>
                    </a:cubicBezTo>
                    <a:lnTo>
                      <a:pt x="562" y="67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288">
                  <a:buClrTx/>
                </a:pPr>
                <a:endParaRPr lang="en-US" sz="1801" kern="1200" dirty="0">
                  <a:solidFill>
                    <a:srgbClr val="091B5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" name="Group 47">
              <a:extLst>
                <a:ext uri="{FF2B5EF4-FFF2-40B4-BE49-F238E27FC236}">
                  <a16:creationId xmlns:a16="http://schemas.microsoft.com/office/drawing/2014/main" id="{E7AA56D1-104D-3257-B895-F35B68A1F823}"/>
                </a:ext>
              </a:extLst>
            </p:cNvPr>
            <p:cNvGrpSpPr/>
            <p:nvPr/>
          </p:nvGrpSpPr>
          <p:grpSpPr>
            <a:xfrm>
              <a:off x="3334431" y="4654723"/>
              <a:ext cx="1379185" cy="3837933"/>
              <a:chOff x="1827212" y="2721589"/>
              <a:chExt cx="1500735" cy="4176177"/>
            </a:xfrm>
          </p:grpSpPr>
          <p:sp>
            <p:nvSpPr>
              <p:cNvPr id="26" name="Rectangle 48">
                <a:extLst>
                  <a:ext uri="{FF2B5EF4-FFF2-40B4-BE49-F238E27FC236}">
                    <a16:creationId xmlns:a16="http://schemas.microsoft.com/office/drawing/2014/main" id="{FD86A1C1-F526-A5B6-4299-E43E543E9302}"/>
                  </a:ext>
                </a:extLst>
              </p:cNvPr>
              <p:cNvSpPr/>
              <p:nvPr/>
            </p:nvSpPr>
            <p:spPr>
              <a:xfrm>
                <a:off x="2511696" y="3816463"/>
                <a:ext cx="131766" cy="3081303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25000">
                    <a:schemeClr val="bg1">
                      <a:lumMod val="75000"/>
                    </a:schemeClr>
                  </a:gs>
                  <a:gs pos="50000">
                    <a:schemeClr val="bg1">
                      <a:lumMod val="85000"/>
                    </a:schemeClr>
                  </a:gs>
                  <a:gs pos="75000">
                    <a:schemeClr val="bg1">
                      <a:lumMod val="7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8">
                  <a:buClrTx/>
                </a:pPr>
                <a:endParaRPr lang="en-US" sz="1801" kern="1200" dirty="0">
                  <a:solidFill>
                    <a:srgbClr val="091B5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7" name="Group 49">
                <a:extLst>
                  <a:ext uri="{FF2B5EF4-FFF2-40B4-BE49-F238E27FC236}">
                    <a16:creationId xmlns:a16="http://schemas.microsoft.com/office/drawing/2014/main" id="{7DCCB5C3-4DA9-6090-70AE-07EB458A557F}"/>
                  </a:ext>
                </a:extLst>
              </p:cNvPr>
              <p:cNvGrpSpPr/>
              <p:nvPr/>
            </p:nvGrpSpPr>
            <p:grpSpPr>
              <a:xfrm>
                <a:off x="1827212" y="2817746"/>
                <a:ext cx="1500735" cy="1500735"/>
                <a:chOff x="4441277" y="2884842"/>
                <a:chExt cx="867870" cy="867870"/>
              </a:xfrm>
              <a:effectLst>
                <a:outerShdw blurRad="114300" sx="102000" sy="102000" algn="ctr" rotWithShape="0">
                  <a:prstClr val="black">
                    <a:alpha val="23000"/>
                  </a:prstClr>
                </a:outerShdw>
              </a:effectLst>
            </p:grpSpPr>
            <p:sp>
              <p:nvSpPr>
                <p:cNvPr id="31" name="Rectangle 53">
                  <a:extLst>
                    <a:ext uri="{FF2B5EF4-FFF2-40B4-BE49-F238E27FC236}">
                      <a16:creationId xmlns:a16="http://schemas.microsoft.com/office/drawing/2014/main" id="{85419E6A-E3D2-6105-31FD-74F962D62E76}"/>
                    </a:ext>
                  </a:extLst>
                </p:cNvPr>
                <p:cNvSpPr/>
                <p:nvPr/>
              </p:nvSpPr>
              <p:spPr>
                <a:xfrm rot="2700000">
                  <a:off x="4441277" y="2884842"/>
                  <a:ext cx="867870" cy="86787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8">
                    <a:buClrTx/>
                  </a:pPr>
                  <a:endParaRPr lang="en-US" sz="1801" kern="1200" dirty="0">
                    <a:solidFill>
                      <a:srgbClr val="091B56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Rectangle 54">
                  <a:extLst>
                    <a:ext uri="{FF2B5EF4-FFF2-40B4-BE49-F238E27FC236}">
                      <a16:creationId xmlns:a16="http://schemas.microsoft.com/office/drawing/2014/main" id="{BC825424-D9BB-5929-8826-48EECAF062C2}"/>
                    </a:ext>
                  </a:extLst>
                </p:cNvPr>
                <p:cNvSpPr/>
                <p:nvPr/>
              </p:nvSpPr>
              <p:spPr>
                <a:xfrm rot="2700000">
                  <a:off x="4483130" y="2926695"/>
                  <a:ext cx="784165" cy="784165"/>
                </a:xfrm>
                <a:prstGeom prst="rect">
                  <a:avLst/>
                </a:pr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8">
                    <a:buClrTx/>
                  </a:pPr>
                  <a:endParaRPr lang="en-US" sz="1801" kern="1200" dirty="0">
                    <a:solidFill>
                      <a:srgbClr val="091B56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512BFE0-734D-F37C-49B9-EBBB106E6D1D}"/>
                  </a:ext>
                </a:extLst>
              </p:cNvPr>
              <p:cNvSpPr/>
              <p:nvPr/>
            </p:nvSpPr>
            <p:spPr>
              <a:xfrm>
                <a:off x="2539479" y="4343400"/>
                <a:ext cx="76200" cy="762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50000"/>
                    </a:schemeClr>
                  </a:gs>
                  <a:gs pos="59000">
                    <a:schemeClr val="bg1">
                      <a:lumMod val="75000"/>
                    </a:schemeClr>
                  </a:gs>
                  <a:gs pos="9000">
                    <a:schemeClr val="bg1">
                      <a:lumMod val="8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8">
                  <a:buClrTx/>
                </a:pPr>
                <a:endParaRPr lang="en-US" sz="1801" kern="1200" dirty="0">
                  <a:solidFill>
                    <a:srgbClr val="091B5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F772688D-62F3-E86E-B0ED-9DBB2837972E}"/>
                  </a:ext>
                </a:extLst>
              </p:cNvPr>
              <p:cNvSpPr/>
              <p:nvPr/>
            </p:nvSpPr>
            <p:spPr>
              <a:xfrm>
                <a:off x="2539479" y="2721589"/>
                <a:ext cx="76200" cy="762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50000"/>
                    </a:schemeClr>
                  </a:gs>
                  <a:gs pos="59000">
                    <a:schemeClr val="bg1">
                      <a:lumMod val="75000"/>
                    </a:schemeClr>
                  </a:gs>
                  <a:gs pos="9000">
                    <a:schemeClr val="bg1">
                      <a:lumMod val="8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8">
                  <a:buClrTx/>
                </a:pPr>
                <a:endParaRPr lang="en-US" sz="1801" kern="1200" dirty="0">
                  <a:solidFill>
                    <a:srgbClr val="091B5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EAF9C9FE-E169-6B26-56E3-B4F11D3AC7A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58480" y="3107820"/>
                <a:ext cx="838199" cy="967575"/>
              </a:xfrm>
              <a:custGeom>
                <a:avLst/>
                <a:gdLst>
                  <a:gd name="T0" fmla="*/ 709 w 2217"/>
                  <a:gd name="T1" fmla="*/ 1055 h 2562"/>
                  <a:gd name="T2" fmla="*/ 644 w 2217"/>
                  <a:gd name="T3" fmla="*/ 937 h 2562"/>
                  <a:gd name="T4" fmla="*/ 781 w 2217"/>
                  <a:gd name="T5" fmla="*/ 862 h 2562"/>
                  <a:gd name="T6" fmla="*/ 733 w 2217"/>
                  <a:gd name="T7" fmla="*/ 775 h 2562"/>
                  <a:gd name="T8" fmla="*/ 758 w 2217"/>
                  <a:gd name="T9" fmla="*/ 767 h 2562"/>
                  <a:gd name="T10" fmla="*/ 1304 w 2217"/>
                  <a:gd name="T11" fmla="*/ 639 h 2562"/>
                  <a:gd name="T12" fmla="*/ 1043 w 2217"/>
                  <a:gd name="T13" fmla="*/ 1207 h 2562"/>
                  <a:gd name="T14" fmla="*/ 1028 w 2217"/>
                  <a:gd name="T15" fmla="*/ 1392 h 2562"/>
                  <a:gd name="T16" fmla="*/ 1158 w 2217"/>
                  <a:gd name="T17" fmla="*/ 1605 h 2562"/>
                  <a:gd name="T18" fmla="*/ 1137 w 2217"/>
                  <a:gd name="T19" fmla="*/ 1672 h 2562"/>
                  <a:gd name="T20" fmla="*/ 727 w 2217"/>
                  <a:gd name="T21" fmla="*/ 2278 h 2562"/>
                  <a:gd name="T22" fmla="*/ 756 w 2217"/>
                  <a:gd name="T23" fmla="*/ 2453 h 2562"/>
                  <a:gd name="T24" fmla="*/ 820 w 2217"/>
                  <a:gd name="T25" fmla="*/ 2476 h 2562"/>
                  <a:gd name="T26" fmla="*/ 931 w 2217"/>
                  <a:gd name="T27" fmla="*/ 2424 h 2562"/>
                  <a:gd name="T28" fmla="*/ 1337 w 2217"/>
                  <a:gd name="T29" fmla="*/ 1825 h 2562"/>
                  <a:gd name="T30" fmla="*/ 1386 w 2217"/>
                  <a:gd name="T31" fmla="*/ 1892 h 2562"/>
                  <a:gd name="T32" fmla="*/ 1052 w 2217"/>
                  <a:gd name="T33" fmla="*/ 2356 h 2562"/>
                  <a:gd name="T34" fmla="*/ 1071 w 2217"/>
                  <a:gd name="T35" fmla="*/ 2532 h 2562"/>
                  <a:gd name="T36" fmla="*/ 1141 w 2217"/>
                  <a:gd name="T37" fmla="*/ 2560 h 2562"/>
                  <a:gd name="T38" fmla="*/ 1247 w 2217"/>
                  <a:gd name="T39" fmla="*/ 2514 h 2562"/>
                  <a:gd name="T40" fmla="*/ 1643 w 2217"/>
                  <a:gd name="T41" fmla="*/ 1870 h 2562"/>
                  <a:gd name="T42" fmla="*/ 1457 w 2217"/>
                  <a:gd name="T43" fmla="*/ 1576 h 2562"/>
                  <a:gd name="T44" fmla="*/ 1430 w 2217"/>
                  <a:gd name="T45" fmla="*/ 1544 h 2562"/>
                  <a:gd name="T46" fmla="*/ 1504 w 2217"/>
                  <a:gd name="T47" fmla="*/ 1335 h 2562"/>
                  <a:gd name="T48" fmla="*/ 1624 w 2217"/>
                  <a:gd name="T49" fmla="*/ 963 h 2562"/>
                  <a:gd name="T50" fmla="*/ 1668 w 2217"/>
                  <a:gd name="T51" fmla="*/ 1117 h 2562"/>
                  <a:gd name="T52" fmla="*/ 1828 w 2217"/>
                  <a:gd name="T53" fmla="*/ 1188 h 2562"/>
                  <a:gd name="T54" fmla="*/ 2128 w 2217"/>
                  <a:gd name="T55" fmla="*/ 1157 h 2562"/>
                  <a:gd name="T56" fmla="*/ 2206 w 2217"/>
                  <a:gd name="T57" fmla="*/ 1038 h 2562"/>
                  <a:gd name="T58" fmla="*/ 2087 w 2217"/>
                  <a:gd name="T59" fmla="*/ 961 h 2562"/>
                  <a:gd name="T60" fmla="*/ 1830 w 2217"/>
                  <a:gd name="T61" fmla="*/ 988 h 2562"/>
                  <a:gd name="T62" fmla="*/ 1819 w 2217"/>
                  <a:gd name="T63" fmla="*/ 914 h 2562"/>
                  <a:gd name="T64" fmla="*/ 1719 w 2217"/>
                  <a:gd name="T65" fmla="*/ 592 h 2562"/>
                  <a:gd name="T66" fmla="*/ 1690 w 2217"/>
                  <a:gd name="T67" fmla="*/ 564 h 2562"/>
                  <a:gd name="T68" fmla="*/ 1667 w 2217"/>
                  <a:gd name="T69" fmla="*/ 542 h 2562"/>
                  <a:gd name="T70" fmla="*/ 1720 w 2217"/>
                  <a:gd name="T71" fmla="*/ 547 h 2562"/>
                  <a:gd name="T72" fmla="*/ 1994 w 2217"/>
                  <a:gd name="T73" fmla="*/ 273 h 2562"/>
                  <a:gd name="T74" fmla="*/ 1720 w 2217"/>
                  <a:gd name="T75" fmla="*/ 0 h 2562"/>
                  <a:gd name="T76" fmla="*/ 1446 w 2217"/>
                  <a:gd name="T77" fmla="*/ 273 h 2562"/>
                  <a:gd name="T78" fmla="*/ 1537 w 2217"/>
                  <a:gd name="T79" fmla="*/ 477 h 2562"/>
                  <a:gd name="T80" fmla="*/ 1529 w 2217"/>
                  <a:gd name="T81" fmla="*/ 475 h 2562"/>
                  <a:gd name="T82" fmla="*/ 672 w 2217"/>
                  <a:gd name="T83" fmla="*/ 587 h 2562"/>
                  <a:gd name="T84" fmla="*/ 642 w 2217"/>
                  <a:gd name="T85" fmla="*/ 609 h 2562"/>
                  <a:gd name="T86" fmla="*/ 602 w 2217"/>
                  <a:gd name="T87" fmla="*/ 536 h 2562"/>
                  <a:gd name="T88" fmla="*/ 465 w 2217"/>
                  <a:gd name="T89" fmla="*/ 611 h 2562"/>
                  <a:gd name="T90" fmla="*/ 403 w 2217"/>
                  <a:gd name="T91" fmla="*/ 499 h 2562"/>
                  <a:gd name="T92" fmla="*/ 0 w 2217"/>
                  <a:gd name="T93" fmla="*/ 720 h 2562"/>
                  <a:gd name="T94" fmla="*/ 306 w 2217"/>
                  <a:gd name="T95" fmla="*/ 1276 h 2562"/>
                  <a:gd name="T96" fmla="*/ 709 w 2217"/>
                  <a:gd name="T97" fmla="*/ 1055 h 2562"/>
                  <a:gd name="T98" fmla="*/ 562 w 2217"/>
                  <a:gd name="T99" fmla="*/ 672 h 2562"/>
                  <a:gd name="T100" fmla="*/ 645 w 2217"/>
                  <a:gd name="T101" fmla="*/ 823 h 2562"/>
                  <a:gd name="T102" fmla="*/ 601 w 2217"/>
                  <a:gd name="T103" fmla="*/ 847 h 2562"/>
                  <a:gd name="T104" fmla="*/ 518 w 2217"/>
                  <a:gd name="T105" fmla="*/ 696 h 2562"/>
                  <a:gd name="T106" fmla="*/ 562 w 2217"/>
                  <a:gd name="T107" fmla="*/ 672 h 2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217" h="2562">
                    <a:moveTo>
                      <a:pt x="709" y="1055"/>
                    </a:moveTo>
                    <a:cubicBezTo>
                      <a:pt x="644" y="937"/>
                      <a:pt x="644" y="937"/>
                      <a:pt x="644" y="937"/>
                    </a:cubicBezTo>
                    <a:cubicBezTo>
                      <a:pt x="781" y="862"/>
                      <a:pt x="781" y="862"/>
                      <a:pt x="781" y="862"/>
                    </a:cubicBezTo>
                    <a:cubicBezTo>
                      <a:pt x="733" y="775"/>
                      <a:pt x="733" y="775"/>
                      <a:pt x="733" y="775"/>
                    </a:cubicBezTo>
                    <a:cubicBezTo>
                      <a:pt x="742" y="774"/>
                      <a:pt x="750" y="771"/>
                      <a:pt x="758" y="767"/>
                    </a:cubicBezTo>
                    <a:cubicBezTo>
                      <a:pt x="995" y="655"/>
                      <a:pt x="1180" y="634"/>
                      <a:pt x="1304" y="639"/>
                    </a:cubicBezTo>
                    <a:cubicBezTo>
                      <a:pt x="1226" y="831"/>
                      <a:pt x="1105" y="1008"/>
                      <a:pt x="1043" y="1207"/>
                    </a:cubicBezTo>
                    <a:cubicBezTo>
                      <a:pt x="1024" y="1265"/>
                      <a:pt x="1007" y="1332"/>
                      <a:pt x="1028" y="1392"/>
                    </a:cubicBezTo>
                    <a:cubicBezTo>
                      <a:pt x="1051" y="1457"/>
                      <a:pt x="1100" y="1530"/>
                      <a:pt x="1158" y="1605"/>
                    </a:cubicBezTo>
                    <a:cubicBezTo>
                      <a:pt x="1151" y="1630"/>
                      <a:pt x="1143" y="1653"/>
                      <a:pt x="1137" y="1672"/>
                    </a:cubicBezTo>
                    <a:cubicBezTo>
                      <a:pt x="1113" y="1726"/>
                      <a:pt x="906" y="2028"/>
                      <a:pt x="727" y="2278"/>
                    </a:cubicBezTo>
                    <a:cubicBezTo>
                      <a:pt x="687" y="2334"/>
                      <a:pt x="700" y="2412"/>
                      <a:pt x="756" y="2453"/>
                    </a:cubicBezTo>
                    <a:cubicBezTo>
                      <a:pt x="776" y="2467"/>
                      <a:pt x="798" y="2474"/>
                      <a:pt x="820" y="2476"/>
                    </a:cubicBezTo>
                    <a:cubicBezTo>
                      <a:pt x="862" y="2478"/>
                      <a:pt x="904" y="2460"/>
                      <a:pt x="931" y="2424"/>
                    </a:cubicBezTo>
                    <a:cubicBezTo>
                      <a:pt x="1056" y="2249"/>
                      <a:pt x="1253" y="1970"/>
                      <a:pt x="1337" y="1825"/>
                    </a:cubicBezTo>
                    <a:cubicBezTo>
                      <a:pt x="1357" y="1850"/>
                      <a:pt x="1375" y="1874"/>
                      <a:pt x="1386" y="1892"/>
                    </a:cubicBezTo>
                    <a:cubicBezTo>
                      <a:pt x="1345" y="1975"/>
                      <a:pt x="1189" y="2187"/>
                      <a:pt x="1052" y="2356"/>
                    </a:cubicBezTo>
                    <a:cubicBezTo>
                      <a:pt x="1009" y="2410"/>
                      <a:pt x="1017" y="2489"/>
                      <a:pt x="1071" y="2532"/>
                    </a:cubicBezTo>
                    <a:cubicBezTo>
                      <a:pt x="1091" y="2549"/>
                      <a:pt x="1116" y="2558"/>
                      <a:pt x="1141" y="2560"/>
                    </a:cubicBezTo>
                    <a:cubicBezTo>
                      <a:pt x="1180" y="2562"/>
                      <a:pt x="1220" y="2546"/>
                      <a:pt x="1247" y="2514"/>
                    </a:cubicBezTo>
                    <a:cubicBezTo>
                      <a:pt x="1657" y="2008"/>
                      <a:pt x="1648" y="1915"/>
                      <a:pt x="1643" y="1870"/>
                    </a:cubicBezTo>
                    <a:cubicBezTo>
                      <a:pt x="1635" y="1795"/>
                      <a:pt x="1577" y="1722"/>
                      <a:pt x="1457" y="1576"/>
                    </a:cubicBezTo>
                    <a:cubicBezTo>
                      <a:pt x="1448" y="1566"/>
                      <a:pt x="1439" y="1555"/>
                      <a:pt x="1430" y="1544"/>
                    </a:cubicBezTo>
                    <a:cubicBezTo>
                      <a:pt x="1464" y="1475"/>
                      <a:pt x="1489" y="1374"/>
                      <a:pt x="1504" y="1335"/>
                    </a:cubicBezTo>
                    <a:cubicBezTo>
                      <a:pt x="1624" y="963"/>
                      <a:pt x="1624" y="963"/>
                      <a:pt x="1624" y="963"/>
                    </a:cubicBezTo>
                    <a:cubicBezTo>
                      <a:pt x="1632" y="1026"/>
                      <a:pt x="1641" y="1077"/>
                      <a:pt x="1668" y="1117"/>
                    </a:cubicBezTo>
                    <a:cubicBezTo>
                      <a:pt x="1682" y="1138"/>
                      <a:pt x="1711" y="1180"/>
                      <a:pt x="1828" y="1188"/>
                    </a:cubicBezTo>
                    <a:cubicBezTo>
                      <a:pt x="1894" y="1193"/>
                      <a:pt x="1990" y="1186"/>
                      <a:pt x="2128" y="1157"/>
                    </a:cubicBezTo>
                    <a:cubicBezTo>
                      <a:pt x="2182" y="1145"/>
                      <a:pt x="2217" y="1092"/>
                      <a:pt x="2206" y="1038"/>
                    </a:cubicBezTo>
                    <a:cubicBezTo>
                      <a:pt x="2194" y="984"/>
                      <a:pt x="2142" y="950"/>
                      <a:pt x="2087" y="961"/>
                    </a:cubicBezTo>
                    <a:cubicBezTo>
                      <a:pt x="1991" y="981"/>
                      <a:pt x="1881" y="990"/>
                      <a:pt x="1830" y="988"/>
                    </a:cubicBezTo>
                    <a:cubicBezTo>
                      <a:pt x="1826" y="968"/>
                      <a:pt x="1822" y="938"/>
                      <a:pt x="1819" y="914"/>
                    </a:cubicBezTo>
                    <a:cubicBezTo>
                      <a:pt x="1806" y="821"/>
                      <a:pt x="1789" y="693"/>
                      <a:pt x="1719" y="592"/>
                    </a:cubicBezTo>
                    <a:cubicBezTo>
                      <a:pt x="1711" y="580"/>
                      <a:pt x="1701" y="571"/>
                      <a:pt x="1690" y="564"/>
                    </a:cubicBezTo>
                    <a:cubicBezTo>
                      <a:pt x="1684" y="556"/>
                      <a:pt x="1676" y="549"/>
                      <a:pt x="1667" y="542"/>
                    </a:cubicBezTo>
                    <a:cubicBezTo>
                      <a:pt x="1684" y="545"/>
                      <a:pt x="1702" y="547"/>
                      <a:pt x="1720" y="547"/>
                    </a:cubicBezTo>
                    <a:cubicBezTo>
                      <a:pt x="1871" y="547"/>
                      <a:pt x="1994" y="425"/>
                      <a:pt x="1994" y="273"/>
                    </a:cubicBezTo>
                    <a:cubicBezTo>
                      <a:pt x="1994" y="122"/>
                      <a:pt x="1871" y="0"/>
                      <a:pt x="1720" y="0"/>
                    </a:cubicBezTo>
                    <a:cubicBezTo>
                      <a:pt x="1569" y="0"/>
                      <a:pt x="1446" y="122"/>
                      <a:pt x="1446" y="273"/>
                    </a:cubicBezTo>
                    <a:cubicBezTo>
                      <a:pt x="1446" y="354"/>
                      <a:pt x="1481" y="427"/>
                      <a:pt x="1537" y="477"/>
                    </a:cubicBezTo>
                    <a:cubicBezTo>
                      <a:pt x="1534" y="476"/>
                      <a:pt x="1531" y="476"/>
                      <a:pt x="1529" y="475"/>
                    </a:cubicBezTo>
                    <a:cubicBezTo>
                      <a:pt x="1433" y="444"/>
                      <a:pt x="1122" y="373"/>
                      <a:pt x="672" y="587"/>
                    </a:cubicBezTo>
                    <a:cubicBezTo>
                      <a:pt x="660" y="592"/>
                      <a:pt x="650" y="600"/>
                      <a:pt x="642" y="609"/>
                    </a:cubicBezTo>
                    <a:cubicBezTo>
                      <a:pt x="602" y="536"/>
                      <a:pt x="602" y="536"/>
                      <a:pt x="602" y="536"/>
                    </a:cubicBezTo>
                    <a:cubicBezTo>
                      <a:pt x="465" y="611"/>
                      <a:pt x="465" y="611"/>
                      <a:pt x="465" y="611"/>
                    </a:cubicBezTo>
                    <a:cubicBezTo>
                      <a:pt x="403" y="499"/>
                      <a:pt x="403" y="499"/>
                      <a:pt x="403" y="499"/>
                    </a:cubicBezTo>
                    <a:cubicBezTo>
                      <a:pt x="0" y="720"/>
                      <a:pt x="0" y="720"/>
                      <a:pt x="0" y="720"/>
                    </a:cubicBezTo>
                    <a:cubicBezTo>
                      <a:pt x="306" y="1276"/>
                      <a:pt x="306" y="1276"/>
                      <a:pt x="306" y="1276"/>
                    </a:cubicBezTo>
                    <a:lnTo>
                      <a:pt x="709" y="1055"/>
                    </a:lnTo>
                    <a:close/>
                    <a:moveTo>
                      <a:pt x="562" y="672"/>
                    </a:moveTo>
                    <a:cubicBezTo>
                      <a:pt x="645" y="823"/>
                      <a:pt x="645" y="823"/>
                      <a:pt x="645" y="823"/>
                    </a:cubicBezTo>
                    <a:cubicBezTo>
                      <a:pt x="601" y="847"/>
                      <a:pt x="601" y="847"/>
                      <a:pt x="601" y="847"/>
                    </a:cubicBezTo>
                    <a:cubicBezTo>
                      <a:pt x="518" y="696"/>
                      <a:pt x="518" y="696"/>
                      <a:pt x="518" y="696"/>
                    </a:cubicBezTo>
                    <a:lnTo>
                      <a:pt x="562" y="67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288">
                  <a:buClrTx/>
                </a:pPr>
                <a:endParaRPr lang="en-US" sz="1801" kern="1200" dirty="0">
                  <a:solidFill>
                    <a:srgbClr val="091B5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" name="Group 96">
              <a:extLst>
                <a:ext uri="{FF2B5EF4-FFF2-40B4-BE49-F238E27FC236}">
                  <a16:creationId xmlns:a16="http://schemas.microsoft.com/office/drawing/2014/main" id="{36D66FB0-AAB6-C036-0795-6260F0BDD0E7}"/>
                </a:ext>
              </a:extLst>
            </p:cNvPr>
            <p:cNvGrpSpPr/>
            <p:nvPr/>
          </p:nvGrpSpPr>
          <p:grpSpPr>
            <a:xfrm>
              <a:off x="1081178" y="3558507"/>
              <a:ext cx="1318746" cy="3669747"/>
              <a:chOff x="1827212" y="2721589"/>
              <a:chExt cx="1500735" cy="4176177"/>
            </a:xfrm>
          </p:grpSpPr>
          <p:sp>
            <p:nvSpPr>
              <p:cNvPr id="19" name="Rectangle 97">
                <a:extLst>
                  <a:ext uri="{FF2B5EF4-FFF2-40B4-BE49-F238E27FC236}">
                    <a16:creationId xmlns:a16="http://schemas.microsoft.com/office/drawing/2014/main" id="{8FE7618E-1714-03CF-E1B1-1E0FE60020E0}"/>
                  </a:ext>
                </a:extLst>
              </p:cNvPr>
              <p:cNvSpPr/>
              <p:nvPr/>
            </p:nvSpPr>
            <p:spPr>
              <a:xfrm>
                <a:off x="2511696" y="3816463"/>
                <a:ext cx="131766" cy="3081303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25000">
                    <a:schemeClr val="bg1">
                      <a:lumMod val="75000"/>
                    </a:schemeClr>
                  </a:gs>
                  <a:gs pos="50000">
                    <a:schemeClr val="bg1">
                      <a:lumMod val="85000"/>
                    </a:schemeClr>
                  </a:gs>
                  <a:gs pos="75000">
                    <a:schemeClr val="bg1">
                      <a:lumMod val="7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8">
                  <a:buClrTx/>
                </a:pPr>
                <a:endParaRPr lang="en-US" sz="1801" kern="1200" dirty="0">
                  <a:solidFill>
                    <a:srgbClr val="091B5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0" name="Group 98">
                <a:extLst>
                  <a:ext uri="{FF2B5EF4-FFF2-40B4-BE49-F238E27FC236}">
                    <a16:creationId xmlns:a16="http://schemas.microsoft.com/office/drawing/2014/main" id="{52803D32-96A4-520A-1951-135A6B877E00}"/>
                  </a:ext>
                </a:extLst>
              </p:cNvPr>
              <p:cNvGrpSpPr/>
              <p:nvPr/>
            </p:nvGrpSpPr>
            <p:grpSpPr>
              <a:xfrm>
                <a:off x="1827212" y="2817746"/>
                <a:ext cx="1500735" cy="1500735"/>
                <a:chOff x="4441277" y="2884842"/>
                <a:chExt cx="867870" cy="867870"/>
              </a:xfrm>
              <a:effectLst>
                <a:outerShdw blurRad="114300" sx="102000" sy="102000" algn="ctr" rotWithShape="0">
                  <a:prstClr val="black">
                    <a:alpha val="23000"/>
                  </a:prstClr>
                </a:outerShdw>
              </a:effectLst>
            </p:grpSpPr>
            <p:sp>
              <p:nvSpPr>
                <p:cNvPr id="24" name="Rectangle 102">
                  <a:extLst>
                    <a:ext uri="{FF2B5EF4-FFF2-40B4-BE49-F238E27FC236}">
                      <a16:creationId xmlns:a16="http://schemas.microsoft.com/office/drawing/2014/main" id="{0CE2CA11-8907-630B-074F-17C59B73448A}"/>
                    </a:ext>
                  </a:extLst>
                </p:cNvPr>
                <p:cNvSpPr/>
                <p:nvPr/>
              </p:nvSpPr>
              <p:spPr>
                <a:xfrm rot="2700000">
                  <a:off x="4441277" y="2884842"/>
                  <a:ext cx="867870" cy="86787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8">
                    <a:buClrTx/>
                  </a:pPr>
                  <a:endParaRPr lang="en-US" sz="1801" kern="1200" dirty="0">
                    <a:solidFill>
                      <a:srgbClr val="091B56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Rectangle 103">
                  <a:extLst>
                    <a:ext uri="{FF2B5EF4-FFF2-40B4-BE49-F238E27FC236}">
                      <a16:creationId xmlns:a16="http://schemas.microsoft.com/office/drawing/2014/main" id="{183EFDE3-1FC4-4F4A-D5BA-468EB67AFBA9}"/>
                    </a:ext>
                  </a:extLst>
                </p:cNvPr>
                <p:cNvSpPr/>
                <p:nvPr/>
              </p:nvSpPr>
              <p:spPr>
                <a:xfrm rot="2700000">
                  <a:off x="4483130" y="2926695"/>
                  <a:ext cx="784165" cy="784165"/>
                </a:xfrm>
                <a:prstGeom prst="rect">
                  <a:avLst/>
                </a:pr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8">
                    <a:buClrTx/>
                  </a:pPr>
                  <a:endParaRPr lang="en-US" sz="1801" kern="1200" dirty="0">
                    <a:solidFill>
                      <a:srgbClr val="091B56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D11710D-1FA2-34D9-5DE4-11AAB2A71A13}"/>
                  </a:ext>
                </a:extLst>
              </p:cNvPr>
              <p:cNvSpPr/>
              <p:nvPr/>
            </p:nvSpPr>
            <p:spPr>
              <a:xfrm>
                <a:off x="2539479" y="4343400"/>
                <a:ext cx="76200" cy="762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50000"/>
                    </a:schemeClr>
                  </a:gs>
                  <a:gs pos="59000">
                    <a:schemeClr val="bg1">
                      <a:lumMod val="75000"/>
                    </a:schemeClr>
                  </a:gs>
                  <a:gs pos="9000">
                    <a:schemeClr val="bg1">
                      <a:lumMod val="8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8">
                  <a:buClrTx/>
                </a:pPr>
                <a:endParaRPr lang="en-US" sz="1801" kern="1200" dirty="0">
                  <a:solidFill>
                    <a:srgbClr val="091B5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E6D231F9-B8E7-CFF3-DAA7-49EC60F2B6E7}"/>
                  </a:ext>
                </a:extLst>
              </p:cNvPr>
              <p:cNvSpPr/>
              <p:nvPr/>
            </p:nvSpPr>
            <p:spPr>
              <a:xfrm>
                <a:off x="2539479" y="2721589"/>
                <a:ext cx="76200" cy="762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50000"/>
                    </a:schemeClr>
                  </a:gs>
                  <a:gs pos="59000">
                    <a:schemeClr val="bg1">
                      <a:lumMod val="75000"/>
                    </a:schemeClr>
                  </a:gs>
                  <a:gs pos="9000">
                    <a:schemeClr val="bg1">
                      <a:lumMod val="8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8">
                  <a:buClrTx/>
                </a:pPr>
                <a:endParaRPr lang="en-US" sz="1801" kern="1200" dirty="0">
                  <a:solidFill>
                    <a:srgbClr val="091B5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5">
                <a:extLst>
                  <a:ext uri="{FF2B5EF4-FFF2-40B4-BE49-F238E27FC236}">
                    <a16:creationId xmlns:a16="http://schemas.microsoft.com/office/drawing/2014/main" id="{43EDAAF9-6E55-482A-A033-4FB891A669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58480" y="3107820"/>
                <a:ext cx="838199" cy="967575"/>
              </a:xfrm>
              <a:custGeom>
                <a:avLst/>
                <a:gdLst>
                  <a:gd name="T0" fmla="*/ 709 w 2217"/>
                  <a:gd name="T1" fmla="*/ 1055 h 2562"/>
                  <a:gd name="T2" fmla="*/ 644 w 2217"/>
                  <a:gd name="T3" fmla="*/ 937 h 2562"/>
                  <a:gd name="T4" fmla="*/ 781 w 2217"/>
                  <a:gd name="T5" fmla="*/ 862 h 2562"/>
                  <a:gd name="T6" fmla="*/ 733 w 2217"/>
                  <a:gd name="T7" fmla="*/ 775 h 2562"/>
                  <a:gd name="T8" fmla="*/ 758 w 2217"/>
                  <a:gd name="T9" fmla="*/ 767 h 2562"/>
                  <a:gd name="T10" fmla="*/ 1304 w 2217"/>
                  <a:gd name="T11" fmla="*/ 639 h 2562"/>
                  <a:gd name="T12" fmla="*/ 1043 w 2217"/>
                  <a:gd name="T13" fmla="*/ 1207 h 2562"/>
                  <a:gd name="T14" fmla="*/ 1028 w 2217"/>
                  <a:gd name="T15" fmla="*/ 1392 h 2562"/>
                  <a:gd name="T16" fmla="*/ 1158 w 2217"/>
                  <a:gd name="T17" fmla="*/ 1605 h 2562"/>
                  <a:gd name="T18" fmla="*/ 1137 w 2217"/>
                  <a:gd name="T19" fmla="*/ 1672 h 2562"/>
                  <a:gd name="T20" fmla="*/ 727 w 2217"/>
                  <a:gd name="T21" fmla="*/ 2278 h 2562"/>
                  <a:gd name="T22" fmla="*/ 756 w 2217"/>
                  <a:gd name="T23" fmla="*/ 2453 h 2562"/>
                  <a:gd name="T24" fmla="*/ 820 w 2217"/>
                  <a:gd name="T25" fmla="*/ 2476 h 2562"/>
                  <a:gd name="T26" fmla="*/ 931 w 2217"/>
                  <a:gd name="T27" fmla="*/ 2424 h 2562"/>
                  <a:gd name="T28" fmla="*/ 1337 w 2217"/>
                  <a:gd name="T29" fmla="*/ 1825 h 2562"/>
                  <a:gd name="T30" fmla="*/ 1386 w 2217"/>
                  <a:gd name="T31" fmla="*/ 1892 h 2562"/>
                  <a:gd name="T32" fmla="*/ 1052 w 2217"/>
                  <a:gd name="T33" fmla="*/ 2356 h 2562"/>
                  <a:gd name="T34" fmla="*/ 1071 w 2217"/>
                  <a:gd name="T35" fmla="*/ 2532 h 2562"/>
                  <a:gd name="T36" fmla="*/ 1141 w 2217"/>
                  <a:gd name="T37" fmla="*/ 2560 h 2562"/>
                  <a:gd name="T38" fmla="*/ 1247 w 2217"/>
                  <a:gd name="T39" fmla="*/ 2514 h 2562"/>
                  <a:gd name="T40" fmla="*/ 1643 w 2217"/>
                  <a:gd name="T41" fmla="*/ 1870 h 2562"/>
                  <a:gd name="T42" fmla="*/ 1457 w 2217"/>
                  <a:gd name="T43" fmla="*/ 1576 h 2562"/>
                  <a:gd name="T44" fmla="*/ 1430 w 2217"/>
                  <a:gd name="T45" fmla="*/ 1544 h 2562"/>
                  <a:gd name="T46" fmla="*/ 1504 w 2217"/>
                  <a:gd name="T47" fmla="*/ 1335 h 2562"/>
                  <a:gd name="T48" fmla="*/ 1624 w 2217"/>
                  <a:gd name="T49" fmla="*/ 963 h 2562"/>
                  <a:gd name="T50" fmla="*/ 1668 w 2217"/>
                  <a:gd name="T51" fmla="*/ 1117 h 2562"/>
                  <a:gd name="T52" fmla="*/ 1828 w 2217"/>
                  <a:gd name="T53" fmla="*/ 1188 h 2562"/>
                  <a:gd name="T54" fmla="*/ 2128 w 2217"/>
                  <a:gd name="T55" fmla="*/ 1157 h 2562"/>
                  <a:gd name="T56" fmla="*/ 2206 w 2217"/>
                  <a:gd name="T57" fmla="*/ 1038 h 2562"/>
                  <a:gd name="T58" fmla="*/ 2087 w 2217"/>
                  <a:gd name="T59" fmla="*/ 961 h 2562"/>
                  <a:gd name="T60" fmla="*/ 1830 w 2217"/>
                  <a:gd name="T61" fmla="*/ 988 h 2562"/>
                  <a:gd name="T62" fmla="*/ 1819 w 2217"/>
                  <a:gd name="T63" fmla="*/ 914 h 2562"/>
                  <a:gd name="T64" fmla="*/ 1719 w 2217"/>
                  <a:gd name="T65" fmla="*/ 592 h 2562"/>
                  <a:gd name="T66" fmla="*/ 1690 w 2217"/>
                  <a:gd name="T67" fmla="*/ 564 h 2562"/>
                  <a:gd name="T68" fmla="*/ 1667 w 2217"/>
                  <a:gd name="T69" fmla="*/ 542 h 2562"/>
                  <a:gd name="T70" fmla="*/ 1720 w 2217"/>
                  <a:gd name="T71" fmla="*/ 547 h 2562"/>
                  <a:gd name="T72" fmla="*/ 1994 w 2217"/>
                  <a:gd name="T73" fmla="*/ 273 h 2562"/>
                  <a:gd name="T74" fmla="*/ 1720 w 2217"/>
                  <a:gd name="T75" fmla="*/ 0 h 2562"/>
                  <a:gd name="T76" fmla="*/ 1446 w 2217"/>
                  <a:gd name="T77" fmla="*/ 273 h 2562"/>
                  <a:gd name="T78" fmla="*/ 1537 w 2217"/>
                  <a:gd name="T79" fmla="*/ 477 h 2562"/>
                  <a:gd name="T80" fmla="*/ 1529 w 2217"/>
                  <a:gd name="T81" fmla="*/ 475 h 2562"/>
                  <a:gd name="T82" fmla="*/ 672 w 2217"/>
                  <a:gd name="T83" fmla="*/ 587 h 2562"/>
                  <a:gd name="T84" fmla="*/ 642 w 2217"/>
                  <a:gd name="T85" fmla="*/ 609 h 2562"/>
                  <a:gd name="T86" fmla="*/ 602 w 2217"/>
                  <a:gd name="T87" fmla="*/ 536 h 2562"/>
                  <a:gd name="T88" fmla="*/ 465 w 2217"/>
                  <a:gd name="T89" fmla="*/ 611 h 2562"/>
                  <a:gd name="T90" fmla="*/ 403 w 2217"/>
                  <a:gd name="T91" fmla="*/ 499 h 2562"/>
                  <a:gd name="T92" fmla="*/ 0 w 2217"/>
                  <a:gd name="T93" fmla="*/ 720 h 2562"/>
                  <a:gd name="T94" fmla="*/ 306 w 2217"/>
                  <a:gd name="T95" fmla="*/ 1276 h 2562"/>
                  <a:gd name="T96" fmla="*/ 709 w 2217"/>
                  <a:gd name="T97" fmla="*/ 1055 h 2562"/>
                  <a:gd name="T98" fmla="*/ 562 w 2217"/>
                  <a:gd name="T99" fmla="*/ 672 h 2562"/>
                  <a:gd name="T100" fmla="*/ 645 w 2217"/>
                  <a:gd name="T101" fmla="*/ 823 h 2562"/>
                  <a:gd name="T102" fmla="*/ 601 w 2217"/>
                  <a:gd name="T103" fmla="*/ 847 h 2562"/>
                  <a:gd name="T104" fmla="*/ 518 w 2217"/>
                  <a:gd name="T105" fmla="*/ 696 h 2562"/>
                  <a:gd name="T106" fmla="*/ 562 w 2217"/>
                  <a:gd name="T107" fmla="*/ 672 h 2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217" h="2562">
                    <a:moveTo>
                      <a:pt x="709" y="1055"/>
                    </a:moveTo>
                    <a:cubicBezTo>
                      <a:pt x="644" y="937"/>
                      <a:pt x="644" y="937"/>
                      <a:pt x="644" y="937"/>
                    </a:cubicBezTo>
                    <a:cubicBezTo>
                      <a:pt x="781" y="862"/>
                      <a:pt x="781" y="862"/>
                      <a:pt x="781" y="862"/>
                    </a:cubicBezTo>
                    <a:cubicBezTo>
                      <a:pt x="733" y="775"/>
                      <a:pt x="733" y="775"/>
                      <a:pt x="733" y="775"/>
                    </a:cubicBezTo>
                    <a:cubicBezTo>
                      <a:pt x="742" y="774"/>
                      <a:pt x="750" y="771"/>
                      <a:pt x="758" y="767"/>
                    </a:cubicBezTo>
                    <a:cubicBezTo>
                      <a:pt x="995" y="655"/>
                      <a:pt x="1180" y="634"/>
                      <a:pt x="1304" y="639"/>
                    </a:cubicBezTo>
                    <a:cubicBezTo>
                      <a:pt x="1226" y="831"/>
                      <a:pt x="1105" y="1008"/>
                      <a:pt x="1043" y="1207"/>
                    </a:cubicBezTo>
                    <a:cubicBezTo>
                      <a:pt x="1024" y="1265"/>
                      <a:pt x="1007" y="1332"/>
                      <a:pt x="1028" y="1392"/>
                    </a:cubicBezTo>
                    <a:cubicBezTo>
                      <a:pt x="1051" y="1457"/>
                      <a:pt x="1100" y="1530"/>
                      <a:pt x="1158" y="1605"/>
                    </a:cubicBezTo>
                    <a:cubicBezTo>
                      <a:pt x="1151" y="1630"/>
                      <a:pt x="1143" y="1653"/>
                      <a:pt x="1137" y="1672"/>
                    </a:cubicBezTo>
                    <a:cubicBezTo>
                      <a:pt x="1113" y="1726"/>
                      <a:pt x="906" y="2028"/>
                      <a:pt x="727" y="2278"/>
                    </a:cubicBezTo>
                    <a:cubicBezTo>
                      <a:pt x="687" y="2334"/>
                      <a:pt x="700" y="2412"/>
                      <a:pt x="756" y="2453"/>
                    </a:cubicBezTo>
                    <a:cubicBezTo>
                      <a:pt x="776" y="2467"/>
                      <a:pt x="798" y="2474"/>
                      <a:pt x="820" y="2476"/>
                    </a:cubicBezTo>
                    <a:cubicBezTo>
                      <a:pt x="862" y="2478"/>
                      <a:pt x="904" y="2460"/>
                      <a:pt x="931" y="2424"/>
                    </a:cubicBezTo>
                    <a:cubicBezTo>
                      <a:pt x="1056" y="2249"/>
                      <a:pt x="1253" y="1970"/>
                      <a:pt x="1337" y="1825"/>
                    </a:cubicBezTo>
                    <a:cubicBezTo>
                      <a:pt x="1357" y="1850"/>
                      <a:pt x="1375" y="1874"/>
                      <a:pt x="1386" y="1892"/>
                    </a:cubicBezTo>
                    <a:cubicBezTo>
                      <a:pt x="1345" y="1975"/>
                      <a:pt x="1189" y="2187"/>
                      <a:pt x="1052" y="2356"/>
                    </a:cubicBezTo>
                    <a:cubicBezTo>
                      <a:pt x="1009" y="2410"/>
                      <a:pt x="1017" y="2489"/>
                      <a:pt x="1071" y="2532"/>
                    </a:cubicBezTo>
                    <a:cubicBezTo>
                      <a:pt x="1091" y="2549"/>
                      <a:pt x="1116" y="2558"/>
                      <a:pt x="1141" y="2560"/>
                    </a:cubicBezTo>
                    <a:cubicBezTo>
                      <a:pt x="1180" y="2562"/>
                      <a:pt x="1220" y="2546"/>
                      <a:pt x="1247" y="2514"/>
                    </a:cubicBezTo>
                    <a:cubicBezTo>
                      <a:pt x="1657" y="2008"/>
                      <a:pt x="1648" y="1915"/>
                      <a:pt x="1643" y="1870"/>
                    </a:cubicBezTo>
                    <a:cubicBezTo>
                      <a:pt x="1635" y="1795"/>
                      <a:pt x="1577" y="1722"/>
                      <a:pt x="1457" y="1576"/>
                    </a:cubicBezTo>
                    <a:cubicBezTo>
                      <a:pt x="1448" y="1566"/>
                      <a:pt x="1439" y="1555"/>
                      <a:pt x="1430" y="1544"/>
                    </a:cubicBezTo>
                    <a:cubicBezTo>
                      <a:pt x="1464" y="1475"/>
                      <a:pt x="1489" y="1374"/>
                      <a:pt x="1504" y="1335"/>
                    </a:cubicBezTo>
                    <a:cubicBezTo>
                      <a:pt x="1624" y="963"/>
                      <a:pt x="1624" y="963"/>
                      <a:pt x="1624" y="963"/>
                    </a:cubicBezTo>
                    <a:cubicBezTo>
                      <a:pt x="1632" y="1026"/>
                      <a:pt x="1641" y="1077"/>
                      <a:pt x="1668" y="1117"/>
                    </a:cubicBezTo>
                    <a:cubicBezTo>
                      <a:pt x="1682" y="1138"/>
                      <a:pt x="1711" y="1180"/>
                      <a:pt x="1828" y="1188"/>
                    </a:cubicBezTo>
                    <a:cubicBezTo>
                      <a:pt x="1894" y="1193"/>
                      <a:pt x="1990" y="1186"/>
                      <a:pt x="2128" y="1157"/>
                    </a:cubicBezTo>
                    <a:cubicBezTo>
                      <a:pt x="2182" y="1145"/>
                      <a:pt x="2217" y="1092"/>
                      <a:pt x="2206" y="1038"/>
                    </a:cubicBezTo>
                    <a:cubicBezTo>
                      <a:pt x="2194" y="984"/>
                      <a:pt x="2142" y="950"/>
                      <a:pt x="2087" y="961"/>
                    </a:cubicBezTo>
                    <a:cubicBezTo>
                      <a:pt x="1991" y="981"/>
                      <a:pt x="1881" y="990"/>
                      <a:pt x="1830" y="988"/>
                    </a:cubicBezTo>
                    <a:cubicBezTo>
                      <a:pt x="1826" y="968"/>
                      <a:pt x="1822" y="938"/>
                      <a:pt x="1819" y="914"/>
                    </a:cubicBezTo>
                    <a:cubicBezTo>
                      <a:pt x="1806" y="821"/>
                      <a:pt x="1789" y="693"/>
                      <a:pt x="1719" y="592"/>
                    </a:cubicBezTo>
                    <a:cubicBezTo>
                      <a:pt x="1711" y="580"/>
                      <a:pt x="1701" y="571"/>
                      <a:pt x="1690" y="564"/>
                    </a:cubicBezTo>
                    <a:cubicBezTo>
                      <a:pt x="1684" y="556"/>
                      <a:pt x="1676" y="549"/>
                      <a:pt x="1667" y="542"/>
                    </a:cubicBezTo>
                    <a:cubicBezTo>
                      <a:pt x="1684" y="545"/>
                      <a:pt x="1702" y="547"/>
                      <a:pt x="1720" y="547"/>
                    </a:cubicBezTo>
                    <a:cubicBezTo>
                      <a:pt x="1871" y="547"/>
                      <a:pt x="1994" y="425"/>
                      <a:pt x="1994" y="273"/>
                    </a:cubicBezTo>
                    <a:cubicBezTo>
                      <a:pt x="1994" y="122"/>
                      <a:pt x="1871" y="0"/>
                      <a:pt x="1720" y="0"/>
                    </a:cubicBezTo>
                    <a:cubicBezTo>
                      <a:pt x="1569" y="0"/>
                      <a:pt x="1446" y="122"/>
                      <a:pt x="1446" y="273"/>
                    </a:cubicBezTo>
                    <a:cubicBezTo>
                      <a:pt x="1446" y="354"/>
                      <a:pt x="1481" y="427"/>
                      <a:pt x="1537" y="477"/>
                    </a:cubicBezTo>
                    <a:cubicBezTo>
                      <a:pt x="1534" y="476"/>
                      <a:pt x="1531" y="476"/>
                      <a:pt x="1529" y="475"/>
                    </a:cubicBezTo>
                    <a:cubicBezTo>
                      <a:pt x="1433" y="444"/>
                      <a:pt x="1122" y="373"/>
                      <a:pt x="672" y="587"/>
                    </a:cubicBezTo>
                    <a:cubicBezTo>
                      <a:pt x="660" y="592"/>
                      <a:pt x="650" y="600"/>
                      <a:pt x="642" y="609"/>
                    </a:cubicBezTo>
                    <a:cubicBezTo>
                      <a:pt x="602" y="536"/>
                      <a:pt x="602" y="536"/>
                      <a:pt x="602" y="536"/>
                    </a:cubicBezTo>
                    <a:cubicBezTo>
                      <a:pt x="465" y="611"/>
                      <a:pt x="465" y="611"/>
                      <a:pt x="465" y="611"/>
                    </a:cubicBezTo>
                    <a:cubicBezTo>
                      <a:pt x="403" y="499"/>
                      <a:pt x="403" y="499"/>
                      <a:pt x="403" y="499"/>
                    </a:cubicBezTo>
                    <a:cubicBezTo>
                      <a:pt x="0" y="720"/>
                      <a:pt x="0" y="720"/>
                      <a:pt x="0" y="720"/>
                    </a:cubicBezTo>
                    <a:cubicBezTo>
                      <a:pt x="306" y="1276"/>
                      <a:pt x="306" y="1276"/>
                      <a:pt x="306" y="1276"/>
                    </a:cubicBezTo>
                    <a:lnTo>
                      <a:pt x="709" y="1055"/>
                    </a:lnTo>
                    <a:close/>
                    <a:moveTo>
                      <a:pt x="562" y="672"/>
                    </a:moveTo>
                    <a:cubicBezTo>
                      <a:pt x="645" y="823"/>
                      <a:pt x="645" y="823"/>
                      <a:pt x="645" y="823"/>
                    </a:cubicBezTo>
                    <a:cubicBezTo>
                      <a:pt x="601" y="847"/>
                      <a:pt x="601" y="847"/>
                      <a:pt x="601" y="847"/>
                    </a:cubicBezTo>
                    <a:cubicBezTo>
                      <a:pt x="518" y="696"/>
                      <a:pt x="518" y="696"/>
                      <a:pt x="518" y="696"/>
                    </a:cubicBezTo>
                    <a:lnTo>
                      <a:pt x="562" y="67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288">
                  <a:buClrTx/>
                </a:pPr>
                <a:endParaRPr lang="en-US" sz="1801" kern="1200" dirty="0">
                  <a:solidFill>
                    <a:srgbClr val="091B5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1" name="TextBox 179">
            <a:extLst>
              <a:ext uri="{FF2B5EF4-FFF2-40B4-BE49-F238E27FC236}">
                <a16:creationId xmlns:a16="http://schemas.microsoft.com/office/drawing/2014/main" id="{D69A2552-2C09-6A36-EF74-4752F0BD5420}"/>
              </a:ext>
            </a:extLst>
          </p:cNvPr>
          <p:cNvSpPr txBox="1"/>
          <p:nvPr/>
        </p:nvSpPr>
        <p:spPr>
          <a:xfrm>
            <a:off x="5387313" y="2220194"/>
            <a:ext cx="36012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288">
              <a:buClrTx/>
            </a:pPr>
            <a:r>
              <a:rPr lang="pt-BR" sz="1500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“O agente de contratação será auxiliado por equipe de apoio e responderá individualmente pelos atos que praticar, salvo quando induzido a erro pela atuação da equipe.”</a:t>
            </a:r>
            <a:endParaRPr lang="en-US" sz="1500" kern="1200" dirty="0">
              <a:solidFill>
                <a:srgbClr val="091B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2" name="TextBox 180">
            <a:extLst>
              <a:ext uri="{FF2B5EF4-FFF2-40B4-BE49-F238E27FC236}">
                <a16:creationId xmlns:a16="http://schemas.microsoft.com/office/drawing/2014/main" id="{4CCC044A-542B-F1E8-A95D-5434A939FE33}"/>
              </a:ext>
            </a:extLst>
          </p:cNvPr>
          <p:cNvSpPr txBox="1"/>
          <p:nvPr/>
        </p:nvSpPr>
        <p:spPr>
          <a:xfrm>
            <a:off x="5415558" y="1776072"/>
            <a:ext cx="3371851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88">
              <a:buClrTx/>
            </a:pPr>
            <a:r>
              <a:rPr lang="en-US" sz="2177" b="1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Art.8º,</a:t>
            </a:r>
            <a:r>
              <a:rPr lang="pt-BR" sz="2177" b="1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§ 1º da NLLCA</a:t>
            </a:r>
            <a:r>
              <a:rPr lang="en-US" sz="2177" b="1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5249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B6BD7-6871-E07B-E557-BD0E09B72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1;p14">
            <a:extLst>
              <a:ext uri="{FF2B5EF4-FFF2-40B4-BE49-F238E27FC236}">
                <a16:creationId xmlns:a16="http://schemas.microsoft.com/office/drawing/2014/main" id="{AD55ABC5-7914-4675-6D54-8DD4B5DBF86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924B2AB3-C6A4-2BF8-1621-6724E25D7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271" y="75278"/>
            <a:ext cx="559924" cy="303414"/>
          </a:xfrm>
          <a:prstGeom prst="rect">
            <a:avLst/>
          </a:prstGeom>
        </p:spPr>
      </p:pic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006CC6B6-07A4-9475-C286-22C4C076B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4604" y="156939"/>
            <a:ext cx="631328" cy="342107"/>
          </a:xfrm>
          <a:prstGeom prst="rect">
            <a:avLst/>
          </a:prstGeom>
        </p:spPr>
      </p:pic>
      <p:pic>
        <p:nvPicPr>
          <p:cNvPr id="3" name="Imagem 2" descr="Forma, Retângulo&#10;&#10;Descrição gerada automaticamente com confiança média">
            <a:extLst>
              <a:ext uri="{FF2B5EF4-FFF2-40B4-BE49-F238E27FC236}">
                <a16:creationId xmlns:a16="http://schemas.microsoft.com/office/drawing/2014/main" id="{5A50CF33-A4B6-9399-2847-4F4DE555A2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83" b="43654"/>
          <a:stretch/>
        </p:blipFill>
        <p:spPr>
          <a:xfrm>
            <a:off x="0" y="75278"/>
            <a:ext cx="5801073" cy="767615"/>
          </a:xfrm>
          <a:prstGeom prst="rect">
            <a:avLst/>
          </a:prstGeom>
        </p:spPr>
      </p:pic>
      <p:sp>
        <p:nvSpPr>
          <p:cNvPr id="4" name="Google Shape;1894;p55">
            <a:extLst>
              <a:ext uri="{FF2B5EF4-FFF2-40B4-BE49-F238E27FC236}">
                <a16:creationId xmlns:a16="http://schemas.microsoft.com/office/drawing/2014/main" id="{2A95FBFE-B8DD-D256-3A86-2B6A9E6BE2E2}"/>
              </a:ext>
            </a:extLst>
          </p:cNvPr>
          <p:cNvSpPr/>
          <p:nvPr/>
        </p:nvSpPr>
        <p:spPr>
          <a:xfrm rot="8781066">
            <a:off x="5130302" y="462723"/>
            <a:ext cx="4392315" cy="3870578"/>
          </a:xfrm>
          <a:custGeom>
            <a:avLst/>
            <a:gdLst/>
            <a:ahLst/>
            <a:cxnLst/>
            <a:rect l="l" t="t" r="r" b="b"/>
            <a:pathLst>
              <a:path w="18883" h="16640" extrusionOk="0">
                <a:moveTo>
                  <a:pt x="7090" y="0"/>
                </a:moveTo>
                <a:cubicBezTo>
                  <a:pt x="5469" y="0"/>
                  <a:pt x="3995" y="425"/>
                  <a:pt x="2981" y="1439"/>
                </a:cubicBezTo>
                <a:cubicBezTo>
                  <a:pt x="1" y="4463"/>
                  <a:pt x="2112" y="11380"/>
                  <a:pt x="5093" y="14404"/>
                </a:cubicBezTo>
                <a:cubicBezTo>
                  <a:pt x="6583" y="15894"/>
                  <a:pt x="8540" y="16639"/>
                  <a:pt x="10498" y="16639"/>
                </a:cubicBezTo>
                <a:cubicBezTo>
                  <a:pt x="12455" y="16639"/>
                  <a:pt x="14413" y="15894"/>
                  <a:pt x="15903" y="14404"/>
                </a:cubicBezTo>
                <a:cubicBezTo>
                  <a:pt x="18883" y="11380"/>
                  <a:pt x="18883" y="6574"/>
                  <a:pt x="15903" y="3594"/>
                </a:cubicBezTo>
                <a:cubicBezTo>
                  <a:pt x="13936" y="1599"/>
                  <a:pt x="10236" y="0"/>
                  <a:pt x="7090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defTabSz="829406">
              <a:buClrTx/>
            </a:pPr>
            <a:endParaRPr sz="1799" kern="1200" dirty="0">
              <a:solidFill>
                <a:srgbClr val="091B5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Google Shape;1895;p55">
            <a:extLst>
              <a:ext uri="{FF2B5EF4-FFF2-40B4-BE49-F238E27FC236}">
                <a16:creationId xmlns:a16="http://schemas.microsoft.com/office/drawing/2014/main" id="{C54104FD-B955-5A7B-F840-4C330EA2BD76}"/>
              </a:ext>
            </a:extLst>
          </p:cNvPr>
          <p:cNvSpPr txBox="1">
            <a:spLocks/>
          </p:cNvSpPr>
          <p:nvPr/>
        </p:nvSpPr>
        <p:spPr>
          <a:xfrm>
            <a:off x="-1373373" y="270868"/>
            <a:ext cx="8545501" cy="40168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buClr>
                <a:srgbClr val="000000"/>
              </a:buClr>
            </a:pPr>
            <a:r>
              <a:rPr lang="en-US" sz="3000" b="1">
                <a:solidFill>
                  <a:srgbClr val="091B56"/>
                </a:solidFill>
                <a:latin typeface="Oswald" panose="00000500000000000000" pitchFamily="2" charset="0"/>
              </a:rPr>
              <a:t>COMISSÃO DE CONTRATAÇÃO</a:t>
            </a:r>
            <a:endParaRPr lang="en-US" sz="3000" b="1" dirty="0">
              <a:solidFill>
                <a:srgbClr val="091B56"/>
              </a:solidFill>
              <a:latin typeface="Oswald" panose="00000500000000000000" pitchFamily="2" charset="0"/>
            </a:endParaRPr>
          </a:p>
        </p:txBody>
      </p:sp>
      <p:grpSp>
        <p:nvGrpSpPr>
          <p:cNvPr id="6" name="Google Shape;1896;p55">
            <a:extLst>
              <a:ext uri="{FF2B5EF4-FFF2-40B4-BE49-F238E27FC236}">
                <a16:creationId xmlns:a16="http://schemas.microsoft.com/office/drawing/2014/main" id="{5F6BCFD2-713F-79F3-1D6B-FFB4FEA8B6B9}"/>
              </a:ext>
            </a:extLst>
          </p:cNvPr>
          <p:cNvGrpSpPr/>
          <p:nvPr/>
        </p:nvGrpSpPr>
        <p:grpSpPr>
          <a:xfrm>
            <a:off x="5034370" y="1364864"/>
            <a:ext cx="3822753" cy="3427004"/>
            <a:chOff x="2792003" y="1118050"/>
            <a:chExt cx="3822887" cy="3427124"/>
          </a:xfrm>
        </p:grpSpPr>
        <p:sp>
          <p:nvSpPr>
            <p:cNvPr id="8" name="Google Shape;1898;p55">
              <a:extLst>
                <a:ext uri="{FF2B5EF4-FFF2-40B4-BE49-F238E27FC236}">
                  <a16:creationId xmlns:a16="http://schemas.microsoft.com/office/drawing/2014/main" id="{74C28392-9596-3EB5-D91C-D721CED382E5}"/>
                </a:ext>
              </a:extLst>
            </p:cNvPr>
            <p:cNvSpPr/>
            <p:nvPr/>
          </p:nvSpPr>
          <p:spPr>
            <a:xfrm>
              <a:off x="3889894" y="1289209"/>
              <a:ext cx="2119896" cy="3180358"/>
            </a:xfrm>
            <a:custGeom>
              <a:avLst/>
              <a:gdLst/>
              <a:ahLst/>
              <a:cxnLst/>
              <a:rect l="l" t="t" r="r" b="b"/>
              <a:pathLst>
                <a:path w="128226" h="192341" extrusionOk="0">
                  <a:moveTo>
                    <a:pt x="24555" y="4096"/>
                  </a:moveTo>
                  <a:lnTo>
                    <a:pt x="24555" y="28192"/>
                  </a:lnTo>
                  <a:lnTo>
                    <a:pt x="4546" y="28192"/>
                  </a:lnTo>
                  <a:lnTo>
                    <a:pt x="4546" y="4096"/>
                  </a:lnTo>
                  <a:close/>
                  <a:moveTo>
                    <a:pt x="49095" y="4096"/>
                  </a:moveTo>
                  <a:lnTo>
                    <a:pt x="49095" y="28192"/>
                  </a:lnTo>
                  <a:lnTo>
                    <a:pt x="28233" y="28192"/>
                  </a:lnTo>
                  <a:lnTo>
                    <a:pt x="28233" y="4096"/>
                  </a:lnTo>
                  <a:close/>
                  <a:moveTo>
                    <a:pt x="73634" y="4096"/>
                  </a:moveTo>
                  <a:lnTo>
                    <a:pt x="73634" y="28192"/>
                  </a:lnTo>
                  <a:lnTo>
                    <a:pt x="52773" y="28192"/>
                  </a:lnTo>
                  <a:lnTo>
                    <a:pt x="52773" y="4096"/>
                  </a:lnTo>
                  <a:close/>
                  <a:moveTo>
                    <a:pt x="98172" y="4096"/>
                  </a:moveTo>
                  <a:lnTo>
                    <a:pt x="98172" y="28192"/>
                  </a:lnTo>
                  <a:lnTo>
                    <a:pt x="77316" y="28192"/>
                  </a:lnTo>
                  <a:lnTo>
                    <a:pt x="77316" y="4096"/>
                  </a:lnTo>
                  <a:close/>
                  <a:moveTo>
                    <a:pt x="123680" y="4096"/>
                  </a:moveTo>
                  <a:lnTo>
                    <a:pt x="123680" y="28192"/>
                  </a:lnTo>
                  <a:lnTo>
                    <a:pt x="101854" y="28192"/>
                  </a:lnTo>
                  <a:lnTo>
                    <a:pt x="101854" y="4096"/>
                  </a:lnTo>
                  <a:close/>
                  <a:moveTo>
                    <a:pt x="24555" y="31377"/>
                  </a:moveTo>
                  <a:lnTo>
                    <a:pt x="24555" y="56384"/>
                  </a:lnTo>
                  <a:lnTo>
                    <a:pt x="4546" y="56384"/>
                  </a:lnTo>
                  <a:lnTo>
                    <a:pt x="4546" y="31377"/>
                  </a:lnTo>
                  <a:close/>
                  <a:moveTo>
                    <a:pt x="49095" y="31377"/>
                  </a:moveTo>
                  <a:lnTo>
                    <a:pt x="49095" y="56384"/>
                  </a:lnTo>
                  <a:lnTo>
                    <a:pt x="28233" y="56384"/>
                  </a:lnTo>
                  <a:lnTo>
                    <a:pt x="28233" y="44411"/>
                  </a:lnTo>
                  <a:cubicBezTo>
                    <a:pt x="28330" y="43404"/>
                    <a:pt x="28258" y="42683"/>
                    <a:pt x="28233" y="42491"/>
                  </a:cubicBezTo>
                  <a:lnTo>
                    <a:pt x="28233" y="31377"/>
                  </a:lnTo>
                  <a:close/>
                  <a:moveTo>
                    <a:pt x="73634" y="31377"/>
                  </a:moveTo>
                  <a:lnTo>
                    <a:pt x="73634" y="56384"/>
                  </a:lnTo>
                  <a:lnTo>
                    <a:pt x="52773" y="56384"/>
                  </a:lnTo>
                  <a:lnTo>
                    <a:pt x="52773" y="31377"/>
                  </a:lnTo>
                  <a:close/>
                  <a:moveTo>
                    <a:pt x="98172" y="31377"/>
                  </a:moveTo>
                  <a:lnTo>
                    <a:pt x="98172" y="56384"/>
                  </a:lnTo>
                  <a:lnTo>
                    <a:pt x="77316" y="56384"/>
                  </a:lnTo>
                  <a:lnTo>
                    <a:pt x="77316" y="31377"/>
                  </a:lnTo>
                  <a:close/>
                  <a:moveTo>
                    <a:pt x="123680" y="31377"/>
                  </a:moveTo>
                  <a:lnTo>
                    <a:pt x="123680" y="56384"/>
                  </a:lnTo>
                  <a:lnTo>
                    <a:pt x="101854" y="56384"/>
                  </a:lnTo>
                  <a:lnTo>
                    <a:pt x="101854" y="31377"/>
                  </a:lnTo>
                  <a:close/>
                  <a:moveTo>
                    <a:pt x="24555" y="59569"/>
                  </a:moveTo>
                  <a:lnTo>
                    <a:pt x="24555" y="84576"/>
                  </a:lnTo>
                  <a:lnTo>
                    <a:pt x="4546" y="84576"/>
                  </a:lnTo>
                  <a:lnTo>
                    <a:pt x="4546" y="59569"/>
                  </a:lnTo>
                  <a:lnTo>
                    <a:pt x="13309" y="59569"/>
                  </a:lnTo>
                  <a:lnTo>
                    <a:pt x="16486" y="62011"/>
                  </a:lnTo>
                  <a:cubicBezTo>
                    <a:pt x="16093" y="60993"/>
                    <a:pt x="15179" y="60179"/>
                    <a:pt x="14245" y="59569"/>
                  </a:cubicBezTo>
                  <a:close/>
                  <a:moveTo>
                    <a:pt x="49095" y="59569"/>
                  </a:moveTo>
                  <a:lnTo>
                    <a:pt x="49095" y="84576"/>
                  </a:lnTo>
                  <a:lnTo>
                    <a:pt x="28233" y="84576"/>
                  </a:lnTo>
                  <a:lnTo>
                    <a:pt x="28233" y="59569"/>
                  </a:lnTo>
                  <a:close/>
                  <a:moveTo>
                    <a:pt x="73634" y="59569"/>
                  </a:moveTo>
                  <a:lnTo>
                    <a:pt x="73634" y="84576"/>
                  </a:lnTo>
                  <a:lnTo>
                    <a:pt x="52773" y="84576"/>
                  </a:lnTo>
                  <a:lnTo>
                    <a:pt x="52773" y="59569"/>
                  </a:lnTo>
                  <a:close/>
                  <a:moveTo>
                    <a:pt x="98172" y="59569"/>
                  </a:moveTo>
                  <a:lnTo>
                    <a:pt x="98172" y="84576"/>
                  </a:lnTo>
                  <a:lnTo>
                    <a:pt x="77316" y="84576"/>
                  </a:lnTo>
                  <a:lnTo>
                    <a:pt x="77316" y="59569"/>
                  </a:lnTo>
                  <a:close/>
                  <a:moveTo>
                    <a:pt x="123680" y="59569"/>
                  </a:moveTo>
                  <a:lnTo>
                    <a:pt x="123680" y="84576"/>
                  </a:lnTo>
                  <a:lnTo>
                    <a:pt x="101854" y="84576"/>
                  </a:lnTo>
                  <a:lnTo>
                    <a:pt x="101854" y="59569"/>
                  </a:lnTo>
                  <a:close/>
                  <a:moveTo>
                    <a:pt x="24555" y="87761"/>
                  </a:moveTo>
                  <a:lnTo>
                    <a:pt x="24555" y="112768"/>
                  </a:lnTo>
                  <a:lnTo>
                    <a:pt x="4546" y="112768"/>
                  </a:lnTo>
                  <a:lnTo>
                    <a:pt x="4546" y="87761"/>
                  </a:lnTo>
                  <a:close/>
                  <a:moveTo>
                    <a:pt x="49095" y="87761"/>
                  </a:moveTo>
                  <a:lnTo>
                    <a:pt x="49095" y="112768"/>
                  </a:lnTo>
                  <a:lnTo>
                    <a:pt x="28233" y="112768"/>
                  </a:lnTo>
                  <a:lnTo>
                    <a:pt x="28233" y="87761"/>
                  </a:lnTo>
                  <a:close/>
                  <a:moveTo>
                    <a:pt x="73634" y="87761"/>
                  </a:moveTo>
                  <a:lnTo>
                    <a:pt x="73634" y="112768"/>
                  </a:lnTo>
                  <a:lnTo>
                    <a:pt x="52773" y="112768"/>
                  </a:lnTo>
                  <a:lnTo>
                    <a:pt x="52773" y="87761"/>
                  </a:lnTo>
                  <a:close/>
                  <a:moveTo>
                    <a:pt x="98172" y="87761"/>
                  </a:moveTo>
                  <a:lnTo>
                    <a:pt x="98172" y="112768"/>
                  </a:lnTo>
                  <a:lnTo>
                    <a:pt x="77316" y="112768"/>
                  </a:lnTo>
                  <a:lnTo>
                    <a:pt x="77316" y="87761"/>
                  </a:lnTo>
                  <a:close/>
                  <a:moveTo>
                    <a:pt x="123680" y="87761"/>
                  </a:moveTo>
                  <a:lnTo>
                    <a:pt x="123680" y="112768"/>
                  </a:lnTo>
                  <a:lnTo>
                    <a:pt x="101854" y="112768"/>
                  </a:lnTo>
                  <a:lnTo>
                    <a:pt x="101854" y="87761"/>
                  </a:lnTo>
                  <a:close/>
                  <a:moveTo>
                    <a:pt x="24555" y="115949"/>
                  </a:moveTo>
                  <a:lnTo>
                    <a:pt x="24555" y="140959"/>
                  </a:lnTo>
                  <a:lnTo>
                    <a:pt x="4546" y="140959"/>
                  </a:lnTo>
                  <a:lnTo>
                    <a:pt x="4546" y="115949"/>
                  </a:lnTo>
                  <a:close/>
                  <a:moveTo>
                    <a:pt x="49095" y="115949"/>
                  </a:moveTo>
                  <a:lnTo>
                    <a:pt x="49095" y="140959"/>
                  </a:lnTo>
                  <a:lnTo>
                    <a:pt x="28233" y="140959"/>
                  </a:lnTo>
                  <a:lnTo>
                    <a:pt x="28233" y="115949"/>
                  </a:lnTo>
                  <a:close/>
                  <a:moveTo>
                    <a:pt x="73634" y="115949"/>
                  </a:moveTo>
                  <a:lnTo>
                    <a:pt x="73634" y="140959"/>
                  </a:lnTo>
                  <a:lnTo>
                    <a:pt x="52773" y="140959"/>
                  </a:lnTo>
                  <a:lnTo>
                    <a:pt x="52773" y="115949"/>
                  </a:lnTo>
                  <a:close/>
                  <a:moveTo>
                    <a:pt x="98172" y="115949"/>
                  </a:moveTo>
                  <a:lnTo>
                    <a:pt x="98172" y="140959"/>
                  </a:lnTo>
                  <a:lnTo>
                    <a:pt x="77316" y="140959"/>
                  </a:lnTo>
                  <a:lnTo>
                    <a:pt x="77316" y="115949"/>
                  </a:lnTo>
                  <a:close/>
                  <a:moveTo>
                    <a:pt x="123680" y="115949"/>
                  </a:moveTo>
                  <a:lnTo>
                    <a:pt x="123680" y="140959"/>
                  </a:lnTo>
                  <a:lnTo>
                    <a:pt x="101854" y="140959"/>
                  </a:lnTo>
                  <a:lnTo>
                    <a:pt x="101854" y="115949"/>
                  </a:lnTo>
                  <a:close/>
                  <a:moveTo>
                    <a:pt x="24555" y="144140"/>
                  </a:moveTo>
                  <a:lnTo>
                    <a:pt x="24555" y="169151"/>
                  </a:lnTo>
                  <a:lnTo>
                    <a:pt x="4546" y="169151"/>
                  </a:lnTo>
                  <a:lnTo>
                    <a:pt x="4546" y="144140"/>
                  </a:lnTo>
                  <a:close/>
                  <a:moveTo>
                    <a:pt x="49095" y="144140"/>
                  </a:moveTo>
                  <a:lnTo>
                    <a:pt x="49095" y="169151"/>
                  </a:lnTo>
                  <a:lnTo>
                    <a:pt x="28233" y="169151"/>
                  </a:lnTo>
                  <a:lnTo>
                    <a:pt x="28233" y="144140"/>
                  </a:lnTo>
                  <a:close/>
                  <a:moveTo>
                    <a:pt x="73634" y="144140"/>
                  </a:moveTo>
                  <a:lnTo>
                    <a:pt x="73634" y="169151"/>
                  </a:lnTo>
                  <a:lnTo>
                    <a:pt x="52773" y="169151"/>
                  </a:lnTo>
                  <a:lnTo>
                    <a:pt x="52773" y="144140"/>
                  </a:lnTo>
                  <a:close/>
                  <a:moveTo>
                    <a:pt x="98172" y="144140"/>
                  </a:moveTo>
                  <a:lnTo>
                    <a:pt x="98172" y="169151"/>
                  </a:lnTo>
                  <a:lnTo>
                    <a:pt x="77316" y="169151"/>
                  </a:lnTo>
                  <a:lnTo>
                    <a:pt x="77316" y="144140"/>
                  </a:lnTo>
                  <a:close/>
                  <a:moveTo>
                    <a:pt x="123680" y="144140"/>
                  </a:moveTo>
                  <a:lnTo>
                    <a:pt x="123680" y="169151"/>
                  </a:lnTo>
                  <a:lnTo>
                    <a:pt x="101854" y="169151"/>
                  </a:lnTo>
                  <a:lnTo>
                    <a:pt x="101854" y="144140"/>
                  </a:lnTo>
                  <a:close/>
                  <a:moveTo>
                    <a:pt x="24555" y="172332"/>
                  </a:moveTo>
                  <a:lnTo>
                    <a:pt x="24555" y="188250"/>
                  </a:lnTo>
                  <a:lnTo>
                    <a:pt x="4546" y="188250"/>
                  </a:lnTo>
                  <a:lnTo>
                    <a:pt x="4546" y="172332"/>
                  </a:lnTo>
                  <a:close/>
                  <a:moveTo>
                    <a:pt x="49095" y="172332"/>
                  </a:moveTo>
                  <a:lnTo>
                    <a:pt x="49095" y="188250"/>
                  </a:lnTo>
                  <a:lnTo>
                    <a:pt x="28233" y="188250"/>
                  </a:lnTo>
                  <a:lnTo>
                    <a:pt x="28233" y="172332"/>
                  </a:lnTo>
                  <a:close/>
                  <a:moveTo>
                    <a:pt x="73634" y="172332"/>
                  </a:moveTo>
                  <a:lnTo>
                    <a:pt x="73634" y="188250"/>
                  </a:lnTo>
                  <a:lnTo>
                    <a:pt x="52773" y="188250"/>
                  </a:lnTo>
                  <a:lnTo>
                    <a:pt x="52773" y="172332"/>
                  </a:lnTo>
                  <a:close/>
                  <a:moveTo>
                    <a:pt x="98172" y="172332"/>
                  </a:moveTo>
                  <a:lnTo>
                    <a:pt x="98172" y="188250"/>
                  </a:lnTo>
                  <a:lnTo>
                    <a:pt x="77316" y="188250"/>
                  </a:lnTo>
                  <a:lnTo>
                    <a:pt x="77316" y="172332"/>
                  </a:lnTo>
                  <a:close/>
                  <a:moveTo>
                    <a:pt x="123680" y="172332"/>
                  </a:moveTo>
                  <a:lnTo>
                    <a:pt x="123680" y="188250"/>
                  </a:lnTo>
                  <a:lnTo>
                    <a:pt x="101854" y="188250"/>
                  </a:lnTo>
                  <a:lnTo>
                    <a:pt x="101854" y="172332"/>
                  </a:lnTo>
                  <a:close/>
                  <a:moveTo>
                    <a:pt x="0" y="1"/>
                  </a:moveTo>
                  <a:lnTo>
                    <a:pt x="0" y="192341"/>
                  </a:lnTo>
                  <a:lnTo>
                    <a:pt x="128226" y="192341"/>
                  </a:lnTo>
                  <a:lnTo>
                    <a:pt x="1282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Google Shape;1899;p55">
              <a:extLst>
                <a:ext uri="{FF2B5EF4-FFF2-40B4-BE49-F238E27FC236}">
                  <a16:creationId xmlns:a16="http://schemas.microsoft.com/office/drawing/2014/main" id="{AE9D6F84-CFE0-ABE4-9D9F-3AFC79D92AF7}"/>
                </a:ext>
              </a:extLst>
            </p:cNvPr>
            <p:cNvSpPr/>
            <p:nvPr/>
          </p:nvSpPr>
          <p:spPr>
            <a:xfrm>
              <a:off x="4508620" y="4366149"/>
              <a:ext cx="270902" cy="126807"/>
            </a:xfrm>
            <a:custGeom>
              <a:avLst/>
              <a:gdLst/>
              <a:ahLst/>
              <a:cxnLst/>
              <a:rect l="l" t="t" r="r" b="b"/>
              <a:pathLst>
                <a:path w="16386" h="7669" extrusionOk="0">
                  <a:moveTo>
                    <a:pt x="4993" y="1"/>
                  </a:moveTo>
                  <a:cubicBezTo>
                    <a:pt x="4993" y="1"/>
                    <a:pt x="2631" y="2118"/>
                    <a:pt x="776" y="2118"/>
                  </a:cubicBezTo>
                  <a:cubicBezTo>
                    <a:pt x="682" y="2118"/>
                    <a:pt x="589" y="2112"/>
                    <a:pt x="497" y="2101"/>
                  </a:cubicBezTo>
                  <a:cubicBezTo>
                    <a:pt x="497" y="2101"/>
                    <a:pt x="0" y="5053"/>
                    <a:pt x="363" y="5712"/>
                  </a:cubicBezTo>
                  <a:cubicBezTo>
                    <a:pt x="726" y="6372"/>
                    <a:pt x="1320" y="7249"/>
                    <a:pt x="1320" y="7249"/>
                  </a:cubicBezTo>
                  <a:lnTo>
                    <a:pt x="5932" y="7249"/>
                  </a:lnTo>
                  <a:lnTo>
                    <a:pt x="6187" y="5821"/>
                  </a:lnTo>
                  <a:cubicBezTo>
                    <a:pt x="6187" y="5821"/>
                    <a:pt x="7239" y="7031"/>
                    <a:pt x="8470" y="7469"/>
                  </a:cubicBezTo>
                  <a:cubicBezTo>
                    <a:pt x="8900" y="7622"/>
                    <a:pt x="9324" y="7669"/>
                    <a:pt x="9755" y="7669"/>
                  </a:cubicBezTo>
                  <a:cubicBezTo>
                    <a:pt x="10414" y="7669"/>
                    <a:pt x="11090" y="7560"/>
                    <a:pt x="11827" y="7560"/>
                  </a:cubicBezTo>
                  <a:cubicBezTo>
                    <a:pt x="11989" y="7560"/>
                    <a:pt x="12155" y="7566"/>
                    <a:pt x="12324" y="7578"/>
                  </a:cubicBezTo>
                  <a:cubicBezTo>
                    <a:pt x="12729" y="7609"/>
                    <a:pt x="13315" y="7619"/>
                    <a:pt x="13917" y="7619"/>
                  </a:cubicBezTo>
                  <a:cubicBezTo>
                    <a:pt x="15120" y="7619"/>
                    <a:pt x="16386" y="7578"/>
                    <a:pt x="16386" y="7578"/>
                  </a:cubicBezTo>
                  <a:lnTo>
                    <a:pt x="16302" y="6041"/>
                  </a:lnTo>
                  <a:lnTo>
                    <a:pt x="7973" y="2305"/>
                  </a:lnTo>
                  <a:lnTo>
                    <a:pt x="4993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Google Shape;1900;p55">
              <a:extLst>
                <a:ext uri="{FF2B5EF4-FFF2-40B4-BE49-F238E27FC236}">
                  <a16:creationId xmlns:a16="http://schemas.microsoft.com/office/drawing/2014/main" id="{B62BF6A4-83FE-9D39-6165-2E494EA419B3}"/>
                </a:ext>
              </a:extLst>
            </p:cNvPr>
            <p:cNvSpPr/>
            <p:nvPr/>
          </p:nvSpPr>
          <p:spPr>
            <a:xfrm>
              <a:off x="4503924" y="4361321"/>
              <a:ext cx="280507" cy="136430"/>
            </a:xfrm>
            <a:custGeom>
              <a:avLst/>
              <a:gdLst/>
              <a:ahLst/>
              <a:cxnLst/>
              <a:rect l="l" t="t" r="r" b="b"/>
              <a:pathLst>
                <a:path w="16967" h="8251" extrusionOk="0">
                  <a:moveTo>
                    <a:pt x="5290" y="665"/>
                  </a:moveTo>
                  <a:lnTo>
                    <a:pt x="8078" y="2827"/>
                  </a:lnTo>
                  <a:cubicBezTo>
                    <a:pt x="8099" y="2844"/>
                    <a:pt x="8120" y="2857"/>
                    <a:pt x="8141" y="2865"/>
                  </a:cubicBezTo>
                  <a:lnTo>
                    <a:pt x="16307" y="6526"/>
                  </a:lnTo>
                  <a:lnTo>
                    <a:pt x="16365" y="7591"/>
                  </a:lnTo>
                  <a:cubicBezTo>
                    <a:pt x="15924" y="7603"/>
                    <a:pt x="15057" y="7622"/>
                    <a:pt x="14220" y="7622"/>
                  </a:cubicBezTo>
                  <a:cubicBezTo>
                    <a:pt x="13617" y="7622"/>
                    <a:pt x="13029" y="7612"/>
                    <a:pt x="12629" y="7582"/>
                  </a:cubicBezTo>
                  <a:cubicBezTo>
                    <a:pt x="12448" y="7568"/>
                    <a:pt x="12272" y="7562"/>
                    <a:pt x="12100" y="7562"/>
                  </a:cubicBezTo>
                  <a:cubicBezTo>
                    <a:pt x="11715" y="7562"/>
                    <a:pt x="11350" y="7591"/>
                    <a:pt x="10992" y="7620"/>
                  </a:cubicBezTo>
                  <a:cubicBezTo>
                    <a:pt x="10660" y="7646"/>
                    <a:pt x="10348" y="7671"/>
                    <a:pt x="10045" y="7671"/>
                  </a:cubicBezTo>
                  <a:cubicBezTo>
                    <a:pt x="9639" y="7671"/>
                    <a:pt x="9250" y="7627"/>
                    <a:pt x="8855" y="7486"/>
                  </a:cubicBezTo>
                  <a:cubicBezTo>
                    <a:pt x="7710" y="7081"/>
                    <a:pt x="6700" y="5933"/>
                    <a:pt x="6688" y="5921"/>
                  </a:cubicBezTo>
                  <a:cubicBezTo>
                    <a:pt x="6633" y="5858"/>
                    <a:pt x="6554" y="5824"/>
                    <a:pt x="6471" y="5824"/>
                  </a:cubicBezTo>
                  <a:cubicBezTo>
                    <a:pt x="6442" y="5824"/>
                    <a:pt x="6417" y="5824"/>
                    <a:pt x="6392" y="5832"/>
                  </a:cubicBezTo>
                  <a:cubicBezTo>
                    <a:pt x="6283" y="5863"/>
                    <a:pt x="6203" y="5954"/>
                    <a:pt x="6182" y="6063"/>
                  </a:cubicBezTo>
                  <a:lnTo>
                    <a:pt x="5974" y="7252"/>
                  </a:lnTo>
                  <a:lnTo>
                    <a:pt x="1758" y="7252"/>
                  </a:lnTo>
                  <a:cubicBezTo>
                    <a:pt x="1583" y="6985"/>
                    <a:pt x="1173" y="6354"/>
                    <a:pt x="902" y="5863"/>
                  </a:cubicBezTo>
                  <a:cubicBezTo>
                    <a:pt x="697" y="5499"/>
                    <a:pt x="843" y="3879"/>
                    <a:pt x="1028" y="2701"/>
                  </a:cubicBezTo>
                  <a:cubicBezTo>
                    <a:pt x="1030" y="2701"/>
                    <a:pt x="1033" y="2701"/>
                    <a:pt x="1036" y="2701"/>
                  </a:cubicBezTo>
                  <a:cubicBezTo>
                    <a:pt x="2716" y="2701"/>
                    <a:pt x="4677" y="1178"/>
                    <a:pt x="5290" y="665"/>
                  </a:cubicBezTo>
                  <a:close/>
                  <a:moveTo>
                    <a:pt x="5277" y="1"/>
                  </a:moveTo>
                  <a:cubicBezTo>
                    <a:pt x="5208" y="1"/>
                    <a:pt x="5140" y="26"/>
                    <a:pt x="5085" y="76"/>
                  </a:cubicBezTo>
                  <a:cubicBezTo>
                    <a:pt x="5061" y="96"/>
                    <a:pt x="2767" y="2120"/>
                    <a:pt x="1062" y="2120"/>
                  </a:cubicBezTo>
                  <a:cubicBezTo>
                    <a:pt x="979" y="2120"/>
                    <a:pt x="898" y="2115"/>
                    <a:pt x="818" y="2105"/>
                  </a:cubicBezTo>
                  <a:cubicBezTo>
                    <a:pt x="807" y="2104"/>
                    <a:pt x="796" y="2103"/>
                    <a:pt x="785" y="2103"/>
                  </a:cubicBezTo>
                  <a:cubicBezTo>
                    <a:pt x="644" y="2103"/>
                    <a:pt x="520" y="2204"/>
                    <a:pt x="496" y="2347"/>
                  </a:cubicBezTo>
                  <a:cubicBezTo>
                    <a:pt x="409" y="2857"/>
                    <a:pt x="1" y="5432"/>
                    <a:pt x="392" y="6146"/>
                  </a:cubicBezTo>
                  <a:cubicBezTo>
                    <a:pt x="760" y="6805"/>
                    <a:pt x="1336" y="7666"/>
                    <a:pt x="1361" y="7703"/>
                  </a:cubicBezTo>
                  <a:cubicBezTo>
                    <a:pt x="1415" y="7782"/>
                    <a:pt x="1507" y="7832"/>
                    <a:pt x="1604" y="7832"/>
                  </a:cubicBezTo>
                  <a:lnTo>
                    <a:pt x="6216" y="7832"/>
                  </a:lnTo>
                  <a:cubicBezTo>
                    <a:pt x="6358" y="7832"/>
                    <a:pt x="6479" y="7732"/>
                    <a:pt x="6504" y="7591"/>
                  </a:cubicBezTo>
                  <a:lnTo>
                    <a:pt x="6658" y="6722"/>
                  </a:lnTo>
                  <a:cubicBezTo>
                    <a:pt x="7093" y="7131"/>
                    <a:pt x="7832" y="7741"/>
                    <a:pt x="8658" y="8037"/>
                  </a:cubicBezTo>
                  <a:cubicBezTo>
                    <a:pt x="9126" y="8204"/>
                    <a:pt x="9581" y="8250"/>
                    <a:pt x="10036" y="8250"/>
                  </a:cubicBezTo>
                  <a:cubicBezTo>
                    <a:pt x="10365" y="8250"/>
                    <a:pt x="10700" y="8225"/>
                    <a:pt x="11038" y="8200"/>
                  </a:cubicBezTo>
                  <a:cubicBezTo>
                    <a:pt x="11382" y="8171"/>
                    <a:pt x="11732" y="8144"/>
                    <a:pt x="12094" y="8144"/>
                  </a:cubicBezTo>
                  <a:cubicBezTo>
                    <a:pt x="12255" y="8144"/>
                    <a:pt x="12417" y="8149"/>
                    <a:pt x="12583" y="8162"/>
                  </a:cubicBezTo>
                  <a:cubicBezTo>
                    <a:pt x="13000" y="8194"/>
                    <a:pt x="13599" y="8204"/>
                    <a:pt x="14210" y="8204"/>
                  </a:cubicBezTo>
                  <a:cubicBezTo>
                    <a:pt x="15382" y="8204"/>
                    <a:pt x="16601" y="8165"/>
                    <a:pt x="16678" y="8162"/>
                  </a:cubicBezTo>
                  <a:cubicBezTo>
                    <a:pt x="16758" y="8158"/>
                    <a:pt x="16833" y="8125"/>
                    <a:pt x="16883" y="8067"/>
                  </a:cubicBezTo>
                  <a:cubicBezTo>
                    <a:pt x="16937" y="8008"/>
                    <a:pt x="16966" y="7933"/>
                    <a:pt x="16962" y="7853"/>
                  </a:cubicBezTo>
                  <a:lnTo>
                    <a:pt x="16878" y="6317"/>
                  </a:lnTo>
                  <a:cubicBezTo>
                    <a:pt x="16870" y="6208"/>
                    <a:pt x="16808" y="6113"/>
                    <a:pt x="16708" y="6067"/>
                  </a:cubicBezTo>
                  <a:lnTo>
                    <a:pt x="8408" y="2347"/>
                  </a:lnTo>
                  <a:lnTo>
                    <a:pt x="5456" y="63"/>
                  </a:lnTo>
                  <a:cubicBezTo>
                    <a:pt x="5403" y="22"/>
                    <a:pt x="5339" y="1"/>
                    <a:pt x="52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Google Shape;1901;p55">
              <a:extLst>
                <a:ext uri="{FF2B5EF4-FFF2-40B4-BE49-F238E27FC236}">
                  <a16:creationId xmlns:a16="http://schemas.microsoft.com/office/drawing/2014/main" id="{52F9A1E5-F3C4-AA52-7435-1DFF99524F01}"/>
                </a:ext>
              </a:extLst>
            </p:cNvPr>
            <p:cNvSpPr/>
            <p:nvPr/>
          </p:nvSpPr>
          <p:spPr>
            <a:xfrm>
              <a:off x="3694002" y="4375259"/>
              <a:ext cx="267397" cy="117696"/>
            </a:xfrm>
            <a:custGeom>
              <a:avLst/>
              <a:gdLst/>
              <a:ahLst/>
              <a:cxnLst/>
              <a:rect l="l" t="t" r="r" b="b"/>
              <a:pathLst>
                <a:path w="16174" h="7118" extrusionOk="0">
                  <a:moveTo>
                    <a:pt x="11072" y="1"/>
                  </a:moveTo>
                  <a:lnTo>
                    <a:pt x="7928" y="1754"/>
                  </a:lnTo>
                  <a:lnTo>
                    <a:pt x="0" y="5490"/>
                  </a:lnTo>
                  <a:lnTo>
                    <a:pt x="84" y="7027"/>
                  </a:lnTo>
                  <a:cubicBezTo>
                    <a:pt x="84" y="7027"/>
                    <a:pt x="1354" y="7068"/>
                    <a:pt x="2558" y="7068"/>
                  </a:cubicBezTo>
                  <a:cubicBezTo>
                    <a:pt x="3160" y="7068"/>
                    <a:pt x="3745" y="7058"/>
                    <a:pt x="4145" y="7027"/>
                  </a:cubicBezTo>
                  <a:cubicBezTo>
                    <a:pt x="4313" y="7015"/>
                    <a:pt x="4478" y="7009"/>
                    <a:pt x="4640" y="7009"/>
                  </a:cubicBezTo>
                  <a:cubicBezTo>
                    <a:pt x="5377" y="7009"/>
                    <a:pt x="6063" y="7118"/>
                    <a:pt x="6723" y="7118"/>
                  </a:cubicBezTo>
                  <a:cubicBezTo>
                    <a:pt x="7154" y="7118"/>
                    <a:pt x="7573" y="7071"/>
                    <a:pt x="7987" y="6918"/>
                  </a:cubicBezTo>
                  <a:cubicBezTo>
                    <a:pt x="9172" y="6480"/>
                    <a:pt x="10095" y="5270"/>
                    <a:pt x="10095" y="5270"/>
                  </a:cubicBezTo>
                  <a:lnTo>
                    <a:pt x="10500" y="6698"/>
                  </a:lnTo>
                  <a:lnTo>
                    <a:pt x="15112" y="6698"/>
                  </a:lnTo>
                  <a:cubicBezTo>
                    <a:pt x="15112" y="6698"/>
                    <a:pt x="15588" y="5270"/>
                    <a:pt x="15881" y="4610"/>
                  </a:cubicBezTo>
                  <a:cubicBezTo>
                    <a:pt x="16173" y="3950"/>
                    <a:pt x="15380" y="1550"/>
                    <a:pt x="15380" y="1550"/>
                  </a:cubicBezTo>
                  <a:cubicBezTo>
                    <a:pt x="15264" y="1565"/>
                    <a:pt x="15145" y="1572"/>
                    <a:pt x="15025" y="1572"/>
                  </a:cubicBezTo>
                  <a:cubicBezTo>
                    <a:pt x="13225" y="1572"/>
                    <a:pt x="11072" y="1"/>
                    <a:pt x="1107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1902;p55">
              <a:extLst>
                <a:ext uri="{FF2B5EF4-FFF2-40B4-BE49-F238E27FC236}">
                  <a16:creationId xmlns:a16="http://schemas.microsoft.com/office/drawing/2014/main" id="{83935E68-6221-1C33-F8FD-7787C93BEC3C}"/>
                </a:ext>
              </a:extLst>
            </p:cNvPr>
            <p:cNvSpPr/>
            <p:nvPr/>
          </p:nvSpPr>
          <p:spPr>
            <a:xfrm>
              <a:off x="3689091" y="4370480"/>
              <a:ext cx="277200" cy="127270"/>
            </a:xfrm>
            <a:custGeom>
              <a:avLst/>
              <a:gdLst/>
              <a:ahLst/>
              <a:cxnLst/>
              <a:rect l="l" t="t" r="r" b="b"/>
              <a:pathLst>
                <a:path w="16767" h="7697" extrusionOk="0">
                  <a:moveTo>
                    <a:pt x="11352" y="633"/>
                  </a:moveTo>
                  <a:cubicBezTo>
                    <a:pt x="11891" y="1001"/>
                    <a:pt x="13708" y="2150"/>
                    <a:pt x="15330" y="2150"/>
                  </a:cubicBezTo>
                  <a:cubicBezTo>
                    <a:pt x="15378" y="2150"/>
                    <a:pt x="15425" y="2149"/>
                    <a:pt x="15473" y="2147"/>
                  </a:cubicBezTo>
                  <a:cubicBezTo>
                    <a:pt x="15769" y="3099"/>
                    <a:pt x="16070" y="4427"/>
                    <a:pt x="15910" y="4783"/>
                  </a:cubicBezTo>
                  <a:cubicBezTo>
                    <a:pt x="15677" y="5304"/>
                    <a:pt x="15343" y="6276"/>
                    <a:pt x="15201" y="6698"/>
                  </a:cubicBezTo>
                  <a:lnTo>
                    <a:pt x="11018" y="6698"/>
                  </a:lnTo>
                  <a:lnTo>
                    <a:pt x="10671" y="5479"/>
                  </a:lnTo>
                  <a:cubicBezTo>
                    <a:pt x="10642" y="5375"/>
                    <a:pt x="10554" y="5296"/>
                    <a:pt x="10446" y="5274"/>
                  </a:cubicBezTo>
                  <a:cubicBezTo>
                    <a:pt x="10428" y="5271"/>
                    <a:pt x="10410" y="5269"/>
                    <a:pt x="10392" y="5269"/>
                  </a:cubicBezTo>
                  <a:cubicBezTo>
                    <a:pt x="10304" y="5269"/>
                    <a:pt x="10217" y="5311"/>
                    <a:pt x="10162" y="5384"/>
                  </a:cubicBezTo>
                  <a:cubicBezTo>
                    <a:pt x="10153" y="5396"/>
                    <a:pt x="9277" y="6527"/>
                    <a:pt x="8184" y="6937"/>
                  </a:cubicBezTo>
                  <a:cubicBezTo>
                    <a:pt x="7809" y="7074"/>
                    <a:pt x="7419" y="7115"/>
                    <a:pt x="7014" y="7115"/>
                  </a:cubicBezTo>
                  <a:cubicBezTo>
                    <a:pt x="6705" y="7115"/>
                    <a:pt x="6388" y="7091"/>
                    <a:pt x="6062" y="7066"/>
                  </a:cubicBezTo>
                  <a:cubicBezTo>
                    <a:pt x="5700" y="7037"/>
                    <a:pt x="5328" y="7007"/>
                    <a:pt x="4943" y="7007"/>
                  </a:cubicBezTo>
                  <a:cubicBezTo>
                    <a:pt x="4773" y="7007"/>
                    <a:pt x="4602" y="7016"/>
                    <a:pt x="4422" y="7028"/>
                  </a:cubicBezTo>
                  <a:cubicBezTo>
                    <a:pt x="4041" y="7058"/>
                    <a:pt x="3484" y="7068"/>
                    <a:pt x="2906" y="7068"/>
                  </a:cubicBezTo>
                  <a:cubicBezTo>
                    <a:pt x="2028" y="7068"/>
                    <a:pt x="1099" y="7045"/>
                    <a:pt x="656" y="7032"/>
                  </a:cubicBezTo>
                  <a:lnTo>
                    <a:pt x="598" y="5960"/>
                  </a:lnTo>
                  <a:lnTo>
                    <a:pt x="8367" y="2298"/>
                  </a:lnTo>
                  <a:lnTo>
                    <a:pt x="11352" y="633"/>
                  </a:lnTo>
                  <a:close/>
                  <a:moveTo>
                    <a:pt x="11370" y="0"/>
                  </a:moveTo>
                  <a:cubicBezTo>
                    <a:pt x="11321" y="0"/>
                    <a:pt x="11272" y="13"/>
                    <a:pt x="11226" y="39"/>
                  </a:cubicBezTo>
                  <a:lnTo>
                    <a:pt x="8099" y="1781"/>
                  </a:lnTo>
                  <a:lnTo>
                    <a:pt x="172" y="5517"/>
                  </a:lnTo>
                  <a:cubicBezTo>
                    <a:pt x="68" y="5567"/>
                    <a:pt x="1" y="5675"/>
                    <a:pt x="9" y="5796"/>
                  </a:cubicBezTo>
                  <a:lnTo>
                    <a:pt x="89" y="7332"/>
                  </a:lnTo>
                  <a:cubicBezTo>
                    <a:pt x="97" y="7483"/>
                    <a:pt x="222" y="7604"/>
                    <a:pt x="373" y="7608"/>
                  </a:cubicBezTo>
                  <a:cubicBezTo>
                    <a:pt x="450" y="7611"/>
                    <a:pt x="1674" y="7650"/>
                    <a:pt x="2847" y="7650"/>
                  </a:cubicBezTo>
                  <a:cubicBezTo>
                    <a:pt x="3457" y="7650"/>
                    <a:pt x="4054" y="7640"/>
                    <a:pt x="4467" y="7608"/>
                  </a:cubicBezTo>
                  <a:cubicBezTo>
                    <a:pt x="4632" y="7595"/>
                    <a:pt x="4794" y="7590"/>
                    <a:pt x="4954" y="7590"/>
                  </a:cubicBezTo>
                  <a:cubicBezTo>
                    <a:pt x="5316" y="7590"/>
                    <a:pt x="5669" y="7617"/>
                    <a:pt x="6016" y="7646"/>
                  </a:cubicBezTo>
                  <a:cubicBezTo>
                    <a:pt x="6359" y="7671"/>
                    <a:pt x="6693" y="7696"/>
                    <a:pt x="7022" y="7696"/>
                  </a:cubicBezTo>
                  <a:cubicBezTo>
                    <a:pt x="7482" y="7696"/>
                    <a:pt x="7933" y="7646"/>
                    <a:pt x="8384" y="7479"/>
                  </a:cubicBezTo>
                  <a:cubicBezTo>
                    <a:pt x="9185" y="7182"/>
                    <a:pt x="9866" y="6569"/>
                    <a:pt x="10259" y="6155"/>
                  </a:cubicBezTo>
                  <a:lnTo>
                    <a:pt x="10517" y="7066"/>
                  </a:lnTo>
                  <a:cubicBezTo>
                    <a:pt x="10554" y="7191"/>
                    <a:pt x="10667" y="7278"/>
                    <a:pt x="10797" y="7278"/>
                  </a:cubicBezTo>
                  <a:lnTo>
                    <a:pt x="15413" y="7278"/>
                  </a:lnTo>
                  <a:cubicBezTo>
                    <a:pt x="15539" y="7278"/>
                    <a:pt x="15648" y="7199"/>
                    <a:pt x="15689" y="7078"/>
                  </a:cubicBezTo>
                  <a:cubicBezTo>
                    <a:pt x="15694" y="7066"/>
                    <a:pt x="16157" y="5659"/>
                    <a:pt x="16445" y="5020"/>
                  </a:cubicBezTo>
                  <a:cubicBezTo>
                    <a:pt x="16766" y="4294"/>
                    <a:pt x="16095" y="2169"/>
                    <a:pt x="15956" y="1752"/>
                  </a:cubicBezTo>
                  <a:cubicBezTo>
                    <a:pt x="15914" y="1629"/>
                    <a:pt x="15803" y="1549"/>
                    <a:pt x="15679" y="1549"/>
                  </a:cubicBezTo>
                  <a:cubicBezTo>
                    <a:pt x="15668" y="1549"/>
                    <a:pt x="15656" y="1550"/>
                    <a:pt x="15644" y="1551"/>
                  </a:cubicBezTo>
                  <a:cubicBezTo>
                    <a:pt x="15539" y="1565"/>
                    <a:pt x="15432" y="1571"/>
                    <a:pt x="15323" y="1571"/>
                  </a:cubicBezTo>
                  <a:cubicBezTo>
                    <a:pt x="13645" y="1571"/>
                    <a:pt x="11564" y="72"/>
                    <a:pt x="11540" y="56"/>
                  </a:cubicBezTo>
                  <a:cubicBezTo>
                    <a:pt x="11489" y="20"/>
                    <a:pt x="11430" y="0"/>
                    <a:pt x="1137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Google Shape;1903;p55">
              <a:extLst>
                <a:ext uri="{FF2B5EF4-FFF2-40B4-BE49-F238E27FC236}">
                  <a16:creationId xmlns:a16="http://schemas.microsoft.com/office/drawing/2014/main" id="{2BFDA41A-A700-FCA7-3809-BC1DA550B92F}"/>
                </a:ext>
              </a:extLst>
            </p:cNvPr>
            <p:cNvSpPr/>
            <p:nvPr/>
          </p:nvSpPr>
          <p:spPr>
            <a:xfrm>
              <a:off x="3880370" y="2526737"/>
              <a:ext cx="744640" cy="1895820"/>
            </a:xfrm>
            <a:custGeom>
              <a:avLst/>
              <a:gdLst/>
              <a:ahLst/>
              <a:cxnLst/>
              <a:rect l="l" t="t" r="r" b="b"/>
              <a:pathLst>
                <a:path w="45041" h="114655" extrusionOk="0">
                  <a:moveTo>
                    <a:pt x="40983" y="1"/>
                  </a:moveTo>
                  <a:cubicBezTo>
                    <a:pt x="36801" y="3147"/>
                    <a:pt x="31662" y="4149"/>
                    <a:pt x="26809" y="4149"/>
                  </a:cubicBezTo>
                  <a:cubicBezTo>
                    <a:pt x="18280" y="4149"/>
                    <a:pt x="10638" y="1053"/>
                    <a:pt x="10638" y="1053"/>
                  </a:cubicBezTo>
                  <a:cubicBezTo>
                    <a:pt x="10638" y="1053"/>
                    <a:pt x="7214" y="37151"/>
                    <a:pt x="6546" y="40930"/>
                  </a:cubicBezTo>
                  <a:cubicBezTo>
                    <a:pt x="5372" y="47571"/>
                    <a:pt x="5406" y="57477"/>
                    <a:pt x="4396" y="62646"/>
                  </a:cubicBezTo>
                  <a:cubicBezTo>
                    <a:pt x="3382" y="67814"/>
                    <a:pt x="3123" y="80171"/>
                    <a:pt x="2291" y="89464"/>
                  </a:cubicBezTo>
                  <a:cubicBezTo>
                    <a:pt x="1620" y="96974"/>
                    <a:pt x="0" y="112429"/>
                    <a:pt x="0" y="112429"/>
                  </a:cubicBezTo>
                  <a:cubicBezTo>
                    <a:pt x="0" y="112429"/>
                    <a:pt x="418" y="113352"/>
                    <a:pt x="1720" y="113540"/>
                  </a:cubicBezTo>
                  <a:cubicBezTo>
                    <a:pt x="1978" y="113577"/>
                    <a:pt x="2227" y="113591"/>
                    <a:pt x="2461" y="113591"/>
                  </a:cubicBezTo>
                  <a:cubicBezTo>
                    <a:pt x="3410" y="113591"/>
                    <a:pt x="4108" y="113352"/>
                    <a:pt x="4108" y="113352"/>
                  </a:cubicBezTo>
                  <a:cubicBezTo>
                    <a:pt x="4108" y="113352"/>
                    <a:pt x="6304" y="105704"/>
                    <a:pt x="7686" y="100535"/>
                  </a:cubicBezTo>
                  <a:cubicBezTo>
                    <a:pt x="9071" y="95367"/>
                    <a:pt x="15497" y="74143"/>
                    <a:pt x="17204" y="64729"/>
                  </a:cubicBezTo>
                  <a:cubicBezTo>
                    <a:pt x="18911" y="55315"/>
                    <a:pt x="25524" y="31753"/>
                    <a:pt x="25524" y="31753"/>
                  </a:cubicBezTo>
                  <a:cubicBezTo>
                    <a:pt x="25524" y="31753"/>
                    <a:pt x="30480" y="54209"/>
                    <a:pt x="31565" y="60672"/>
                  </a:cubicBezTo>
                  <a:cubicBezTo>
                    <a:pt x="32650" y="67130"/>
                    <a:pt x="35054" y="88020"/>
                    <a:pt x="35715" y="93155"/>
                  </a:cubicBezTo>
                  <a:cubicBezTo>
                    <a:pt x="36441" y="98820"/>
                    <a:pt x="38236" y="114654"/>
                    <a:pt x="38236" y="114654"/>
                  </a:cubicBezTo>
                  <a:lnTo>
                    <a:pt x="43817" y="111687"/>
                  </a:lnTo>
                  <a:cubicBezTo>
                    <a:pt x="43817" y="111687"/>
                    <a:pt x="45041" y="103408"/>
                    <a:pt x="45041" y="92854"/>
                  </a:cubicBezTo>
                  <a:cubicBezTo>
                    <a:pt x="45041" y="86689"/>
                    <a:pt x="44678" y="70261"/>
                    <a:pt x="44603" y="61953"/>
                  </a:cubicBezTo>
                  <a:cubicBezTo>
                    <a:pt x="44523" y="53650"/>
                    <a:pt x="44189" y="48302"/>
                    <a:pt x="43551" y="36492"/>
                  </a:cubicBezTo>
                  <a:cubicBezTo>
                    <a:pt x="42916" y="24677"/>
                    <a:pt x="40983" y="1"/>
                    <a:pt x="4098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Google Shape;1904;p55">
              <a:extLst>
                <a:ext uri="{FF2B5EF4-FFF2-40B4-BE49-F238E27FC236}">
                  <a16:creationId xmlns:a16="http://schemas.microsoft.com/office/drawing/2014/main" id="{BE44A56D-41B4-3D17-7287-A6CF44372F1F}"/>
                </a:ext>
              </a:extLst>
            </p:cNvPr>
            <p:cNvSpPr/>
            <p:nvPr/>
          </p:nvSpPr>
          <p:spPr>
            <a:xfrm>
              <a:off x="3875460" y="2521909"/>
              <a:ext cx="754395" cy="1905477"/>
            </a:xfrm>
            <a:custGeom>
              <a:avLst/>
              <a:gdLst/>
              <a:ahLst/>
              <a:cxnLst/>
              <a:rect l="l" t="t" r="r" b="b"/>
              <a:pathLst>
                <a:path w="45631" h="115239" extrusionOk="0">
                  <a:moveTo>
                    <a:pt x="41029" y="835"/>
                  </a:moveTo>
                  <a:cubicBezTo>
                    <a:pt x="41313" y="4459"/>
                    <a:pt x="42983" y="26071"/>
                    <a:pt x="43559" y="36800"/>
                  </a:cubicBezTo>
                  <a:lnTo>
                    <a:pt x="43756" y="40420"/>
                  </a:lnTo>
                  <a:cubicBezTo>
                    <a:pt x="44261" y="49725"/>
                    <a:pt x="44536" y="54848"/>
                    <a:pt x="44607" y="62249"/>
                  </a:cubicBezTo>
                  <a:cubicBezTo>
                    <a:pt x="44640" y="65881"/>
                    <a:pt x="44732" y="71158"/>
                    <a:pt x="44820" y="76260"/>
                  </a:cubicBezTo>
                  <a:cubicBezTo>
                    <a:pt x="44933" y="82856"/>
                    <a:pt x="45050" y="89677"/>
                    <a:pt x="45050" y="93146"/>
                  </a:cubicBezTo>
                  <a:cubicBezTo>
                    <a:pt x="45050" y="102802"/>
                    <a:pt x="44006" y="110642"/>
                    <a:pt x="43848" y="111790"/>
                  </a:cubicBezTo>
                  <a:lnTo>
                    <a:pt x="38775" y="114491"/>
                  </a:lnTo>
                  <a:cubicBezTo>
                    <a:pt x="38482" y="111929"/>
                    <a:pt x="36951" y="98494"/>
                    <a:pt x="36299" y="93409"/>
                  </a:cubicBezTo>
                  <a:cubicBezTo>
                    <a:pt x="36124" y="92052"/>
                    <a:pt x="35827" y="89590"/>
                    <a:pt x="35465" y="86584"/>
                  </a:cubicBezTo>
                  <a:cubicBezTo>
                    <a:pt x="34463" y="78255"/>
                    <a:pt x="32947" y="65669"/>
                    <a:pt x="32150" y="60913"/>
                  </a:cubicBezTo>
                  <a:cubicBezTo>
                    <a:pt x="31073" y="54522"/>
                    <a:pt x="26155" y="32204"/>
                    <a:pt x="26105" y="31983"/>
                  </a:cubicBezTo>
                  <a:cubicBezTo>
                    <a:pt x="26076" y="31850"/>
                    <a:pt x="25963" y="31757"/>
                    <a:pt x="25829" y="31753"/>
                  </a:cubicBezTo>
                  <a:lnTo>
                    <a:pt x="25821" y="31753"/>
                  </a:lnTo>
                  <a:cubicBezTo>
                    <a:pt x="25692" y="31753"/>
                    <a:pt x="25579" y="31841"/>
                    <a:pt x="25542" y="31966"/>
                  </a:cubicBezTo>
                  <a:cubicBezTo>
                    <a:pt x="25474" y="32200"/>
                    <a:pt x="18904" y="55653"/>
                    <a:pt x="17213" y="64971"/>
                  </a:cubicBezTo>
                  <a:cubicBezTo>
                    <a:pt x="15923" y="72077"/>
                    <a:pt x="11886" y="86124"/>
                    <a:pt x="9473" y="94515"/>
                  </a:cubicBezTo>
                  <a:cubicBezTo>
                    <a:pt x="8671" y="97295"/>
                    <a:pt x="8041" y="99492"/>
                    <a:pt x="7703" y="100752"/>
                  </a:cubicBezTo>
                  <a:cubicBezTo>
                    <a:pt x="6442" y="105457"/>
                    <a:pt x="4488" y="112304"/>
                    <a:pt x="4172" y="113410"/>
                  </a:cubicBezTo>
                  <a:cubicBezTo>
                    <a:pt x="3932" y="113475"/>
                    <a:pt x="3408" y="113591"/>
                    <a:pt x="2761" y="113591"/>
                  </a:cubicBezTo>
                  <a:cubicBezTo>
                    <a:pt x="2539" y="113591"/>
                    <a:pt x="2303" y="113578"/>
                    <a:pt x="2058" y="113544"/>
                  </a:cubicBezTo>
                  <a:cubicBezTo>
                    <a:pt x="1116" y="113410"/>
                    <a:pt x="706" y="112850"/>
                    <a:pt x="594" y="112663"/>
                  </a:cubicBezTo>
                  <a:cubicBezTo>
                    <a:pt x="727" y="111390"/>
                    <a:pt x="2238" y="96912"/>
                    <a:pt x="2877" y="89781"/>
                  </a:cubicBezTo>
                  <a:cubicBezTo>
                    <a:pt x="3203" y="86141"/>
                    <a:pt x="3440" y="82041"/>
                    <a:pt x="3671" y="78079"/>
                  </a:cubicBezTo>
                  <a:cubicBezTo>
                    <a:pt x="4025" y="71931"/>
                    <a:pt x="4363" y="66119"/>
                    <a:pt x="4977" y="62992"/>
                  </a:cubicBezTo>
                  <a:cubicBezTo>
                    <a:pt x="5478" y="60450"/>
                    <a:pt x="5719" y="56789"/>
                    <a:pt x="5979" y="52915"/>
                  </a:cubicBezTo>
                  <a:cubicBezTo>
                    <a:pt x="6251" y="48852"/>
                    <a:pt x="6534" y="44649"/>
                    <a:pt x="7131" y="41272"/>
                  </a:cubicBezTo>
                  <a:cubicBezTo>
                    <a:pt x="7761" y="37690"/>
                    <a:pt x="10800" y="5833"/>
                    <a:pt x="11185" y="1754"/>
                  </a:cubicBezTo>
                  <a:cubicBezTo>
                    <a:pt x="12808" y="2354"/>
                    <a:pt x="19634" y="4705"/>
                    <a:pt x="27130" y="4705"/>
                  </a:cubicBezTo>
                  <a:cubicBezTo>
                    <a:pt x="31878" y="4705"/>
                    <a:pt x="36895" y="3762"/>
                    <a:pt x="41029" y="835"/>
                  </a:cubicBezTo>
                  <a:close/>
                  <a:moveTo>
                    <a:pt x="41279" y="1"/>
                  </a:moveTo>
                  <a:cubicBezTo>
                    <a:pt x="41217" y="1"/>
                    <a:pt x="41155" y="21"/>
                    <a:pt x="41104" y="58"/>
                  </a:cubicBezTo>
                  <a:cubicBezTo>
                    <a:pt x="37004" y="3144"/>
                    <a:pt x="31929" y="4128"/>
                    <a:pt x="27124" y="4128"/>
                  </a:cubicBezTo>
                  <a:cubicBezTo>
                    <a:pt x="18730" y="4128"/>
                    <a:pt x="11159" y="1125"/>
                    <a:pt x="11043" y="1077"/>
                  </a:cubicBezTo>
                  <a:cubicBezTo>
                    <a:pt x="11007" y="1063"/>
                    <a:pt x="10969" y="1056"/>
                    <a:pt x="10931" y="1056"/>
                  </a:cubicBezTo>
                  <a:cubicBezTo>
                    <a:pt x="10879" y="1056"/>
                    <a:pt x="10827" y="1070"/>
                    <a:pt x="10784" y="1098"/>
                  </a:cubicBezTo>
                  <a:cubicBezTo>
                    <a:pt x="10704" y="1145"/>
                    <a:pt x="10654" y="1228"/>
                    <a:pt x="10642" y="1320"/>
                  </a:cubicBezTo>
                  <a:cubicBezTo>
                    <a:pt x="10609" y="1679"/>
                    <a:pt x="7214" y="37447"/>
                    <a:pt x="6559" y="41171"/>
                  </a:cubicBezTo>
                  <a:cubicBezTo>
                    <a:pt x="5954" y="44582"/>
                    <a:pt x="5669" y="48798"/>
                    <a:pt x="5399" y="52877"/>
                  </a:cubicBezTo>
                  <a:cubicBezTo>
                    <a:pt x="5139" y="56730"/>
                    <a:pt x="4898" y="60374"/>
                    <a:pt x="4405" y="62879"/>
                  </a:cubicBezTo>
                  <a:cubicBezTo>
                    <a:pt x="3787" y="66048"/>
                    <a:pt x="3449" y="71877"/>
                    <a:pt x="3089" y="78046"/>
                  </a:cubicBezTo>
                  <a:cubicBezTo>
                    <a:pt x="2860" y="82004"/>
                    <a:pt x="2627" y="86099"/>
                    <a:pt x="2301" y="89727"/>
                  </a:cubicBezTo>
                  <a:cubicBezTo>
                    <a:pt x="1633" y="97150"/>
                    <a:pt x="22" y="112538"/>
                    <a:pt x="9" y="112692"/>
                  </a:cubicBezTo>
                  <a:cubicBezTo>
                    <a:pt x="0" y="112742"/>
                    <a:pt x="9" y="112796"/>
                    <a:pt x="34" y="112842"/>
                  </a:cubicBezTo>
                  <a:cubicBezTo>
                    <a:pt x="51" y="112888"/>
                    <a:pt x="535" y="113915"/>
                    <a:pt x="1975" y="114120"/>
                  </a:cubicBezTo>
                  <a:cubicBezTo>
                    <a:pt x="2251" y="114159"/>
                    <a:pt x="2516" y="114174"/>
                    <a:pt x="2765" y="114174"/>
                  </a:cubicBezTo>
                  <a:cubicBezTo>
                    <a:pt x="3743" y="114174"/>
                    <a:pt x="4464" y="113933"/>
                    <a:pt x="4501" y="113919"/>
                  </a:cubicBezTo>
                  <a:cubicBezTo>
                    <a:pt x="4588" y="113890"/>
                    <a:pt x="4659" y="113819"/>
                    <a:pt x="4684" y="113727"/>
                  </a:cubicBezTo>
                  <a:cubicBezTo>
                    <a:pt x="4710" y="113648"/>
                    <a:pt x="6897" y="106017"/>
                    <a:pt x="8266" y="100902"/>
                  </a:cubicBezTo>
                  <a:cubicBezTo>
                    <a:pt x="8600" y="99646"/>
                    <a:pt x="9231" y="97455"/>
                    <a:pt x="10028" y="94678"/>
                  </a:cubicBezTo>
                  <a:cubicBezTo>
                    <a:pt x="12445" y="86274"/>
                    <a:pt x="16490" y="72210"/>
                    <a:pt x="17785" y="65075"/>
                  </a:cubicBezTo>
                  <a:cubicBezTo>
                    <a:pt x="19259" y="56956"/>
                    <a:pt x="24455" y="38052"/>
                    <a:pt x="25788" y="33247"/>
                  </a:cubicBezTo>
                  <a:cubicBezTo>
                    <a:pt x="26810" y="37902"/>
                    <a:pt x="30642" y="55465"/>
                    <a:pt x="31574" y="61010"/>
                  </a:cubicBezTo>
                  <a:cubicBezTo>
                    <a:pt x="32371" y="65752"/>
                    <a:pt x="33887" y="78330"/>
                    <a:pt x="34889" y="86650"/>
                  </a:cubicBezTo>
                  <a:cubicBezTo>
                    <a:pt x="35251" y="89661"/>
                    <a:pt x="35548" y="92123"/>
                    <a:pt x="35723" y="93484"/>
                  </a:cubicBezTo>
                  <a:cubicBezTo>
                    <a:pt x="36442" y="99083"/>
                    <a:pt x="38228" y="114821"/>
                    <a:pt x="38245" y="114979"/>
                  </a:cubicBezTo>
                  <a:cubicBezTo>
                    <a:pt x="38257" y="115076"/>
                    <a:pt x="38316" y="115160"/>
                    <a:pt x="38399" y="115205"/>
                  </a:cubicBezTo>
                  <a:cubicBezTo>
                    <a:pt x="38441" y="115226"/>
                    <a:pt x="38487" y="115239"/>
                    <a:pt x="38533" y="115239"/>
                  </a:cubicBezTo>
                  <a:cubicBezTo>
                    <a:pt x="38583" y="115239"/>
                    <a:pt x="38629" y="115226"/>
                    <a:pt x="38671" y="115205"/>
                  </a:cubicBezTo>
                  <a:lnTo>
                    <a:pt x="44249" y="112237"/>
                  </a:lnTo>
                  <a:cubicBezTo>
                    <a:pt x="44332" y="112191"/>
                    <a:pt x="44386" y="112112"/>
                    <a:pt x="44399" y="112020"/>
                  </a:cubicBezTo>
                  <a:cubicBezTo>
                    <a:pt x="44411" y="111937"/>
                    <a:pt x="45630" y="103600"/>
                    <a:pt x="45630" y="93146"/>
                  </a:cubicBezTo>
                  <a:cubicBezTo>
                    <a:pt x="45630" y="89673"/>
                    <a:pt x="45513" y="82848"/>
                    <a:pt x="45401" y="76251"/>
                  </a:cubicBezTo>
                  <a:cubicBezTo>
                    <a:pt x="45313" y="71150"/>
                    <a:pt x="45225" y="65873"/>
                    <a:pt x="45187" y="62245"/>
                  </a:cubicBezTo>
                  <a:cubicBezTo>
                    <a:pt x="45120" y="54831"/>
                    <a:pt x="44841" y="49700"/>
                    <a:pt x="44336" y="40386"/>
                  </a:cubicBezTo>
                  <a:lnTo>
                    <a:pt x="44139" y="36767"/>
                  </a:lnTo>
                  <a:cubicBezTo>
                    <a:pt x="43509" y="25087"/>
                    <a:pt x="41588" y="518"/>
                    <a:pt x="41568" y="268"/>
                  </a:cubicBezTo>
                  <a:cubicBezTo>
                    <a:pt x="41559" y="164"/>
                    <a:pt x="41497" y="71"/>
                    <a:pt x="41397" y="25"/>
                  </a:cubicBezTo>
                  <a:cubicBezTo>
                    <a:pt x="41360" y="9"/>
                    <a:pt x="41319" y="1"/>
                    <a:pt x="4127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1905;p55">
              <a:extLst>
                <a:ext uri="{FF2B5EF4-FFF2-40B4-BE49-F238E27FC236}">
                  <a16:creationId xmlns:a16="http://schemas.microsoft.com/office/drawing/2014/main" id="{46F5D944-62FC-4858-6C7D-2B427D1BEED7}"/>
                </a:ext>
              </a:extLst>
            </p:cNvPr>
            <p:cNvSpPr/>
            <p:nvPr/>
          </p:nvSpPr>
          <p:spPr>
            <a:xfrm>
              <a:off x="4530279" y="4370927"/>
              <a:ext cx="77256" cy="63098"/>
            </a:xfrm>
            <a:custGeom>
              <a:avLst/>
              <a:gdLst/>
              <a:ahLst/>
              <a:cxnLst/>
              <a:rect l="l" t="t" r="r" b="b"/>
              <a:pathLst>
                <a:path w="4673" h="3816" extrusionOk="0">
                  <a:moveTo>
                    <a:pt x="4508" y="1"/>
                  </a:moveTo>
                  <a:cubicBezTo>
                    <a:pt x="4475" y="1"/>
                    <a:pt x="4443" y="12"/>
                    <a:pt x="4418" y="33"/>
                  </a:cubicBezTo>
                  <a:lnTo>
                    <a:pt x="76" y="3557"/>
                  </a:lnTo>
                  <a:cubicBezTo>
                    <a:pt x="14" y="3611"/>
                    <a:pt x="1" y="3698"/>
                    <a:pt x="51" y="3762"/>
                  </a:cubicBezTo>
                  <a:cubicBezTo>
                    <a:pt x="80" y="3799"/>
                    <a:pt x="122" y="3816"/>
                    <a:pt x="168" y="3816"/>
                  </a:cubicBezTo>
                  <a:cubicBezTo>
                    <a:pt x="197" y="3816"/>
                    <a:pt x="230" y="3808"/>
                    <a:pt x="255" y="3783"/>
                  </a:cubicBezTo>
                  <a:lnTo>
                    <a:pt x="4601" y="259"/>
                  </a:lnTo>
                  <a:cubicBezTo>
                    <a:pt x="4660" y="209"/>
                    <a:pt x="4673" y="117"/>
                    <a:pt x="4622" y="54"/>
                  </a:cubicBezTo>
                  <a:cubicBezTo>
                    <a:pt x="4592" y="19"/>
                    <a:pt x="4549" y="1"/>
                    <a:pt x="4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906;p55">
              <a:extLst>
                <a:ext uri="{FF2B5EF4-FFF2-40B4-BE49-F238E27FC236}">
                  <a16:creationId xmlns:a16="http://schemas.microsoft.com/office/drawing/2014/main" id="{D035415A-BB9C-2E0D-DF71-D632F4595158}"/>
                </a:ext>
              </a:extLst>
            </p:cNvPr>
            <p:cNvSpPr/>
            <p:nvPr/>
          </p:nvSpPr>
          <p:spPr>
            <a:xfrm>
              <a:off x="3874352" y="4372894"/>
              <a:ext cx="62410" cy="48514"/>
            </a:xfrm>
            <a:custGeom>
              <a:avLst/>
              <a:gdLst/>
              <a:ahLst/>
              <a:cxnLst/>
              <a:rect l="l" t="t" r="r" b="b"/>
              <a:pathLst>
                <a:path w="3775" h="2934" extrusionOk="0">
                  <a:moveTo>
                    <a:pt x="162" y="1"/>
                  </a:moveTo>
                  <a:cubicBezTo>
                    <a:pt x="119" y="1"/>
                    <a:pt x="76" y="20"/>
                    <a:pt x="46" y="57"/>
                  </a:cubicBezTo>
                  <a:cubicBezTo>
                    <a:pt x="0" y="119"/>
                    <a:pt x="13" y="211"/>
                    <a:pt x="76" y="261"/>
                  </a:cubicBezTo>
                  <a:lnTo>
                    <a:pt x="3524" y="2903"/>
                  </a:lnTo>
                  <a:cubicBezTo>
                    <a:pt x="3549" y="2924"/>
                    <a:pt x="3578" y="2933"/>
                    <a:pt x="3612" y="2933"/>
                  </a:cubicBezTo>
                  <a:cubicBezTo>
                    <a:pt x="3653" y="2933"/>
                    <a:pt x="3699" y="2916"/>
                    <a:pt x="3725" y="2878"/>
                  </a:cubicBezTo>
                  <a:cubicBezTo>
                    <a:pt x="3775" y="2812"/>
                    <a:pt x="3763" y="2724"/>
                    <a:pt x="3699" y="2674"/>
                  </a:cubicBezTo>
                  <a:lnTo>
                    <a:pt x="251" y="32"/>
                  </a:lnTo>
                  <a:cubicBezTo>
                    <a:pt x="225" y="11"/>
                    <a:pt x="194" y="1"/>
                    <a:pt x="1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Google Shape;1907;p55">
              <a:extLst>
                <a:ext uri="{FF2B5EF4-FFF2-40B4-BE49-F238E27FC236}">
                  <a16:creationId xmlns:a16="http://schemas.microsoft.com/office/drawing/2014/main" id="{1200DA02-C9FE-BC07-6D34-430DF209F08A}"/>
                </a:ext>
              </a:extLst>
            </p:cNvPr>
            <p:cNvSpPr/>
            <p:nvPr/>
          </p:nvSpPr>
          <p:spPr>
            <a:xfrm>
              <a:off x="4341298" y="2661687"/>
              <a:ext cx="45349" cy="242850"/>
            </a:xfrm>
            <a:custGeom>
              <a:avLst/>
              <a:gdLst/>
              <a:ahLst/>
              <a:cxnLst/>
              <a:rect l="l" t="t" r="r" b="b"/>
              <a:pathLst>
                <a:path w="2743" h="14687" extrusionOk="0">
                  <a:moveTo>
                    <a:pt x="498" y="1"/>
                  </a:moveTo>
                  <a:cubicBezTo>
                    <a:pt x="409" y="9"/>
                    <a:pt x="351" y="63"/>
                    <a:pt x="351" y="142"/>
                  </a:cubicBezTo>
                  <a:lnTo>
                    <a:pt x="1" y="14541"/>
                  </a:lnTo>
                  <a:cubicBezTo>
                    <a:pt x="1" y="14599"/>
                    <a:pt x="34" y="14654"/>
                    <a:pt x="88" y="14674"/>
                  </a:cubicBezTo>
                  <a:cubicBezTo>
                    <a:pt x="109" y="14683"/>
                    <a:pt x="126" y="14687"/>
                    <a:pt x="147" y="14687"/>
                  </a:cubicBezTo>
                  <a:cubicBezTo>
                    <a:pt x="184" y="14687"/>
                    <a:pt x="222" y="14674"/>
                    <a:pt x="251" y="14645"/>
                  </a:cubicBezTo>
                  <a:lnTo>
                    <a:pt x="2689" y="12207"/>
                  </a:lnTo>
                  <a:cubicBezTo>
                    <a:pt x="2743" y="12149"/>
                    <a:pt x="2743" y="12057"/>
                    <a:pt x="2689" y="12003"/>
                  </a:cubicBezTo>
                  <a:cubicBezTo>
                    <a:pt x="2660" y="11973"/>
                    <a:pt x="2622" y="11958"/>
                    <a:pt x="2585" y="11958"/>
                  </a:cubicBezTo>
                  <a:cubicBezTo>
                    <a:pt x="2547" y="11958"/>
                    <a:pt x="2509" y="11973"/>
                    <a:pt x="2480" y="12003"/>
                  </a:cubicBezTo>
                  <a:lnTo>
                    <a:pt x="301" y="14182"/>
                  </a:lnTo>
                  <a:lnTo>
                    <a:pt x="639" y="151"/>
                  </a:lnTo>
                  <a:cubicBezTo>
                    <a:pt x="644" y="71"/>
                    <a:pt x="581" y="5"/>
                    <a:pt x="4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Google Shape;1908;p55">
              <a:extLst>
                <a:ext uri="{FF2B5EF4-FFF2-40B4-BE49-F238E27FC236}">
                  <a16:creationId xmlns:a16="http://schemas.microsoft.com/office/drawing/2014/main" id="{D6F2101E-E477-4814-3F3F-B59BB82DBEE9}"/>
                </a:ext>
              </a:extLst>
            </p:cNvPr>
            <p:cNvSpPr/>
            <p:nvPr/>
          </p:nvSpPr>
          <p:spPr>
            <a:xfrm>
              <a:off x="4321557" y="2899477"/>
              <a:ext cx="120109" cy="147591"/>
            </a:xfrm>
            <a:custGeom>
              <a:avLst/>
              <a:gdLst/>
              <a:ahLst/>
              <a:cxnLst/>
              <a:rect l="l" t="t" r="r" b="b"/>
              <a:pathLst>
                <a:path w="7265" h="8926" extrusionOk="0">
                  <a:moveTo>
                    <a:pt x="7101" y="1"/>
                  </a:moveTo>
                  <a:cubicBezTo>
                    <a:pt x="7059" y="1"/>
                    <a:pt x="7017" y="19"/>
                    <a:pt x="6989" y="54"/>
                  </a:cubicBezTo>
                  <a:lnTo>
                    <a:pt x="50" y="8688"/>
                  </a:lnTo>
                  <a:cubicBezTo>
                    <a:pt x="0" y="8750"/>
                    <a:pt x="9" y="8842"/>
                    <a:pt x="71" y="8892"/>
                  </a:cubicBezTo>
                  <a:cubicBezTo>
                    <a:pt x="97" y="8913"/>
                    <a:pt x="130" y="8925"/>
                    <a:pt x="164" y="8925"/>
                  </a:cubicBezTo>
                  <a:cubicBezTo>
                    <a:pt x="205" y="8925"/>
                    <a:pt x="247" y="8904"/>
                    <a:pt x="276" y="8871"/>
                  </a:cubicBezTo>
                  <a:lnTo>
                    <a:pt x="7214" y="238"/>
                  </a:lnTo>
                  <a:cubicBezTo>
                    <a:pt x="7264" y="176"/>
                    <a:pt x="7256" y="83"/>
                    <a:pt x="7193" y="33"/>
                  </a:cubicBezTo>
                  <a:cubicBezTo>
                    <a:pt x="7166" y="11"/>
                    <a:pt x="7133" y="1"/>
                    <a:pt x="7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1909;p55">
              <a:extLst>
                <a:ext uri="{FF2B5EF4-FFF2-40B4-BE49-F238E27FC236}">
                  <a16:creationId xmlns:a16="http://schemas.microsoft.com/office/drawing/2014/main" id="{501FE629-8A71-89BD-8BAB-7E034451C5F9}"/>
                </a:ext>
              </a:extLst>
            </p:cNvPr>
            <p:cNvSpPr/>
            <p:nvPr/>
          </p:nvSpPr>
          <p:spPr>
            <a:xfrm>
              <a:off x="4372497" y="2909910"/>
              <a:ext cx="100914" cy="98631"/>
            </a:xfrm>
            <a:custGeom>
              <a:avLst/>
              <a:gdLst/>
              <a:ahLst/>
              <a:cxnLst/>
              <a:rect l="l" t="t" r="r" b="b"/>
              <a:pathLst>
                <a:path w="6104" h="5965" extrusionOk="0">
                  <a:moveTo>
                    <a:pt x="5944" y="1"/>
                  </a:moveTo>
                  <a:cubicBezTo>
                    <a:pt x="5908" y="1"/>
                    <a:pt x="5872" y="14"/>
                    <a:pt x="5845" y="42"/>
                  </a:cubicBezTo>
                  <a:lnTo>
                    <a:pt x="59" y="5714"/>
                  </a:lnTo>
                  <a:cubicBezTo>
                    <a:pt x="0" y="5769"/>
                    <a:pt x="0" y="5861"/>
                    <a:pt x="54" y="5919"/>
                  </a:cubicBezTo>
                  <a:cubicBezTo>
                    <a:pt x="84" y="5948"/>
                    <a:pt x="121" y="5965"/>
                    <a:pt x="160" y="5965"/>
                  </a:cubicBezTo>
                  <a:cubicBezTo>
                    <a:pt x="197" y="5965"/>
                    <a:pt x="230" y="5948"/>
                    <a:pt x="260" y="5923"/>
                  </a:cubicBezTo>
                  <a:lnTo>
                    <a:pt x="6046" y="250"/>
                  </a:lnTo>
                  <a:cubicBezTo>
                    <a:pt x="6104" y="196"/>
                    <a:pt x="6104" y="104"/>
                    <a:pt x="6050" y="46"/>
                  </a:cubicBezTo>
                  <a:cubicBezTo>
                    <a:pt x="6020" y="15"/>
                    <a:pt x="5981" y="1"/>
                    <a:pt x="59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1910;p55">
              <a:extLst>
                <a:ext uri="{FF2B5EF4-FFF2-40B4-BE49-F238E27FC236}">
                  <a16:creationId xmlns:a16="http://schemas.microsoft.com/office/drawing/2014/main" id="{1DFDB934-0733-24BE-5FA6-21EE4F821B4D}"/>
                </a:ext>
              </a:extLst>
            </p:cNvPr>
            <p:cNvSpPr/>
            <p:nvPr/>
          </p:nvSpPr>
          <p:spPr>
            <a:xfrm>
              <a:off x="4109578" y="2767504"/>
              <a:ext cx="149189" cy="157678"/>
            </a:xfrm>
            <a:custGeom>
              <a:avLst/>
              <a:gdLst/>
              <a:ahLst/>
              <a:cxnLst/>
              <a:rect l="l" t="t" r="r" b="b"/>
              <a:pathLst>
                <a:path w="9024" h="9536" extrusionOk="0">
                  <a:moveTo>
                    <a:pt x="164" y="0"/>
                  </a:moveTo>
                  <a:cubicBezTo>
                    <a:pt x="112" y="0"/>
                    <a:pt x="62" y="29"/>
                    <a:pt x="39" y="79"/>
                  </a:cubicBezTo>
                  <a:cubicBezTo>
                    <a:pt x="1" y="154"/>
                    <a:pt x="31" y="238"/>
                    <a:pt x="101" y="275"/>
                  </a:cubicBezTo>
                  <a:cubicBezTo>
                    <a:pt x="6238" y="3364"/>
                    <a:pt x="8697" y="9385"/>
                    <a:pt x="8722" y="9443"/>
                  </a:cubicBezTo>
                  <a:cubicBezTo>
                    <a:pt x="8743" y="9501"/>
                    <a:pt x="8798" y="9535"/>
                    <a:pt x="8856" y="9535"/>
                  </a:cubicBezTo>
                  <a:cubicBezTo>
                    <a:pt x="8877" y="9535"/>
                    <a:pt x="8893" y="9531"/>
                    <a:pt x="8910" y="9522"/>
                  </a:cubicBezTo>
                  <a:cubicBezTo>
                    <a:pt x="8985" y="9493"/>
                    <a:pt x="9023" y="9410"/>
                    <a:pt x="8993" y="9335"/>
                  </a:cubicBezTo>
                  <a:cubicBezTo>
                    <a:pt x="8968" y="9276"/>
                    <a:pt x="6472" y="3156"/>
                    <a:pt x="231" y="17"/>
                  </a:cubicBezTo>
                  <a:cubicBezTo>
                    <a:pt x="210" y="5"/>
                    <a:pt x="187" y="0"/>
                    <a:pt x="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Google Shape;1911;p55">
              <a:extLst>
                <a:ext uri="{FF2B5EF4-FFF2-40B4-BE49-F238E27FC236}">
                  <a16:creationId xmlns:a16="http://schemas.microsoft.com/office/drawing/2014/main" id="{B6D4C024-A2F2-84B6-40AB-6B430B352F7E}"/>
                </a:ext>
              </a:extLst>
            </p:cNvPr>
            <p:cNvSpPr/>
            <p:nvPr/>
          </p:nvSpPr>
          <p:spPr>
            <a:xfrm>
              <a:off x="4349300" y="2597304"/>
              <a:ext cx="55152" cy="43074"/>
            </a:xfrm>
            <a:custGeom>
              <a:avLst/>
              <a:gdLst/>
              <a:ahLst/>
              <a:cxnLst/>
              <a:rect l="l" t="t" r="r" b="b"/>
              <a:pathLst>
                <a:path w="3336" h="2605" extrusionOk="0">
                  <a:moveTo>
                    <a:pt x="3179" y="0"/>
                  </a:moveTo>
                  <a:cubicBezTo>
                    <a:pt x="3111" y="0"/>
                    <a:pt x="3050" y="51"/>
                    <a:pt x="3035" y="120"/>
                  </a:cubicBezTo>
                  <a:lnTo>
                    <a:pt x="2727" y="1706"/>
                  </a:lnTo>
                  <a:lnTo>
                    <a:pt x="326" y="2266"/>
                  </a:lnTo>
                  <a:lnTo>
                    <a:pt x="602" y="379"/>
                  </a:lnTo>
                  <a:cubicBezTo>
                    <a:pt x="615" y="300"/>
                    <a:pt x="561" y="225"/>
                    <a:pt x="480" y="212"/>
                  </a:cubicBezTo>
                  <a:cubicBezTo>
                    <a:pt x="474" y="212"/>
                    <a:pt x="468" y="212"/>
                    <a:pt x="462" y="212"/>
                  </a:cubicBezTo>
                  <a:cubicBezTo>
                    <a:pt x="387" y="212"/>
                    <a:pt x="325" y="263"/>
                    <a:pt x="314" y="338"/>
                  </a:cubicBezTo>
                  <a:lnTo>
                    <a:pt x="10" y="2437"/>
                  </a:lnTo>
                  <a:cubicBezTo>
                    <a:pt x="1" y="2483"/>
                    <a:pt x="18" y="2533"/>
                    <a:pt x="55" y="2567"/>
                  </a:cubicBezTo>
                  <a:cubicBezTo>
                    <a:pt x="80" y="2592"/>
                    <a:pt x="118" y="2604"/>
                    <a:pt x="151" y="2604"/>
                  </a:cubicBezTo>
                  <a:cubicBezTo>
                    <a:pt x="164" y="2604"/>
                    <a:pt x="176" y="2600"/>
                    <a:pt x="185" y="2600"/>
                  </a:cubicBezTo>
                  <a:lnTo>
                    <a:pt x="2881" y="1970"/>
                  </a:lnTo>
                  <a:cubicBezTo>
                    <a:pt x="2940" y="1957"/>
                    <a:pt x="2981" y="1911"/>
                    <a:pt x="2990" y="1857"/>
                  </a:cubicBezTo>
                  <a:lnTo>
                    <a:pt x="3324" y="174"/>
                  </a:lnTo>
                  <a:cubicBezTo>
                    <a:pt x="3336" y="95"/>
                    <a:pt x="3286" y="20"/>
                    <a:pt x="3207" y="3"/>
                  </a:cubicBezTo>
                  <a:cubicBezTo>
                    <a:pt x="3197" y="1"/>
                    <a:pt x="3188" y="0"/>
                    <a:pt x="3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Google Shape;1912;p55">
              <a:extLst>
                <a:ext uri="{FF2B5EF4-FFF2-40B4-BE49-F238E27FC236}">
                  <a16:creationId xmlns:a16="http://schemas.microsoft.com/office/drawing/2014/main" id="{3E4A6A8A-46B5-41CF-7C42-14EE15DF794B}"/>
                </a:ext>
              </a:extLst>
            </p:cNvPr>
            <p:cNvSpPr/>
            <p:nvPr/>
          </p:nvSpPr>
          <p:spPr>
            <a:xfrm>
              <a:off x="4223131" y="2590393"/>
              <a:ext cx="131152" cy="49985"/>
            </a:xfrm>
            <a:custGeom>
              <a:avLst/>
              <a:gdLst/>
              <a:ahLst/>
              <a:cxnLst/>
              <a:rect l="l" t="t" r="r" b="b"/>
              <a:pathLst>
                <a:path w="7933" h="3023" extrusionOk="0">
                  <a:moveTo>
                    <a:pt x="702" y="1"/>
                  </a:moveTo>
                  <a:cubicBezTo>
                    <a:pt x="641" y="1"/>
                    <a:pt x="584" y="39"/>
                    <a:pt x="564" y="99"/>
                  </a:cubicBezTo>
                  <a:lnTo>
                    <a:pt x="26" y="1783"/>
                  </a:lnTo>
                  <a:cubicBezTo>
                    <a:pt x="1" y="1858"/>
                    <a:pt x="42" y="1941"/>
                    <a:pt x="117" y="1966"/>
                  </a:cubicBezTo>
                  <a:cubicBezTo>
                    <a:pt x="2676" y="2801"/>
                    <a:pt x="7728" y="3018"/>
                    <a:pt x="7778" y="3022"/>
                  </a:cubicBezTo>
                  <a:lnTo>
                    <a:pt x="7782" y="3022"/>
                  </a:lnTo>
                  <a:cubicBezTo>
                    <a:pt x="7861" y="3022"/>
                    <a:pt x="7924" y="2960"/>
                    <a:pt x="7928" y="2880"/>
                  </a:cubicBezTo>
                  <a:cubicBezTo>
                    <a:pt x="7932" y="2801"/>
                    <a:pt x="7870" y="2735"/>
                    <a:pt x="7791" y="2730"/>
                  </a:cubicBezTo>
                  <a:cubicBezTo>
                    <a:pt x="7741" y="2730"/>
                    <a:pt x="2906" y="2521"/>
                    <a:pt x="347" y="1733"/>
                  </a:cubicBezTo>
                  <a:lnTo>
                    <a:pt x="844" y="188"/>
                  </a:lnTo>
                  <a:cubicBezTo>
                    <a:pt x="869" y="112"/>
                    <a:pt x="827" y="33"/>
                    <a:pt x="747" y="8"/>
                  </a:cubicBezTo>
                  <a:cubicBezTo>
                    <a:pt x="732" y="3"/>
                    <a:pt x="717" y="1"/>
                    <a:pt x="7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Google Shape;1913;p55">
              <a:extLst>
                <a:ext uri="{FF2B5EF4-FFF2-40B4-BE49-F238E27FC236}">
                  <a16:creationId xmlns:a16="http://schemas.microsoft.com/office/drawing/2014/main" id="{42309B7F-8C13-021A-6CCC-DBCB75131E4E}"/>
                </a:ext>
              </a:extLst>
            </p:cNvPr>
            <p:cNvSpPr/>
            <p:nvPr/>
          </p:nvSpPr>
          <p:spPr>
            <a:xfrm>
              <a:off x="4107792" y="2583415"/>
              <a:ext cx="91061" cy="39568"/>
            </a:xfrm>
            <a:custGeom>
              <a:avLst/>
              <a:gdLst/>
              <a:ahLst/>
              <a:cxnLst/>
              <a:rect l="l" t="t" r="r" b="b"/>
              <a:pathLst>
                <a:path w="5508" h="2393" extrusionOk="0">
                  <a:moveTo>
                    <a:pt x="5350" y="1"/>
                  </a:moveTo>
                  <a:cubicBezTo>
                    <a:pt x="5285" y="1"/>
                    <a:pt x="5221" y="45"/>
                    <a:pt x="5207" y="113"/>
                  </a:cubicBezTo>
                  <a:lnTo>
                    <a:pt x="4718" y="2095"/>
                  </a:lnTo>
                  <a:cubicBezTo>
                    <a:pt x="3536" y="2024"/>
                    <a:pt x="760" y="1770"/>
                    <a:pt x="264" y="1303"/>
                  </a:cubicBezTo>
                  <a:cubicBezTo>
                    <a:pt x="235" y="1276"/>
                    <a:pt x="198" y="1262"/>
                    <a:pt x="162" y="1262"/>
                  </a:cubicBezTo>
                  <a:cubicBezTo>
                    <a:pt x="124" y="1262"/>
                    <a:pt x="87" y="1277"/>
                    <a:pt x="59" y="1307"/>
                  </a:cubicBezTo>
                  <a:cubicBezTo>
                    <a:pt x="0" y="1365"/>
                    <a:pt x="5" y="1457"/>
                    <a:pt x="64" y="1511"/>
                  </a:cubicBezTo>
                  <a:cubicBezTo>
                    <a:pt x="748" y="2163"/>
                    <a:pt x="4405" y="2371"/>
                    <a:pt x="4823" y="2392"/>
                  </a:cubicBezTo>
                  <a:lnTo>
                    <a:pt x="4831" y="2392"/>
                  </a:lnTo>
                  <a:cubicBezTo>
                    <a:pt x="4898" y="2392"/>
                    <a:pt x="4956" y="2346"/>
                    <a:pt x="4973" y="2284"/>
                  </a:cubicBezTo>
                  <a:lnTo>
                    <a:pt x="5490" y="180"/>
                  </a:lnTo>
                  <a:cubicBezTo>
                    <a:pt x="5507" y="105"/>
                    <a:pt x="5461" y="26"/>
                    <a:pt x="5382" y="4"/>
                  </a:cubicBezTo>
                  <a:cubicBezTo>
                    <a:pt x="5371" y="2"/>
                    <a:pt x="5361" y="1"/>
                    <a:pt x="5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Google Shape;1914;p55">
              <a:extLst>
                <a:ext uri="{FF2B5EF4-FFF2-40B4-BE49-F238E27FC236}">
                  <a16:creationId xmlns:a16="http://schemas.microsoft.com/office/drawing/2014/main" id="{4B6EF0E9-5F98-2236-D278-1D6FBE733788}"/>
                </a:ext>
              </a:extLst>
            </p:cNvPr>
            <p:cNvSpPr/>
            <p:nvPr/>
          </p:nvSpPr>
          <p:spPr>
            <a:xfrm>
              <a:off x="4394024" y="2566055"/>
              <a:ext cx="100518" cy="63891"/>
            </a:xfrm>
            <a:custGeom>
              <a:avLst/>
              <a:gdLst/>
              <a:ahLst/>
              <a:cxnLst/>
              <a:rect l="l" t="t" r="r" b="b"/>
              <a:pathLst>
                <a:path w="6080" h="3864" extrusionOk="0">
                  <a:moveTo>
                    <a:pt x="5203" y="1"/>
                  </a:moveTo>
                  <a:cubicBezTo>
                    <a:pt x="5182" y="1"/>
                    <a:pt x="5161" y="5"/>
                    <a:pt x="5140" y="14"/>
                  </a:cubicBezTo>
                  <a:cubicBezTo>
                    <a:pt x="5070" y="53"/>
                    <a:pt x="5039" y="136"/>
                    <a:pt x="5074" y="211"/>
                  </a:cubicBezTo>
                  <a:lnTo>
                    <a:pt x="5725" y="1559"/>
                  </a:lnTo>
                  <a:lnTo>
                    <a:pt x="4008" y="2540"/>
                  </a:lnTo>
                  <a:cubicBezTo>
                    <a:pt x="2230" y="3559"/>
                    <a:pt x="164" y="3571"/>
                    <a:pt x="143" y="3571"/>
                  </a:cubicBezTo>
                  <a:cubicBezTo>
                    <a:pt x="64" y="3571"/>
                    <a:pt x="1" y="3638"/>
                    <a:pt x="1" y="3718"/>
                  </a:cubicBezTo>
                  <a:cubicBezTo>
                    <a:pt x="1" y="3797"/>
                    <a:pt x="64" y="3864"/>
                    <a:pt x="143" y="3864"/>
                  </a:cubicBezTo>
                  <a:cubicBezTo>
                    <a:pt x="230" y="3864"/>
                    <a:pt x="2305" y="3851"/>
                    <a:pt x="4151" y="2795"/>
                  </a:cubicBezTo>
                  <a:lnTo>
                    <a:pt x="5983" y="1743"/>
                  </a:lnTo>
                  <a:cubicBezTo>
                    <a:pt x="6050" y="1706"/>
                    <a:pt x="6079" y="1622"/>
                    <a:pt x="6046" y="1555"/>
                  </a:cubicBezTo>
                  <a:lnTo>
                    <a:pt x="5336" y="82"/>
                  </a:lnTo>
                  <a:cubicBezTo>
                    <a:pt x="5309" y="30"/>
                    <a:pt x="5258" y="1"/>
                    <a:pt x="52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Google Shape;1915;p55">
              <a:extLst>
                <a:ext uri="{FF2B5EF4-FFF2-40B4-BE49-F238E27FC236}">
                  <a16:creationId xmlns:a16="http://schemas.microsoft.com/office/drawing/2014/main" id="{F1533AEC-01C9-2C6C-04DF-3C3682ECD0A0}"/>
                </a:ext>
              </a:extLst>
            </p:cNvPr>
            <p:cNvSpPr/>
            <p:nvPr/>
          </p:nvSpPr>
          <p:spPr>
            <a:xfrm>
              <a:off x="4537802" y="1727985"/>
              <a:ext cx="395424" cy="734766"/>
            </a:xfrm>
            <a:custGeom>
              <a:avLst/>
              <a:gdLst/>
              <a:ahLst/>
              <a:cxnLst/>
              <a:rect l="l" t="t" r="r" b="b"/>
              <a:pathLst>
                <a:path w="23918" h="44437" extrusionOk="0">
                  <a:moveTo>
                    <a:pt x="3733" y="1"/>
                  </a:moveTo>
                  <a:lnTo>
                    <a:pt x="0" y="21635"/>
                  </a:lnTo>
                  <a:cubicBezTo>
                    <a:pt x="0" y="21635"/>
                    <a:pt x="14195" y="44415"/>
                    <a:pt x="17935" y="44436"/>
                  </a:cubicBezTo>
                  <a:cubicBezTo>
                    <a:pt x="17945" y="44436"/>
                    <a:pt x="17955" y="44437"/>
                    <a:pt x="17966" y="44437"/>
                  </a:cubicBezTo>
                  <a:cubicBezTo>
                    <a:pt x="21692" y="44437"/>
                    <a:pt x="23805" y="40612"/>
                    <a:pt x="23863" y="38613"/>
                  </a:cubicBezTo>
                  <a:cubicBezTo>
                    <a:pt x="23917" y="36613"/>
                    <a:pt x="9569" y="7357"/>
                    <a:pt x="8480" y="5261"/>
                  </a:cubicBezTo>
                  <a:cubicBezTo>
                    <a:pt x="7386" y="3165"/>
                    <a:pt x="3733" y="1"/>
                    <a:pt x="37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Google Shape;1916;p55">
              <a:extLst>
                <a:ext uri="{FF2B5EF4-FFF2-40B4-BE49-F238E27FC236}">
                  <a16:creationId xmlns:a16="http://schemas.microsoft.com/office/drawing/2014/main" id="{046E2C9D-FFF2-7E80-E159-2EE9DEAB3FE1}"/>
                </a:ext>
              </a:extLst>
            </p:cNvPr>
            <p:cNvSpPr/>
            <p:nvPr/>
          </p:nvSpPr>
          <p:spPr>
            <a:xfrm>
              <a:off x="4532825" y="1723157"/>
              <a:ext cx="405294" cy="744422"/>
            </a:xfrm>
            <a:custGeom>
              <a:avLst/>
              <a:gdLst/>
              <a:ahLst/>
              <a:cxnLst/>
              <a:rect l="l" t="t" r="r" b="b"/>
              <a:pathLst>
                <a:path w="24515" h="45021" extrusionOk="0">
                  <a:moveTo>
                    <a:pt x="4230" y="857"/>
                  </a:moveTo>
                  <a:cubicBezTo>
                    <a:pt x="5195" y="1729"/>
                    <a:pt x="7675" y="4063"/>
                    <a:pt x="8522" y="5686"/>
                  </a:cubicBezTo>
                  <a:cubicBezTo>
                    <a:pt x="10125" y="8767"/>
                    <a:pt x="23922" y="37077"/>
                    <a:pt x="23872" y="38896"/>
                  </a:cubicBezTo>
                  <a:cubicBezTo>
                    <a:pt x="23818" y="40784"/>
                    <a:pt x="21793" y="44436"/>
                    <a:pt x="18266" y="44436"/>
                  </a:cubicBezTo>
                  <a:lnTo>
                    <a:pt x="18241" y="44436"/>
                  </a:lnTo>
                  <a:cubicBezTo>
                    <a:pt x="15314" y="44424"/>
                    <a:pt x="4581" y="28235"/>
                    <a:pt x="607" y="21867"/>
                  </a:cubicBezTo>
                  <a:lnTo>
                    <a:pt x="4230" y="857"/>
                  </a:lnTo>
                  <a:close/>
                  <a:moveTo>
                    <a:pt x="4037" y="1"/>
                  </a:moveTo>
                  <a:cubicBezTo>
                    <a:pt x="4003" y="1"/>
                    <a:pt x="3970" y="7"/>
                    <a:pt x="3938" y="17"/>
                  </a:cubicBezTo>
                  <a:cubicBezTo>
                    <a:pt x="3838" y="50"/>
                    <a:pt x="3767" y="139"/>
                    <a:pt x="3746" y="243"/>
                  </a:cubicBezTo>
                  <a:lnTo>
                    <a:pt x="14" y="21876"/>
                  </a:lnTo>
                  <a:cubicBezTo>
                    <a:pt x="1" y="21948"/>
                    <a:pt x="18" y="22018"/>
                    <a:pt x="56" y="22081"/>
                  </a:cubicBezTo>
                  <a:cubicBezTo>
                    <a:pt x="1517" y="24427"/>
                    <a:pt x="14442" y="45000"/>
                    <a:pt x="18236" y="45021"/>
                  </a:cubicBezTo>
                  <a:lnTo>
                    <a:pt x="18266" y="45021"/>
                  </a:lnTo>
                  <a:cubicBezTo>
                    <a:pt x="22215" y="45021"/>
                    <a:pt x="24394" y="41050"/>
                    <a:pt x="24453" y="38913"/>
                  </a:cubicBezTo>
                  <a:cubicBezTo>
                    <a:pt x="24515" y="36776"/>
                    <a:pt x="9708" y="6705"/>
                    <a:pt x="9035" y="5420"/>
                  </a:cubicBezTo>
                  <a:cubicBezTo>
                    <a:pt x="7933" y="3299"/>
                    <a:pt x="4376" y="201"/>
                    <a:pt x="4222" y="72"/>
                  </a:cubicBezTo>
                  <a:cubicBezTo>
                    <a:pt x="4172" y="24"/>
                    <a:pt x="4104" y="1"/>
                    <a:pt x="40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Google Shape;1917;p55">
              <a:extLst>
                <a:ext uri="{FF2B5EF4-FFF2-40B4-BE49-F238E27FC236}">
                  <a16:creationId xmlns:a16="http://schemas.microsoft.com/office/drawing/2014/main" id="{155620AE-B154-D50F-898A-935AB166124E}"/>
                </a:ext>
              </a:extLst>
            </p:cNvPr>
            <p:cNvSpPr/>
            <p:nvPr/>
          </p:nvSpPr>
          <p:spPr>
            <a:xfrm>
              <a:off x="4537802" y="1928376"/>
              <a:ext cx="375139" cy="415359"/>
            </a:xfrm>
            <a:custGeom>
              <a:avLst/>
              <a:gdLst/>
              <a:ahLst/>
              <a:cxnLst/>
              <a:rect l="l" t="t" r="r" b="b"/>
              <a:pathLst>
                <a:path w="22691" h="25120" extrusionOk="0">
                  <a:moveTo>
                    <a:pt x="5056" y="0"/>
                  </a:moveTo>
                  <a:lnTo>
                    <a:pt x="661" y="5694"/>
                  </a:lnTo>
                  <a:lnTo>
                    <a:pt x="0" y="9515"/>
                  </a:lnTo>
                  <a:cubicBezTo>
                    <a:pt x="0" y="9515"/>
                    <a:pt x="5561" y="18440"/>
                    <a:pt x="10638" y="25120"/>
                  </a:cubicBezTo>
                  <a:cubicBezTo>
                    <a:pt x="14258" y="23971"/>
                    <a:pt x="19713" y="22185"/>
                    <a:pt x="20891" y="21475"/>
                  </a:cubicBezTo>
                  <a:cubicBezTo>
                    <a:pt x="22690" y="20393"/>
                    <a:pt x="13335" y="19074"/>
                    <a:pt x="12855" y="18478"/>
                  </a:cubicBezTo>
                  <a:cubicBezTo>
                    <a:pt x="12374" y="17877"/>
                    <a:pt x="8776" y="12120"/>
                    <a:pt x="8417" y="9956"/>
                  </a:cubicBezTo>
                  <a:cubicBezTo>
                    <a:pt x="8058" y="7798"/>
                    <a:pt x="9018" y="5039"/>
                    <a:pt x="9018" y="3603"/>
                  </a:cubicBezTo>
                  <a:cubicBezTo>
                    <a:pt x="9018" y="3378"/>
                    <a:pt x="8962" y="3284"/>
                    <a:pt x="8868" y="3284"/>
                  </a:cubicBezTo>
                  <a:cubicBezTo>
                    <a:pt x="8631" y="3284"/>
                    <a:pt x="8148" y="3883"/>
                    <a:pt x="7690" y="4484"/>
                  </a:cubicBezTo>
                  <a:cubicBezTo>
                    <a:pt x="7232" y="5081"/>
                    <a:pt x="6799" y="5681"/>
                    <a:pt x="6660" y="5681"/>
                  </a:cubicBezTo>
                  <a:cubicBezTo>
                    <a:pt x="6639" y="5681"/>
                    <a:pt x="6625" y="5668"/>
                    <a:pt x="6618" y="5640"/>
                  </a:cubicBezTo>
                  <a:cubicBezTo>
                    <a:pt x="6497" y="5160"/>
                    <a:pt x="5056" y="0"/>
                    <a:pt x="5056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Google Shape;1918;p55">
              <a:extLst>
                <a:ext uri="{FF2B5EF4-FFF2-40B4-BE49-F238E27FC236}">
                  <a16:creationId xmlns:a16="http://schemas.microsoft.com/office/drawing/2014/main" id="{96AB1AD1-D7EC-ED3F-892F-496CC31E3028}"/>
                </a:ext>
              </a:extLst>
            </p:cNvPr>
            <p:cNvSpPr/>
            <p:nvPr/>
          </p:nvSpPr>
          <p:spPr>
            <a:xfrm>
              <a:off x="4606070" y="1741312"/>
              <a:ext cx="82712" cy="105774"/>
            </a:xfrm>
            <a:custGeom>
              <a:avLst/>
              <a:gdLst/>
              <a:ahLst/>
              <a:cxnLst/>
              <a:rect l="l" t="t" r="r" b="b"/>
              <a:pathLst>
                <a:path w="5003" h="6397" extrusionOk="0">
                  <a:moveTo>
                    <a:pt x="0" y="1"/>
                  </a:moveTo>
                  <a:cubicBezTo>
                    <a:pt x="85" y="665"/>
                    <a:pt x="210" y="1679"/>
                    <a:pt x="339" y="2877"/>
                  </a:cubicBezTo>
                  <a:cubicBezTo>
                    <a:pt x="798" y="3145"/>
                    <a:pt x="1721" y="3687"/>
                    <a:pt x="2727" y="4359"/>
                  </a:cubicBezTo>
                  <a:cubicBezTo>
                    <a:pt x="3491" y="4869"/>
                    <a:pt x="4359" y="5715"/>
                    <a:pt x="5002" y="6397"/>
                  </a:cubicBezTo>
                  <a:cubicBezTo>
                    <a:pt x="4580" y="5545"/>
                    <a:pt x="4263" y="4923"/>
                    <a:pt x="4092" y="4588"/>
                  </a:cubicBezTo>
                  <a:cubicBezTo>
                    <a:pt x="3420" y="3299"/>
                    <a:pt x="1708" y="1553"/>
                    <a:pt x="555" y="455"/>
                  </a:cubicBezTo>
                  <a:cubicBezTo>
                    <a:pt x="335" y="272"/>
                    <a:pt x="147" y="118"/>
                    <a:pt x="0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Google Shape;1919;p55">
              <a:extLst>
                <a:ext uri="{FF2B5EF4-FFF2-40B4-BE49-F238E27FC236}">
                  <a16:creationId xmlns:a16="http://schemas.microsoft.com/office/drawing/2014/main" id="{45924EBC-CF1B-5ACE-ECE4-BF32224EC5B0}"/>
                </a:ext>
              </a:extLst>
            </p:cNvPr>
            <p:cNvSpPr/>
            <p:nvPr/>
          </p:nvSpPr>
          <p:spPr>
            <a:xfrm>
              <a:off x="4615246" y="1748834"/>
              <a:ext cx="89457" cy="116125"/>
            </a:xfrm>
            <a:custGeom>
              <a:avLst/>
              <a:gdLst/>
              <a:ahLst/>
              <a:cxnLst/>
              <a:rect l="l" t="t" r="r" b="b"/>
              <a:pathLst>
                <a:path w="5411" h="7023" extrusionOk="0">
                  <a:moveTo>
                    <a:pt x="0" y="0"/>
                  </a:moveTo>
                  <a:cubicBezTo>
                    <a:pt x="1153" y="1098"/>
                    <a:pt x="2865" y="2844"/>
                    <a:pt x="3537" y="4133"/>
                  </a:cubicBezTo>
                  <a:cubicBezTo>
                    <a:pt x="3708" y="4468"/>
                    <a:pt x="4025" y="5090"/>
                    <a:pt x="4447" y="5942"/>
                  </a:cubicBezTo>
                  <a:cubicBezTo>
                    <a:pt x="5015" y="6547"/>
                    <a:pt x="5411" y="7023"/>
                    <a:pt x="5411" y="7023"/>
                  </a:cubicBezTo>
                  <a:cubicBezTo>
                    <a:pt x="5411" y="7023"/>
                    <a:pt x="4092" y="3545"/>
                    <a:pt x="2172" y="1863"/>
                  </a:cubicBezTo>
                  <a:cubicBezTo>
                    <a:pt x="1274" y="1077"/>
                    <a:pt x="531" y="447"/>
                    <a:pt x="0" y="0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Google Shape;1920;p55">
              <a:extLst>
                <a:ext uri="{FF2B5EF4-FFF2-40B4-BE49-F238E27FC236}">
                  <a16:creationId xmlns:a16="http://schemas.microsoft.com/office/drawing/2014/main" id="{094BE1C8-A4A1-6D35-4AA0-A507076898F7}"/>
                </a:ext>
              </a:extLst>
            </p:cNvPr>
            <p:cNvSpPr/>
            <p:nvPr/>
          </p:nvSpPr>
          <p:spPr>
            <a:xfrm>
              <a:off x="3906874" y="1662561"/>
              <a:ext cx="712815" cy="944628"/>
            </a:xfrm>
            <a:custGeom>
              <a:avLst/>
              <a:gdLst/>
              <a:ahLst/>
              <a:cxnLst/>
              <a:rect l="l" t="t" r="r" b="b"/>
              <a:pathLst>
                <a:path w="43116" h="57129" extrusionOk="0">
                  <a:moveTo>
                    <a:pt x="24339" y="0"/>
                  </a:moveTo>
                  <a:cubicBezTo>
                    <a:pt x="24339" y="0"/>
                    <a:pt x="21299" y="702"/>
                    <a:pt x="19283" y="823"/>
                  </a:cubicBezTo>
                  <a:cubicBezTo>
                    <a:pt x="17262" y="944"/>
                    <a:pt x="1904" y="5256"/>
                    <a:pt x="622" y="9736"/>
                  </a:cubicBezTo>
                  <a:cubicBezTo>
                    <a:pt x="0" y="11923"/>
                    <a:pt x="7765" y="31110"/>
                    <a:pt x="8033" y="41443"/>
                  </a:cubicBezTo>
                  <a:cubicBezTo>
                    <a:pt x="8303" y="51917"/>
                    <a:pt x="9035" y="53320"/>
                    <a:pt x="9035" y="53320"/>
                  </a:cubicBezTo>
                  <a:cubicBezTo>
                    <a:pt x="15701" y="56161"/>
                    <a:pt x="21187" y="57128"/>
                    <a:pt x="25567" y="57128"/>
                  </a:cubicBezTo>
                  <a:cubicBezTo>
                    <a:pt x="34907" y="57128"/>
                    <a:pt x="39218" y="52731"/>
                    <a:pt x="39218" y="52731"/>
                  </a:cubicBezTo>
                  <a:cubicBezTo>
                    <a:pt x="39218" y="52731"/>
                    <a:pt x="42836" y="22673"/>
                    <a:pt x="42975" y="17814"/>
                  </a:cubicBezTo>
                  <a:cubicBezTo>
                    <a:pt x="43116" y="12950"/>
                    <a:pt x="41893" y="3958"/>
                    <a:pt x="41893" y="3958"/>
                  </a:cubicBezTo>
                  <a:lnTo>
                    <a:pt x="243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Google Shape;1921;p55">
              <a:extLst>
                <a:ext uri="{FF2B5EF4-FFF2-40B4-BE49-F238E27FC236}">
                  <a16:creationId xmlns:a16="http://schemas.microsoft.com/office/drawing/2014/main" id="{2FEFFEFC-8A41-71E6-4A51-3E60059F6C27}"/>
                </a:ext>
              </a:extLst>
            </p:cNvPr>
            <p:cNvSpPr/>
            <p:nvPr/>
          </p:nvSpPr>
          <p:spPr>
            <a:xfrm>
              <a:off x="3908246" y="1657766"/>
              <a:ext cx="716221" cy="953739"/>
            </a:xfrm>
            <a:custGeom>
              <a:avLst/>
              <a:gdLst/>
              <a:ahLst/>
              <a:cxnLst/>
              <a:rect l="l" t="t" r="r" b="b"/>
              <a:pathLst>
                <a:path w="43322" h="57680" extrusionOk="0">
                  <a:moveTo>
                    <a:pt x="24256" y="591"/>
                  </a:moveTo>
                  <a:lnTo>
                    <a:pt x="41547" y="4486"/>
                  </a:lnTo>
                  <a:cubicBezTo>
                    <a:pt x="41726" y="5839"/>
                    <a:pt x="42728" y="13712"/>
                    <a:pt x="42603" y="18096"/>
                  </a:cubicBezTo>
                  <a:cubicBezTo>
                    <a:pt x="42470" y="22747"/>
                    <a:pt x="39092" y="50938"/>
                    <a:pt x="38859" y="52883"/>
                  </a:cubicBezTo>
                  <a:cubicBezTo>
                    <a:pt x="38274" y="53424"/>
                    <a:pt x="33962" y="57108"/>
                    <a:pt x="25432" y="57108"/>
                  </a:cubicBezTo>
                  <a:cubicBezTo>
                    <a:pt x="21115" y="57108"/>
                    <a:pt x="15718" y="56164"/>
                    <a:pt x="9177" y="53392"/>
                  </a:cubicBezTo>
                  <a:cubicBezTo>
                    <a:pt x="9031" y="52946"/>
                    <a:pt x="8471" y="50675"/>
                    <a:pt x="8241" y="41724"/>
                  </a:cubicBezTo>
                  <a:cubicBezTo>
                    <a:pt x="8079" y="35496"/>
                    <a:pt x="5194" y="26023"/>
                    <a:pt x="3090" y="19106"/>
                  </a:cubicBezTo>
                  <a:cubicBezTo>
                    <a:pt x="1750" y="14701"/>
                    <a:pt x="593" y="10903"/>
                    <a:pt x="819" y="10105"/>
                  </a:cubicBezTo>
                  <a:cubicBezTo>
                    <a:pt x="2042" y="5818"/>
                    <a:pt x="17401" y="1510"/>
                    <a:pt x="19216" y="1400"/>
                  </a:cubicBezTo>
                  <a:cubicBezTo>
                    <a:pt x="21100" y="1288"/>
                    <a:pt x="23792" y="695"/>
                    <a:pt x="24256" y="591"/>
                  </a:cubicBezTo>
                  <a:close/>
                  <a:moveTo>
                    <a:pt x="24256" y="0"/>
                  </a:moveTo>
                  <a:cubicBezTo>
                    <a:pt x="24235" y="0"/>
                    <a:pt x="24214" y="2"/>
                    <a:pt x="24193" y="7"/>
                  </a:cubicBezTo>
                  <a:cubicBezTo>
                    <a:pt x="24160" y="15"/>
                    <a:pt x="21154" y="704"/>
                    <a:pt x="19183" y="820"/>
                  </a:cubicBezTo>
                  <a:cubicBezTo>
                    <a:pt x="17187" y="942"/>
                    <a:pt x="1612" y="5221"/>
                    <a:pt x="260" y="9947"/>
                  </a:cubicBezTo>
                  <a:cubicBezTo>
                    <a:pt x="0" y="10865"/>
                    <a:pt x="861" y="13774"/>
                    <a:pt x="2534" y="19273"/>
                  </a:cubicBezTo>
                  <a:cubicBezTo>
                    <a:pt x="4630" y="26161"/>
                    <a:pt x="7503" y="35591"/>
                    <a:pt x="7661" y="41741"/>
                  </a:cubicBezTo>
                  <a:cubicBezTo>
                    <a:pt x="7929" y="52161"/>
                    <a:pt x="8663" y="53685"/>
                    <a:pt x="8692" y="53743"/>
                  </a:cubicBezTo>
                  <a:cubicBezTo>
                    <a:pt x="8721" y="53806"/>
                    <a:pt x="8776" y="53851"/>
                    <a:pt x="8834" y="53876"/>
                  </a:cubicBezTo>
                  <a:cubicBezTo>
                    <a:pt x="15489" y="56712"/>
                    <a:pt x="20995" y="57680"/>
                    <a:pt x="25408" y="57680"/>
                  </a:cubicBezTo>
                  <a:cubicBezTo>
                    <a:pt x="34817" y="57680"/>
                    <a:pt x="39280" y="53288"/>
                    <a:pt x="39343" y="53225"/>
                  </a:cubicBezTo>
                  <a:cubicBezTo>
                    <a:pt x="39389" y="53180"/>
                    <a:pt x="39418" y="53117"/>
                    <a:pt x="39426" y="53055"/>
                  </a:cubicBezTo>
                  <a:cubicBezTo>
                    <a:pt x="39460" y="52754"/>
                    <a:pt x="43046" y="22930"/>
                    <a:pt x="43183" y="18113"/>
                  </a:cubicBezTo>
                  <a:cubicBezTo>
                    <a:pt x="43322" y="13278"/>
                    <a:pt x="42110" y="4298"/>
                    <a:pt x="42098" y="4206"/>
                  </a:cubicBezTo>
                  <a:cubicBezTo>
                    <a:pt x="42081" y="4086"/>
                    <a:pt x="41994" y="3989"/>
                    <a:pt x="41873" y="3964"/>
                  </a:cubicBezTo>
                  <a:lnTo>
                    <a:pt x="24322" y="7"/>
                  </a:lnTo>
                  <a:cubicBezTo>
                    <a:pt x="24299" y="2"/>
                    <a:pt x="24277" y="0"/>
                    <a:pt x="2425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Google Shape;1922;p55">
              <a:extLst>
                <a:ext uri="{FF2B5EF4-FFF2-40B4-BE49-F238E27FC236}">
                  <a16:creationId xmlns:a16="http://schemas.microsoft.com/office/drawing/2014/main" id="{6240890C-16EC-8D0E-58F2-3F1DCF218F37}"/>
                </a:ext>
              </a:extLst>
            </p:cNvPr>
            <p:cNvSpPr/>
            <p:nvPr/>
          </p:nvSpPr>
          <p:spPr>
            <a:xfrm>
              <a:off x="4069698" y="1924424"/>
              <a:ext cx="529519" cy="599543"/>
            </a:xfrm>
            <a:custGeom>
              <a:avLst/>
              <a:gdLst/>
              <a:ahLst/>
              <a:cxnLst/>
              <a:rect l="l" t="t" r="r" b="b"/>
              <a:pathLst>
                <a:path w="32029" h="36259" extrusionOk="0">
                  <a:moveTo>
                    <a:pt x="32029" y="3629"/>
                  </a:moveTo>
                  <a:lnTo>
                    <a:pt x="21070" y="8559"/>
                  </a:lnTo>
                  <a:lnTo>
                    <a:pt x="18064" y="7157"/>
                  </a:lnTo>
                  <a:lnTo>
                    <a:pt x="22126" y="35841"/>
                  </a:lnTo>
                  <a:lnTo>
                    <a:pt x="24189" y="35499"/>
                  </a:lnTo>
                  <a:lnTo>
                    <a:pt x="32029" y="3629"/>
                  </a:lnTo>
                  <a:close/>
                  <a:moveTo>
                    <a:pt x="2780" y="1"/>
                  </a:moveTo>
                  <a:lnTo>
                    <a:pt x="906" y="20586"/>
                  </a:lnTo>
                  <a:cubicBezTo>
                    <a:pt x="931" y="20557"/>
                    <a:pt x="956" y="20528"/>
                    <a:pt x="981" y="20499"/>
                  </a:cubicBezTo>
                  <a:cubicBezTo>
                    <a:pt x="981" y="20495"/>
                    <a:pt x="985" y="20490"/>
                    <a:pt x="990" y="20486"/>
                  </a:cubicBezTo>
                  <a:cubicBezTo>
                    <a:pt x="1846" y="19580"/>
                    <a:pt x="2981" y="18524"/>
                    <a:pt x="3486" y="18524"/>
                  </a:cubicBezTo>
                  <a:cubicBezTo>
                    <a:pt x="3490" y="18524"/>
                    <a:pt x="3499" y="18524"/>
                    <a:pt x="3503" y="18528"/>
                  </a:cubicBezTo>
                  <a:cubicBezTo>
                    <a:pt x="3557" y="18532"/>
                    <a:pt x="3657" y="18532"/>
                    <a:pt x="3786" y="18532"/>
                  </a:cubicBezTo>
                  <a:lnTo>
                    <a:pt x="4112" y="18532"/>
                  </a:lnTo>
                  <a:cubicBezTo>
                    <a:pt x="6341" y="18532"/>
                    <a:pt x="7769" y="18679"/>
                    <a:pt x="8023" y="19384"/>
                  </a:cubicBezTo>
                  <a:cubicBezTo>
                    <a:pt x="8137" y="19689"/>
                    <a:pt x="8187" y="19931"/>
                    <a:pt x="8066" y="20128"/>
                  </a:cubicBezTo>
                  <a:cubicBezTo>
                    <a:pt x="7948" y="20324"/>
                    <a:pt x="7748" y="20353"/>
                    <a:pt x="7582" y="20374"/>
                  </a:cubicBezTo>
                  <a:cubicBezTo>
                    <a:pt x="7468" y="20390"/>
                    <a:pt x="7352" y="20407"/>
                    <a:pt x="7239" y="20474"/>
                  </a:cubicBezTo>
                  <a:cubicBezTo>
                    <a:pt x="7052" y="20578"/>
                    <a:pt x="6651" y="20683"/>
                    <a:pt x="6204" y="20771"/>
                  </a:cubicBezTo>
                  <a:cubicBezTo>
                    <a:pt x="6546" y="20850"/>
                    <a:pt x="6855" y="20946"/>
                    <a:pt x="7052" y="21062"/>
                  </a:cubicBezTo>
                  <a:cubicBezTo>
                    <a:pt x="7548" y="21351"/>
                    <a:pt x="10462" y="23881"/>
                    <a:pt x="10441" y="24590"/>
                  </a:cubicBezTo>
                  <a:cubicBezTo>
                    <a:pt x="10433" y="24858"/>
                    <a:pt x="10345" y="25066"/>
                    <a:pt x="10187" y="25208"/>
                  </a:cubicBezTo>
                  <a:cubicBezTo>
                    <a:pt x="10011" y="25367"/>
                    <a:pt x="9765" y="25438"/>
                    <a:pt x="9410" y="25438"/>
                  </a:cubicBezTo>
                  <a:cubicBezTo>
                    <a:pt x="9331" y="25438"/>
                    <a:pt x="9247" y="25434"/>
                    <a:pt x="9156" y="25430"/>
                  </a:cubicBezTo>
                  <a:cubicBezTo>
                    <a:pt x="9147" y="25425"/>
                    <a:pt x="9139" y="25425"/>
                    <a:pt x="9131" y="25425"/>
                  </a:cubicBezTo>
                  <a:cubicBezTo>
                    <a:pt x="9135" y="25450"/>
                    <a:pt x="9135" y="25475"/>
                    <a:pt x="9139" y="25500"/>
                  </a:cubicBezTo>
                  <a:cubicBezTo>
                    <a:pt x="9164" y="25675"/>
                    <a:pt x="9201" y="25914"/>
                    <a:pt x="9110" y="26160"/>
                  </a:cubicBezTo>
                  <a:cubicBezTo>
                    <a:pt x="8930" y="26640"/>
                    <a:pt x="8187" y="26719"/>
                    <a:pt x="7707" y="26719"/>
                  </a:cubicBezTo>
                  <a:lnTo>
                    <a:pt x="7690" y="26719"/>
                  </a:lnTo>
                  <a:cubicBezTo>
                    <a:pt x="7673" y="27078"/>
                    <a:pt x="7594" y="27638"/>
                    <a:pt x="7264" y="27964"/>
                  </a:cubicBezTo>
                  <a:cubicBezTo>
                    <a:pt x="7089" y="28135"/>
                    <a:pt x="6867" y="28222"/>
                    <a:pt x="6617" y="28222"/>
                  </a:cubicBezTo>
                  <a:cubicBezTo>
                    <a:pt x="6588" y="28222"/>
                    <a:pt x="6563" y="28222"/>
                    <a:pt x="6534" y="28218"/>
                  </a:cubicBezTo>
                  <a:cubicBezTo>
                    <a:pt x="5661" y="28147"/>
                    <a:pt x="4275" y="27224"/>
                    <a:pt x="3849" y="26928"/>
                  </a:cubicBezTo>
                  <a:cubicBezTo>
                    <a:pt x="3331" y="27112"/>
                    <a:pt x="1582" y="27717"/>
                    <a:pt x="234" y="27972"/>
                  </a:cubicBezTo>
                  <a:lnTo>
                    <a:pt x="0" y="30540"/>
                  </a:lnTo>
                  <a:lnTo>
                    <a:pt x="14595" y="36259"/>
                  </a:lnTo>
                  <a:lnTo>
                    <a:pt x="15422" y="5917"/>
                  </a:lnTo>
                  <a:lnTo>
                    <a:pt x="2780" y="1"/>
                  </a:ln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Google Shape;1923;p55">
              <a:extLst>
                <a:ext uri="{FF2B5EF4-FFF2-40B4-BE49-F238E27FC236}">
                  <a16:creationId xmlns:a16="http://schemas.microsoft.com/office/drawing/2014/main" id="{359007E9-6E01-0154-371D-4B7172616D97}"/>
                </a:ext>
              </a:extLst>
            </p:cNvPr>
            <p:cNvSpPr/>
            <p:nvPr/>
          </p:nvSpPr>
          <p:spPr>
            <a:xfrm>
              <a:off x="4428266" y="1694322"/>
              <a:ext cx="173310" cy="90711"/>
            </a:xfrm>
            <a:custGeom>
              <a:avLst/>
              <a:gdLst/>
              <a:ahLst/>
              <a:cxnLst/>
              <a:rect l="l" t="t" r="r" b="b"/>
              <a:pathLst>
                <a:path w="10483" h="5486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52"/>
                    <a:pt x="1003" y="2396"/>
                    <a:pt x="1487" y="3723"/>
                  </a:cubicBezTo>
                  <a:cubicBezTo>
                    <a:pt x="3958" y="4170"/>
                    <a:pt x="7808" y="4943"/>
                    <a:pt x="10483" y="5486"/>
                  </a:cubicBezTo>
                  <a:cubicBezTo>
                    <a:pt x="10308" y="3929"/>
                    <a:pt x="10157" y="2730"/>
                    <a:pt x="10095" y="227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Google Shape;1924;p55">
              <a:extLst>
                <a:ext uri="{FF2B5EF4-FFF2-40B4-BE49-F238E27FC236}">
                  <a16:creationId xmlns:a16="http://schemas.microsoft.com/office/drawing/2014/main" id="{4BA1CA29-9650-F8CF-E23B-826C71C6237F}"/>
                </a:ext>
              </a:extLst>
            </p:cNvPr>
            <p:cNvSpPr/>
            <p:nvPr/>
          </p:nvSpPr>
          <p:spPr>
            <a:xfrm>
              <a:off x="4425719" y="1688783"/>
              <a:ext cx="180832" cy="97209"/>
            </a:xfrm>
            <a:custGeom>
              <a:avLst/>
              <a:gdLst/>
              <a:ahLst/>
              <a:cxnLst/>
              <a:rect l="l" t="t" r="r" b="b"/>
              <a:pathLst>
                <a:path w="10938" h="5879" extrusionOk="0">
                  <a:moveTo>
                    <a:pt x="0" y="0"/>
                  </a:moveTo>
                  <a:cubicBezTo>
                    <a:pt x="51" y="110"/>
                    <a:pt x="101" y="218"/>
                    <a:pt x="155" y="335"/>
                  </a:cubicBezTo>
                  <a:lnTo>
                    <a:pt x="10249" y="2610"/>
                  </a:lnTo>
                  <a:cubicBezTo>
                    <a:pt x="10311" y="3065"/>
                    <a:pt x="10462" y="4264"/>
                    <a:pt x="10637" y="5821"/>
                  </a:cubicBezTo>
                  <a:cubicBezTo>
                    <a:pt x="10737" y="5842"/>
                    <a:pt x="10837" y="5862"/>
                    <a:pt x="10937" y="5879"/>
                  </a:cubicBezTo>
                  <a:cubicBezTo>
                    <a:pt x="10708" y="3825"/>
                    <a:pt x="10512" y="2372"/>
                    <a:pt x="10512" y="23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Google Shape;1925;p55">
              <a:extLst>
                <a:ext uri="{FF2B5EF4-FFF2-40B4-BE49-F238E27FC236}">
                  <a16:creationId xmlns:a16="http://schemas.microsoft.com/office/drawing/2014/main" id="{E9BF95FC-C493-1634-C9A0-0C0281A936A1}"/>
                </a:ext>
              </a:extLst>
            </p:cNvPr>
            <p:cNvSpPr/>
            <p:nvPr/>
          </p:nvSpPr>
          <p:spPr>
            <a:xfrm>
              <a:off x="3921490" y="1695413"/>
              <a:ext cx="243044" cy="167070"/>
            </a:xfrm>
            <a:custGeom>
              <a:avLst/>
              <a:gdLst/>
              <a:ahLst/>
              <a:cxnLst/>
              <a:rect l="l" t="t" r="r" b="b"/>
              <a:pathLst>
                <a:path w="14701" h="10104" extrusionOk="0">
                  <a:moveTo>
                    <a:pt x="14700" y="0"/>
                  </a:moveTo>
                  <a:lnTo>
                    <a:pt x="14700" y="0"/>
                  </a:lnTo>
                  <a:cubicBezTo>
                    <a:pt x="9532" y="1487"/>
                    <a:pt x="945" y="4655"/>
                    <a:pt x="22" y="7815"/>
                  </a:cubicBezTo>
                  <a:cubicBezTo>
                    <a:pt x="22" y="7824"/>
                    <a:pt x="18" y="7832"/>
                    <a:pt x="18" y="7840"/>
                  </a:cubicBezTo>
                  <a:cubicBezTo>
                    <a:pt x="10" y="7870"/>
                    <a:pt x="1" y="7899"/>
                    <a:pt x="1" y="7932"/>
                  </a:cubicBezTo>
                  <a:lnTo>
                    <a:pt x="3095" y="10104"/>
                  </a:lnTo>
                  <a:cubicBezTo>
                    <a:pt x="3829" y="8358"/>
                    <a:pt x="4409" y="7148"/>
                    <a:pt x="4677" y="6880"/>
                  </a:cubicBezTo>
                  <a:cubicBezTo>
                    <a:pt x="5457" y="6100"/>
                    <a:pt x="11436" y="4397"/>
                    <a:pt x="14496" y="3562"/>
                  </a:cubicBezTo>
                  <a:cubicBezTo>
                    <a:pt x="14337" y="2339"/>
                    <a:pt x="14366" y="1119"/>
                    <a:pt x="14700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Google Shape;1926;p55">
              <a:extLst>
                <a:ext uri="{FF2B5EF4-FFF2-40B4-BE49-F238E27FC236}">
                  <a16:creationId xmlns:a16="http://schemas.microsoft.com/office/drawing/2014/main" id="{E1B2F4DE-A1A0-844F-0939-B1A4BF1C8F05}"/>
                </a:ext>
              </a:extLst>
            </p:cNvPr>
            <p:cNvSpPr/>
            <p:nvPr/>
          </p:nvSpPr>
          <p:spPr>
            <a:xfrm>
              <a:off x="3918745" y="1689544"/>
              <a:ext cx="247723" cy="137042"/>
            </a:xfrm>
            <a:custGeom>
              <a:avLst/>
              <a:gdLst/>
              <a:ahLst/>
              <a:cxnLst/>
              <a:rect l="l" t="t" r="r" b="b"/>
              <a:pathLst>
                <a:path w="14984" h="8288" extrusionOk="0">
                  <a:moveTo>
                    <a:pt x="14983" y="0"/>
                  </a:moveTo>
                  <a:lnTo>
                    <a:pt x="14983" y="0"/>
                  </a:lnTo>
                  <a:cubicBezTo>
                    <a:pt x="9895" y="1437"/>
                    <a:pt x="1348" y="4568"/>
                    <a:pt x="1" y="7833"/>
                  </a:cubicBezTo>
                  <a:lnTo>
                    <a:pt x="5" y="7833"/>
                  </a:lnTo>
                  <a:cubicBezTo>
                    <a:pt x="146" y="7883"/>
                    <a:pt x="221" y="8029"/>
                    <a:pt x="188" y="8170"/>
                  </a:cubicBezTo>
                  <a:lnTo>
                    <a:pt x="188" y="8170"/>
                  </a:lnTo>
                  <a:cubicBezTo>
                    <a:pt x="1111" y="5010"/>
                    <a:pt x="9698" y="1842"/>
                    <a:pt x="14866" y="355"/>
                  </a:cubicBezTo>
                  <a:cubicBezTo>
                    <a:pt x="14899" y="235"/>
                    <a:pt x="14937" y="118"/>
                    <a:pt x="14983" y="0"/>
                  </a:cubicBezTo>
                  <a:close/>
                  <a:moveTo>
                    <a:pt x="184" y="8195"/>
                  </a:moveTo>
                  <a:lnTo>
                    <a:pt x="184" y="8195"/>
                  </a:lnTo>
                  <a:cubicBezTo>
                    <a:pt x="180" y="8200"/>
                    <a:pt x="180" y="8204"/>
                    <a:pt x="180" y="8204"/>
                  </a:cubicBezTo>
                  <a:cubicBezTo>
                    <a:pt x="171" y="8229"/>
                    <a:pt x="159" y="8254"/>
                    <a:pt x="151" y="8279"/>
                  </a:cubicBezTo>
                  <a:lnTo>
                    <a:pt x="167" y="8287"/>
                  </a:lnTo>
                  <a:cubicBezTo>
                    <a:pt x="167" y="8254"/>
                    <a:pt x="176" y="8225"/>
                    <a:pt x="184" y="8195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Google Shape;1927;p55">
              <a:extLst>
                <a:ext uri="{FF2B5EF4-FFF2-40B4-BE49-F238E27FC236}">
                  <a16:creationId xmlns:a16="http://schemas.microsoft.com/office/drawing/2014/main" id="{B0348628-85B4-86E3-DDEA-97313FBDF189}"/>
                </a:ext>
              </a:extLst>
            </p:cNvPr>
            <p:cNvSpPr/>
            <p:nvPr/>
          </p:nvSpPr>
          <p:spPr>
            <a:xfrm>
              <a:off x="4247221" y="1716610"/>
              <a:ext cx="188504" cy="888326"/>
            </a:xfrm>
            <a:custGeom>
              <a:avLst/>
              <a:gdLst/>
              <a:ahLst/>
              <a:cxnLst/>
              <a:rect l="l" t="t" r="r" b="b"/>
              <a:pathLst>
                <a:path w="11402" h="53724" extrusionOk="0">
                  <a:moveTo>
                    <a:pt x="3115" y="1"/>
                  </a:moveTo>
                  <a:lnTo>
                    <a:pt x="1" y="5899"/>
                  </a:lnTo>
                  <a:lnTo>
                    <a:pt x="4872" y="11585"/>
                  </a:lnTo>
                  <a:lnTo>
                    <a:pt x="3841" y="49458"/>
                  </a:lnTo>
                  <a:lnTo>
                    <a:pt x="7523" y="53724"/>
                  </a:lnTo>
                  <a:lnTo>
                    <a:pt x="11402" y="48489"/>
                  </a:lnTo>
                  <a:lnTo>
                    <a:pt x="6108" y="11105"/>
                  </a:lnTo>
                  <a:lnTo>
                    <a:pt x="8521" y="5707"/>
                  </a:lnTo>
                  <a:lnTo>
                    <a:pt x="311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Google Shape;1928;p55">
              <a:extLst>
                <a:ext uri="{FF2B5EF4-FFF2-40B4-BE49-F238E27FC236}">
                  <a16:creationId xmlns:a16="http://schemas.microsoft.com/office/drawing/2014/main" id="{889DC86E-7F93-C4DB-5AC9-B2CCC559C924}"/>
                </a:ext>
              </a:extLst>
            </p:cNvPr>
            <p:cNvSpPr/>
            <p:nvPr/>
          </p:nvSpPr>
          <p:spPr>
            <a:xfrm>
              <a:off x="4118142" y="1983235"/>
              <a:ext cx="578935" cy="584562"/>
            </a:xfrm>
            <a:custGeom>
              <a:avLst/>
              <a:gdLst/>
              <a:ahLst/>
              <a:cxnLst/>
              <a:rect l="l" t="t" r="r" b="b"/>
              <a:pathLst>
                <a:path w="35018" h="35353" extrusionOk="0">
                  <a:moveTo>
                    <a:pt x="2869" y="1"/>
                  </a:moveTo>
                  <a:lnTo>
                    <a:pt x="1" y="26719"/>
                  </a:lnTo>
                  <a:lnTo>
                    <a:pt x="17918" y="35353"/>
                  </a:lnTo>
                  <a:lnTo>
                    <a:pt x="31478" y="27191"/>
                  </a:lnTo>
                  <a:lnTo>
                    <a:pt x="35018" y="1663"/>
                  </a:lnTo>
                  <a:lnTo>
                    <a:pt x="20958" y="9465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Google Shape;1929;p55">
              <a:extLst>
                <a:ext uri="{FF2B5EF4-FFF2-40B4-BE49-F238E27FC236}">
                  <a16:creationId xmlns:a16="http://schemas.microsoft.com/office/drawing/2014/main" id="{79403C96-313A-EA8D-6CC2-78DF95E41FD3}"/>
                </a:ext>
              </a:extLst>
            </p:cNvPr>
            <p:cNvSpPr/>
            <p:nvPr/>
          </p:nvSpPr>
          <p:spPr>
            <a:xfrm>
              <a:off x="4113182" y="1978457"/>
              <a:ext cx="588937" cy="594169"/>
            </a:xfrm>
            <a:custGeom>
              <a:avLst/>
              <a:gdLst/>
              <a:ahLst/>
              <a:cxnLst/>
              <a:rect l="l" t="t" r="r" b="b"/>
              <a:pathLst>
                <a:path w="35623" h="35934" extrusionOk="0">
                  <a:moveTo>
                    <a:pt x="3415" y="746"/>
                  </a:moveTo>
                  <a:lnTo>
                    <a:pt x="21124" y="10013"/>
                  </a:lnTo>
                  <a:cubicBezTo>
                    <a:pt x="21167" y="10035"/>
                    <a:pt x="21213" y="10047"/>
                    <a:pt x="21260" y="10047"/>
                  </a:cubicBezTo>
                  <a:cubicBezTo>
                    <a:pt x="21308" y="10047"/>
                    <a:pt x="21357" y="10034"/>
                    <a:pt x="21399" y="10008"/>
                  </a:cubicBezTo>
                  <a:lnTo>
                    <a:pt x="34950" y="2490"/>
                  </a:lnTo>
                  <a:lnTo>
                    <a:pt x="31511" y="27305"/>
                  </a:lnTo>
                  <a:lnTo>
                    <a:pt x="18202" y="35312"/>
                  </a:lnTo>
                  <a:lnTo>
                    <a:pt x="614" y="26837"/>
                  </a:lnTo>
                  <a:lnTo>
                    <a:pt x="3415" y="746"/>
                  </a:lnTo>
                  <a:close/>
                  <a:moveTo>
                    <a:pt x="3172" y="0"/>
                  </a:moveTo>
                  <a:cubicBezTo>
                    <a:pt x="3124" y="0"/>
                    <a:pt x="3076" y="12"/>
                    <a:pt x="3031" y="35"/>
                  </a:cubicBezTo>
                  <a:cubicBezTo>
                    <a:pt x="2948" y="77"/>
                    <a:pt x="2889" y="164"/>
                    <a:pt x="2881" y="261"/>
                  </a:cubicBezTo>
                  <a:lnTo>
                    <a:pt x="13" y="26979"/>
                  </a:lnTo>
                  <a:cubicBezTo>
                    <a:pt x="0" y="27100"/>
                    <a:pt x="63" y="27216"/>
                    <a:pt x="175" y="27272"/>
                  </a:cubicBezTo>
                  <a:lnTo>
                    <a:pt x="18093" y="35904"/>
                  </a:lnTo>
                  <a:cubicBezTo>
                    <a:pt x="18131" y="35921"/>
                    <a:pt x="18173" y="35933"/>
                    <a:pt x="18218" y="35933"/>
                  </a:cubicBezTo>
                  <a:cubicBezTo>
                    <a:pt x="18268" y="35933"/>
                    <a:pt x="18323" y="35917"/>
                    <a:pt x="18368" y="35892"/>
                  </a:cubicBezTo>
                  <a:lnTo>
                    <a:pt x="31928" y="27730"/>
                  </a:lnTo>
                  <a:cubicBezTo>
                    <a:pt x="32004" y="27684"/>
                    <a:pt x="32054" y="27605"/>
                    <a:pt x="32066" y="27522"/>
                  </a:cubicBezTo>
                  <a:lnTo>
                    <a:pt x="35607" y="1993"/>
                  </a:lnTo>
                  <a:cubicBezTo>
                    <a:pt x="35623" y="1885"/>
                    <a:pt x="35576" y="1777"/>
                    <a:pt x="35485" y="1713"/>
                  </a:cubicBezTo>
                  <a:cubicBezTo>
                    <a:pt x="35435" y="1680"/>
                    <a:pt x="35377" y="1663"/>
                    <a:pt x="35320" y="1663"/>
                  </a:cubicBezTo>
                  <a:cubicBezTo>
                    <a:pt x="35272" y="1663"/>
                    <a:pt x="35224" y="1675"/>
                    <a:pt x="35181" y="1697"/>
                  </a:cubicBezTo>
                  <a:lnTo>
                    <a:pt x="21254" y="9424"/>
                  </a:lnTo>
                  <a:lnTo>
                    <a:pt x="3306" y="31"/>
                  </a:lnTo>
                  <a:cubicBezTo>
                    <a:pt x="3264" y="11"/>
                    <a:pt x="3218" y="0"/>
                    <a:pt x="317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Google Shape;1930;p55">
              <a:extLst>
                <a:ext uri="{FF2B5EF4-FFF2-40B4-BE49-F238E27FC236}">
                  <a16:creationId xmlns:a16="http://schemas.microsoft.com/office/drawing/2014/main" id="{D4EA5BF7-5035-17C2-4FCA-FCFAFC89893D}"/>
                </a:ext>
              </a:extLst>
            </p:cNvPr>
            <p:cNvSpPr/>
            <p:nvPr/>
          </p:nvSpPr>
          <p:spPr>
            <a:xfrm>
              <a:off x="4453182" y="2165588"/>
              <a:ext cx="14036" cy="75763"/>
            </a:xfrm>
            <a:custGeom>
              <a:avLst/>
              <a:gdLst/>
              <a:ahLst/>
              <a:cxnLst/>
              <a:rect l="l" t="t" r="r" b="b"/>
              <a:pathLst>
                <a:path w="849" h="4582" extrusionOk="0">
                  <a:moveTo>
                    <a:pt x="691" y="0"/>
                  </a:moveTo>
                  <a:cubicBezTo>
                    <a:pt x="615" y="0"/>
                    <a:pt x="559" y="55"/>
                    <a:pt x="552" y="127"/>
                  </a:cubicBezTo>
                  <a:lnTo>
                    <a:pt x="14" y="4418"/>
                  </a:lnTo>
                  <a:cubicBezTo>
                    <a:pt x="1" y="4498"/>
                    <a:pt x="59" y="4573"/>
                    <a:pt x="139" y="4582"/>
                  </a:cubicBezTo>
                  <a:lnTo>
                    <a:pt x="155" y="4582"/>
                  </a:lnTo>
                  <a:cubicBezTo>
                    <a:pt x="226" y="4582"/>
                    <a:pt x="289" y="4532"/>
                    <a:pt x="301" y="4456"/>
                  </a:cubicBezTo>
                  <a:lnTo>
                    <a:pt x="840" y="164"/>
                  </a:lnTo>
                  <a:cubicBezTo>
                    <a:pt x="848" y="85"/>
                    <a:pt x="794" y="14"/>
                    <a:pt x="715" y="2"/>
                  </a:cubicBezTo>
                  <a:cubicBezTo>
                    <a:pt x="707" y="1"/>
                    <a:pt x="699" y="0"/>
                    <a:pt x="6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Google Shape;1931;p55">
              <a:extLst>
                <a:ext uri="{FF2B5EF4-FFF2-40B4-BE49-F238E27FC236}">
                  <a16:creationId xmlns:a16="http://schemas.microsoft.com/office/drawing/2014/main" id="{0F693BC0-C75D-0A95-FFFA-06995B47F651}"/>
                </a:ext>
              </a:extLst>
            </p:cNvPr>
            <p:cNvSpPr/>
            <p:nvPr/>
          </p:nvSpPr>
          <p:spPr>
            <a:xfrm>
              <a:off x="4411831" y="2275472"/>
              <a:ext cx="41579" cy="294720"/>
            </a:xfrm>
            <a:custGeom>
              <a:avLst/>
              <a:gdLst/>
              <a:ahLst/>
              <a:cxnLst/>
              <a:rect l="l" t="t" r="r" b="b"/>
              <a:pathLst>
                <a:path w="2515" h="17824" extrusionOk="0">
                  <a:moveTo>
                    <a:pt x="2354" y="0"/>
                  </a:moveTo>
                  <a:cubicBezTo>
                    <a:pt x="2279" y="0"/>
                    <a:pt x="2225" y="55"/>
                    <a:pt x="2218" y="131"/>
                  </a:cubicBezTo>
                  <a:lnTo>
                    <a:pt x="10" y="17661"/>
                  </a:lnTo>
                  <a:cubicBezTo>
                    <a:pt x="1" y="17740"/>
                    <a:pt x="55" y="17811"/>
                    <a:pt x="135" y="17824"/>
                  </a:cubicBezTo>
                  <a:lnTo>
                    <a:pt x="155" y="17824"/>
                  </a:lnTo>
                  <a:cubicBezTo>
                    <a:pt x="226" y="17824"/>
                    <a:pt x="289" y="17769"/>
                    <a:pt x="297" y="17694"/>
                  </a:cubicBezTo>
                  <a:lnTo>
                    <a:pt x="2506" y="165"/>
                  </a:lnTo>
                  <a:cubicBezTo>
                    <a:pt x="2515" y="85"/>
                    <a:pt x="2456" y="15"/>
                    <a:pt x="2376" y="2"/>
                  </a:cubicBezTo>
                  <a:cubicBezTo>
                    <a:pt x="2369" y="1"/>
                    <a:pt x="2361" y="0"/>
                    <a:pt x="235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Google Shape;1932;p55">
              <a:extLst>
                <a:ext uri="{FF2B5EF4-FFF2-40B4-BE49-F238E27FC236}">
                  <a16:creationId xmlns:a16="http://schemas.microsoft.com/office/drawing/2014/main" id="{6E0562FE-7E02-24DA-58B1-9F3C2D6CC710}"/>
                </a:ext>
              </a:extLst>
            </p:cNvPr>
            <p:cNvSpPr/>
            <p:nvPr/>
          </p:nvSpPr>
          <p:spPr>
            <a:xfrm>
              <a:off x="4137321" y="1630766"/>
              <a:ext cx="340702" cy="267404"/>
            </a:xfrm>
            <a:custGeom>
              <a:avLst/>
              <a:gdLst/>
              <a:ahLst/>
              <a:cxnLst/>
              <a:rect l="l" t="t" r="r" b="b"/>
              <a:pathLst>
                <a:path w="20608" h="16172" extrusionOk="0">
                  <a:moveTo>
                    <a:pt x="8514" y="0"/>
                  </a:moveTo>
                  <a:cubicBezTo>
                    <a:pt x="6181" y="0"/>
                    <a:pt x="3340" y="618"/>
                    <a:pt x="2160" y="3343"/>
                  </a:cubicBezTo>
                  <a:cubicBezTo>
                    <a:pt x="1" y="8328"/>
                    <a:pt x="5295" y="16172"/>
                    <a:pt x="5295" y="16172"/>
                  </a:cubicBezTo>
                  <a:lnTo>
                    <a:pt x="11072" y="10206"/>
                  </a:lnTo>
                  <a:lnTo>
                    <a:pt x="20608" y="12882"/>
                  </a:lnTo>
                  <a:cubicBezTo>
                    <a:pt x="20608" y="12882"/>
                    <a:pt x="17960" y="4637"/>
                    <a:pt x="16583" y="2520"/>
                  </a:cubicBezTo>
                  <a:cubicBezTo>
                    <a:pt x="15233" y="448"/>
                    <a:pt x="12178" y="424"/>
                    <a:pt x="12038" y="424"/>
                  </a:cubicBezTo>
                  <a:cubicBezTo>
                    <a:pt x="12035" y="424"/>
                    <a:pt x="12033" y="424"/>
                    <a:pt x="12033" y="424"/>
                  </a:cubicBezTo>
                  <a:cubicBezTo>
                    <a:pt x="12033" y="424"/>
                    <a:pt x="10448" y="0"/>
                    <a:pt x="85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Google Shape;1933;p55">
              <a:extLst>
                <a:ext uri="{FF2B5EF4-FFF2-40B4-BE49-F238E27FC236}">
                  <a16:creationId xmlns:a16="http://schemas.microsoft.com/office/drawing/2014/main" id="{24DCA066-9678-44AE-8546-24C10B79270E}"/>
                </a:ext>
              </a:extLst>
            </p:cNvPr>
            <p:cNvSpPr/>
            <p:nvPr/>
          </p:nvSpPr>
          <p:spPr>
            <a:xfrm>
              <a:off x="4132295" y="1626219"/>
              <a:ext cx="350836" cy="276796"/>
            </a:xfrm>
            <a:custGeom>
              <a:avLst/>
              <a:gdLst/>
              <a:ahLst/>
              <a:cxnLst/>
              <a:rect l="l" t="t" r="r" b="b"/>
              <a:pathLst>
                <a:path w="21221" h="16740" extrusionOk="0">
                  <a:moveTo>
                    <a:pt x="8838" y="574"/>
                  </a:moveTo>
                  <a:cubicBezTo>
                    <a:pt x="10696" y="574"/>
                    <a:pt x="12228" y="971"/>
                    <a:pt x="12262" y="979"/>
                  </a:cubicBezTo>
                  <a:cubicBezTo>
                    <a:pt x="12282" y="986"/>
                    <a:pt x="12311" y="993"/>
                    <a:pt x="12330" y="993"/>
                  </a:cubicBezTo>
                  <a:cubicBezTo>
                    <a:pt x="12334" y="993"/>
                    <a:pt x="12338" y="993"/>
                    <a:pt x="12341" y="992"/>
                  </a:cubicBezTo>
                  <a:cubicBezTo>
                    <a:pt x="12345" y="991"/>
                    <a:pt x="12363" y="990"/>
                    <a:pt x="12394" y="990"/>
                  </a:cubicBezTo>
                  <a:cubicBezTo>
                    <a:pt x="12806" y="990"/>
                    <a:pt x="15457" y="1129"/>
                    <a:pt x="16641" y="2954"/>
                  </a:cubicBezTo>
                  <a:cubicBezTo>
                    <a:pt x="17789" y="4711"/>
                    <a:pt x="19864" y="10898"/>
                    <a:pt x="20465" y="12732"/>
                  </a:cubicBezTo>
                  <a:lnTo>
                    <a:pt x="11456" y="10202"/>
                  </a:lnTo>
                  <a:cubicBezTo>
                    <a:pt x="11430" y="10194"/>
                    <a:pt x="11404" y="10190"/>
                    <a:pt x="11377" y="10190"/>
                  </a:cubicBezTo>
                  <a:cubicBezTo>
                    <a:pt x="11300" y="10190"/>
                    <a:pt x="11224" y="10221"/>
                    <a:pt x="11168" y="10277"/>
                  </a:cubicBezTo>
                  <a:lnTo>
                    <a:pt x="5645" y="15983"/>
                  </a:lnTo>
                  <a:cubicBezTo>
                    <a:pt x="4722" y="14505"/>
                    <a:pt x="894" y="7976"/>
                    <a:pt x="2731" y="3734"/>
                  </a:cubicBezTo>
                  <a:cubicBezTo>
                    <a:pt x="3846" y="1159"/>
                    <a:pt x="6580" y="574"/>
                    <a:pt x="8838" y="574"/>
                  </a:cubicBezTo>
                  <a:close/>
                  <a:moveTo>
                    <a:pt x="8848" y="1"/>
                  </a:moveTo>
                  <a:cubicBezTo>
                    <a:pt x="6422" y="1"/>
                    <a:pt x="3435" y="642"/>
                    <a:pt x="2197" y="3505"/>
                  </a:cubicBezTo>
                  <a:cubicBezTo>
                    <a:pt x="0" y="8578"/>
                    <a:pt x="5139" y="16283"/>
                    <a:pt x="5361" y="16609"/>
                  </a:cubicBezTo>
                  <a:cubicBezTo>
                    <a:pt x="5407" y="16684"/>
                    <a:pt x="5486" y="16730"/>
                    <a:pt x="5574" y="16739"/>
                  </a:cubicBezTo>
                  <a:lnTo>
                    <a:pt x="5599" y="16739"/>
                  </a:lnTo>
                  <a:cubicBezTo>
                    <a:pt x="5678" y="16739"/>
                    <a:pt x="5753" y="16705"/>
                    <a:pt x="5808" y="16651"/>
                  </a:cubicBezTo>
                  <a:lnTo>
                    <a:pt x="11464" y="10807"/>
                  </a:lnTo>
                  <a:lnTo>
                    <a:pt x="20832" y="13437"/>
                  </a:lnTo>
                  <a:cubicBezTo>
                    <a:pt x="20860" y="13446"/>
                    <a:pt x="20887" y="13450"/>
                    <a:pt x="20915" y="13450"/>
                  </a:cubicBezTo>
                  <a:cubicBezTo>
                    <a:pt x="20991" y="13450"/>
                    <a:pt x="21065" y="13417"/>
                    <a:pt x="21120" y="13362"/>
                  </a:cubicBezTo>
                  <a:cubicBezTo>
                    <a:pt x="21195" y="13283"/>
                    <a:pt x="21220" y="13169"/>
                    <a:pt x="21187" y="13069"/>
                  </a:cubicBezTo>
                  <a:cubicBezTo>
                    <a:pt x="21079" y="12732"/>
                    <a:pt x="18515" y="4761"/>
                    <a:pt x="17129" y="2637"/>
                  </a:cubicBezTo>
                  <a:cubicBezTo>
                    <a:pt x="15748" y="512"/>
                    <a:pt x="12767" y="412"/>
                    <a:pt x="12374" y="412"/>
                  </a:cubicBezTo>
                  <a:cubicBezTo>
                    <a:pt x="12117" y="348"/>
                    <a:pt x="10635" y="1"/>
                    <a:pt x="88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Google Shape;1934;p55">
              <a:extLst>
                <a:ext uri="{FF2B5EF4-FFF2-40B4-BE49-F238E27FC236}">
                  <a16:creationId xmlns:a16="http://schemas.microsoft.com/office/drawing/2014/main" id="{308C68B7-E4A6-17CF-DE9A-3A935C11465F}"/>
                </a:ext>
              </a:extLst>
            </p:cNvPr>
            <p:cNvSpPr/>
            <p:nvPr/>
          </p:nvSpPr>
          <p:spPr>
            <a:xfrm>
              <a:off x="4167231" y="1646688"/>
              <a:ext cx="254766" cy="120193"/>
            </a:xfrm>
            <a:custGeom>
              <a:avLst/>
              <a:gdLst/>
              <a:ahLst/>
              <a:cxnLst/>
              <a:rect l="l" t="t" r="r" b="b"/>
              <a:pathLst>
                <a:path w="15410" h="7269" extrusionOk="0">
                  <a:moveTo>
                    <a:pt x="12465" y="167"/>
                  </a:moveTo>
                  <a:cubicBezTo>
                    <a:pt x="12299" y="409"/>
                    <a:pt x="12132" y="618"/>
                    <a:pt x="11960" y="781"/>
                  </a:cubicBezTo>
                  <a:cubicBezTo>
                    <a:pt x="11948" y="1486"/>
                    <a:pt x="11927" y="2205"/>
                    <a:pt x="11889" y="2902"/>
                  </a:cubicBezTo>
                  <a:lnTo>
                    <a:pt x="12403" y="2860"/>
                  </a:lnTo>
                  <a:cubicBezTo>
                    <a:pt x="12895" y="2981"/>
                    <a:pt x="14307" y="3319"/>
                    <a:pt x="15409" y="3453"/>
                  </a:cubicBezTo>
                  <a:cubicBezTo>
                    <a:pt x="15087" y="2718"/>
                    <a:pt x="14783" y="2109"/>
                    <a:pt x="14528" y="1716"/>
                  </a:cubicBezTo>
                  <a:cubicBezTo>
                    <a:pt x="14014" y="927"/>
                    <a:pt x="13230" y="451"/>
                    <a:pt x="12465" y="167"/>
                  </a:cubicBezTo>
                  <a:close/>
                  <a:moveTo>
                    <a:pt x="3126" y="1"/>
                  </a:moveTo>
                  <a:cubicBezTo>
                    <a:pt x="2070" y="476"/>
                    <a:pt x="1157" y="1253"/>
                    <a:pt x="618" y="2496"/>
                  </a:cubicBezTo>
                  <a:cubicBezTo>
                    <a:pt x="0" y="3920"/>
                    <a:pt x="20" y="5607"/>
                    <a:pt x="359" y="7268"/>
                  </a:cubicBezTo>
                  <a:cubicBezTo>
                    <a:pt x="797" y="6212"/>
                    <a:pt x="1557" y="4630"/>
                    <a:pt x="2480" y="3704"/>
                  </a:cubicBezTo>
                  <a:cubicBezTo>
                    <a:pt x="3018" y="3165"/>
                    <a:pt x="3386" y="2993"/>
                    <a:pt x="3632" y="2993"/>
                  </a:cubicBezTo>
                  <a:cubicBezTo>
                    <a:pt x="3673" y="2993"/>
                    <a:pt x="3712" y="2997"/>
                    <a:pt x="3749" y="3010"/>
                  </a:cubicBezTo>
                  <a:lnTo>
                    <a:pt x="3257" y="134"/>
                  </a:lnTo>
                  <a:cubicBezTo>
                    <a:pt x="3215" y="92"/>
                    <a:pt x="3173" y="47"/>
                    <a:pt x="3126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Google Shape;1935;p55">
              <a:extLst>
                <a:ext uri="{FF2B5EF4-FFF2-40B4-BE49-F238E27FC236}">
                  <a16:creationId xmlns:a16="http://schemas.microsoft.com/office/drawing/2014/main" id="{585DA096-4998-0FBA-ABE2-7EDB056B0746}"/>
                </a:ext>
              </a:extLst>
            </p:cNvPr>
            <p:cNvSpPr/>
            <p:nvPr/>
          </p:nvSpPr>
          <p:spPr>
            <a:xfrm>
              <a:off x="4161494" y="1642753"/>
              <a:ext cx="265942" cy="132131"/>
            </a:xfrm>
            <a:custGeom>
              <a:avLst/>
              <a:gdLst/>
              <a:ahLst/>
              <a:cxnLst/>
              <a:rect l="l" t="t" r="r" b="b"/>
              <a:pathLst>
                <a:path w="16086" h="7991" extrusionOk="0">
                  <a:moveTo>
                    <a:pt x="12976" y="163"/>
                  </a:moveTo>
                  <a:cubicBezTo>
                    <a:pt x="12922" y="247"/>
                    <a:pt x="12866" y="330"/>
                    <a:pt x="12812" y="405"/>
                  </a:cubicBezTo>
                  <a:cubicBezTo>
                    <a:pt x="13577" y="689"/>
                    <a:pt x="14361" y="1165"/>
                    <a:pt x="14875" y="1954"/>
                  </a:cubicBezTo>
                  <a:cubicBezTo>
                    <a:pt x="15130" y="2347"/>
                    <a:pt x="15434" y="2956"/>
                    <a:pt x="15756" y="3691"/>
                  </a:cubicBezTo>
                  <a:cubicBezTo>
                    <a:pt x="15868" y="3707"/>
                    <a:pt x="15981" y="3716"/>
                    <a:pt x="16086" y="3728"/>
                  </a:cubicBezTo>
                  <a:cubicBezTo>
                    <a:pt x="15735" y="2910"/>
                    <a:pt x="15401" y="2225"/>
                    <a:pt x="15121" y="1795"/>
                  </a:cubicBezTo>
                  <a:cubicBezTo>
                    <a:pt x="14579" y="965"/>
                    <a:pt x="13768" y="464"/>
                    <a:pt x="12976" y="163"/>
                  </a:cubicBezTo>
                  <a:close/>
                  <a:moveTo>
                    <a:pt x="3269" y="0"/>
                  </a:moveTo>
                  <a:cubicBezTo>
                    <a:pt x="2192" y="505"/>
                    <a:pt x="1257" y="1324"/>
                    <a:pt x="698" y="2618"/>
                  </a:cubicBezTo>
                  <a:cubicBezTo>
                    <a:pt x="1" y="4229"/>
                    <a:pt x="84" y="6141"/>
                    <a:pt x="514" y="7990"/>
                  </a:cubicBezTo>
                  <a:cubicBezTo>
                    <a:pt x="568" y="7849"/>
                    <a:pt x="631" y="7686"/>
                    <a:pt x="706" y="7506"/>
                  </a:cubicBezTo>
                  <a:cubicBezTo>
                    <a:pt x="367" y="5845"/>
                    <a:pt x="347" y="4158"/>
                    <a:pt x="965" y="2734"/>
                  </a:cubicBezTo>
                  <a:cubicBezTo>
                    <a:pt x="1504" y="1491"/>
                    <a:pt x="2417" y="714"/>
                    <a:pt x="3473" y="239"/>
                  </a:cubicBezTo>
                  <a:cubicBezTo>
                    <a:pt x="3411" y="167"/>
                    <a:pt x="3340" y="88"/>
                    <a:pt x="3269" y="0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Google Shape;1936;p55">
              <a:extLst>
                <a:ext uri="{FF2B5EF4-FFF2-40B4-BE49-F238E27FC236}">
                  <a16:creationId xmlns:a16="http://schemas.microsoft.com/office/drawing/2014/main" id="{0A11AF46-2CC7-5846-1739-9B271BF9366F}"/>
                </a:ext>
              </a:extLst>
            </p:cNvPr>
            <p:cNvSpPr/>
            <p:nvPr/>
          </p:nvSpPr>
          <p:spPr>
            <a:xfrm>
              <a:off x="4212285" y="1558199"/>
              <a:ext cx="155240" cy="239873"/>
            </a:xfrm>
            <a:custGeom>
              <a:avLst/>
              <a:gdLst/>
              <a:ahLst/>
              <a:cxnLst/>
              <a:rect l="l" t="t" r="r" b="b"/>
              <a:pathLst>
                <a:path w="9390" h="14507" extrusionOk="0">
                  <a:moveTo>
                    <a:pt x="8856" y="0"/>
                  </a:moveTo>
                  <a:lnTo>
                    <a:pt x="8856" y="0"/>
                  </a:lnTo>
                  <a:cubicBezTo>
                    <a:pt x="8595" y="928"/>
                    <a:pt x="7003" y="1198"/>
                    <a:pt x="5238" y="1198"/>
                  </a:cubicBezTo>
                  <a:cubicBezTo>
                    <a:pt x="2785" y="1198"/>
                    <a:pt x="1" y="677"/>
                    <a:pt x="1" y="677"/>
                  </a:cubicBezTo>
                  <a:lnTo>
                    <a:pt x="1" y="677"/>
                  </a:lnTo>
                  <a:lnTo>
                    <a:pt x="1403" y="8867"/>
                  </a:lnTo>
                  <a:cubicBezTo>
                    <a:pt x="1403" y="8867"/>
                    <a:pt x="2723" y="11881"/>
                    <a:pt x="3875" y="13197"/>
                  </a:cubicBezTo>
                  <a:cubicBezTo>
                    <a:pt x="4516" y="13925"/>
                    <a:pt x="5290" y="14507"/>
                    <a:pt x="6090" y="14507"/>
                  </a:cubicBezTo>
                  <a:cubicBezTo>
                    <a:pt x="6729" y="14507"/>
                    <a:pt x="7384" y="14136"/>
                    <a:pt x="8000" y="13172"/>
                  </a:cubicBezTo>
                  <a:cubicBezTo>
                    <a:pt x="9390" y="11000"/>
                    <a:pt x="8856" y="1"/>
                    <a:pt x="8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Google Shape;1937;p55">
              <a:extLst>
                <a:ext uri="{FF2B5EF4-FFF2-40B4-BE49-F238E27FC236}">
                  <a16:creationId xmlns:a16="http://schemas.microsoft.com/office/drawing/2014/main" id="{FAA17A06-C01B-9F17-539A-DE1380EB1988}"/>
                </a:ext>
              </a:extLst>
            </p:cNvPr>
            <p:cNvSpPr/>
            <p:nvPr/>
          </p:nvSpPr>
          <p:spPr>
            <a:xfrm>
              <a:off x="4207325" y="1553404"/>
              <a:ext cx="164829" cy="249513"/>
            </a:xfrm>
            <a:custGeom>
              <a:avLst/>
              <a:gdLst/>
              <a:ahLst/>
              <a:cxnLst/>
              <a:rect l="l" t="t" r="r" b="b"/>
              <a:pathLst>
                <a:path w="9970" h="15090" extrusionOk="0">
                  <a:moveTo>
                    <a:pt x="8901" y="1092"/>
                  </a:moveTo>
                  <a:lnTo>
                    <a:pt x="8901" y="1092"/>
                  </a:lnTo>
                  <a:cubicBezTo>
                    <a:pt x="9055" y="5045"/>
                    <a:pt x="9047" y="11758"/>
                    <a:pt x="8058" y="13303"/>
                  </a:cubicBezTo>
                  <a:cubicBezTo>
                    <a:pt x="7574" y="14059"/>
                    <a:pt x="7048" y="14459"/>
                    <a:pt x="6493" y="14501"/>
                  </a:cubicBezTo>
                  <a:cubicBezTo>
                    <a:pt x="6457" y="14503"/>
                    <a:pt x="6422" y="14505"/>
                    <a:pt x="6387" y="14505"/>
                  </a:cubicBezTo>
                  <a:cubicBezTo>
                    <a:pt x="5615" y="14505"/>
                    <a:pt x="4883" y="13854"/>
                    <a:pt x="4397" y="13294"/>
                  </a:cubicBezTo>
                  <a:cubicBezTo>
                    <a:pt x="3349" y="12101"/>
                    <a:pt x="2129" y="9396"/>
                    <a:pt x="1988" y="9070"/>
                  </a:cubicBezTo>
                  <a:lnTo>
                    <a:pt x="660" y="1325"/>
                  </a:lnTo>
                  <a:lnTo>
                    <a:pt x="660" y="1325"/>
                  </a:lnTo>
                  <a:cubicBezTo>
                    <a:pt x="1564" y="1481"/>
                    <a:pt x="3575" y="1783"/>
                    <a:pt x="5450" y="1783"/>
                  </a:cubicBezTo>
                  <a:cubicBezTo>
                    <a:pt x="6849" y="1783"/>
                    <a:pt x="8172" y="1615"/>
                    <a:pt x="8901" y="1092"/>
                  </a:cubicBezTo>
                  <a:close/>
                  <a:moveTo>
                    <a:pt x="9154" y="1"/>
                  </a:moveTo>
                  <a:cubicBezTo>
                    <a:pt x="9023" y="1"/>
                    <a:pt x="8914" y="88"/>
                    <a:pt x="8876" y="211"/>
                  </a:cubicBezTo>
                  <a:cubicBezTo>
                    <a:pt x="8671" y="943"/>
                    <a:pt x="7255" y="1200"/>
                    <a:pt x="5508" y="1200"/>
                  </a:cubicBezTo>
                  <a:cubicBezTo>
                    <a:pt x="3836" y="1200"/>
                    <a:pt x="1862" y="965"/>
                    <a:pt x="356" y="683"/>
                  </a:cubicBezTo>
                  <a:cubicBezTo>
                    <a:pt x="338" y="680"/>
                    <a:pt x="321" y="678"/>
                    <a:pt x="304" y="678"/>
                  </a:cubicBezTo>
                  <a:cubicBezTo>
                    <a:pt x="228" y="678"/>
                    <a:pt x="155" y="708"/>
                    <a:pt x="100" y="762"/>
                  </a:cubicBezTo>
                  <a:cubicBezTo>
                    <a:pt x="30" y="829"/>
                    <a:pt x="0" y="924"/>
                    <a:pt x="17" y="1017"/>
                  </a:cubicBezTo>
                  <a:lnTo>
                    <a:pt x="1420" y="9203"/>
                  </a:lnTo>
                  <a:cubicBezTo>
                    <a:pt x="1424" y="9228"/>
                    <a:pt x="1428" y="9249"/>
                    <a:pt x="1441" y="9274"/>
                  </a:cubicBezTo>
                  <a:cubicBezTo>
                    <a:pt x="1495" y="9400"/>
                    <a:pt x="2789" y="12342"/>
                    <a:pt x="3958" y="13674"/>
                  </a:cubicBezTo>
                  <a:cubicBezTo>
                    <a:pt x="4768" y="14601"/>
                    <a:pt x="5607" y="15090"/>
                    <a:pt x="6392" y="15090"/>
                  </a:cubicBezTo>
                  <a:cubicBezTo>
                    <a:pt x="6437" y="15090"/>
                    <a:pt x="6488" y="15086"/>
                    <a:pt x="6534" y="15082"/>
                  </a:cubicBezTo>
                  <a:cubicBezTo>
                    <a:pt x="7285" y="15027"/>
                    <a:pt x="7961" y="14535"/>
                    <a:pt x="8546" y="13616"/>
                  </a:cubicBezTo>
                  <a:cubicBezTo>
                    <a:pt x="9969" y="11395"/>
                    <a:pt x="9468" y="729"/>
                    <a:pt x="9448" y="278"/>
                  </a:cubicBezTo>
                  <a:cubicBezTo>
                    <a:pt x="9439" y="136"/>
                    <a:pt x="9331" y="19"/>
                    <a:pt x="9189" y="3"/>
                  </a:cubicBezTo>
                  <a:cubicBezTo>
                    <a:pt x="9177" y="1"/>
                    <a:pt x="9165" y="1"/>
                    <a:pt x="91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Google Shape;1938;p55">
              <a:extLst>
                <a:ext uri="{FF2B5EF4-FFF2-40B4-BE49-F238E27FC236}">
                  <a16:creationId xmlns:a16="http://schemas.microsoft.com/office/drawing/2014/main" id="{43E6A8EE-E79A-9167-3B52-B13BFF891863}"/>
                </a:ext>
              </a:extLst>
            </p:cNvPr>
            <p:cNvSpPr/>
            <p:nvPr/>
          </p:nvSpPr>
          <p:spPr>
            <a:xfrm>
              <a:off x="4232374" y="1657931"/>
              <a:ext cx="122952" cy="107577"/>
            </a:xfrm>
            <a:custGeom>
              <a:avLst/>
              <a:gdLst/>
              <a:ahLst/>
              <a:cxnLst/>
              <a:rect l="l" t="t" r="r" b="b"/>
              <a:pathLst>
                <a:path w="7437" h="6506" extrusionOk="0">
                  <a:moveTo>
                    <a:pt x="1" y="1"/>
                  </a:moveTo>
                  <a:lnTo>
                    <a:pt x="473" y="2748"/>
                  </a:lnTo>
                  <a:cubicBezTo>
                    <a:pt x="598" y="3036"/>
                    <a:pt x="1566" y="5186"/>
                    <a:pt x="2514" y="6505"/>
                  </a:cubicBezTo>
                  <a:lnTo>
                    <a:pt x="1496" y="1967"/>
                  </a:lnTo>
                  <a:lnTo>
                    <a:pt x="1496" y="1967"/>
                  </a:lnTo>
                  <a:cubicBezTo>
                    <a:pt x="1496" y="1967"/>
                    <a:pt x="2272" y="2898"/>
                    <a:pt x="3825" y="2898"/>
                  </a:cubicBezTo>
                  <a:cubicBezTo>
                    <a:pt x="4080" y="2898"/>
                    <a:pt x="4359" y="2873"/>
                    <a:pt x="4664" y="2814"/>
                  </a:cubicBezTo>
                  <a:cubicBezTo>
                    <a:pt x="5754" y="2598"/>
                    <a:pt x="6731" y="1816"/>
                    <a:pt x="7419" y="1111"/>
                  </a:cubicBezTo>
                  <a:cubicBezTo>
                    <a:pt x="7423" y="936"/>
                    <a:pt x="7427" y="756"/>
                    <a:pt x="7436" y="577"/>
                  </a:cubicBezTo>
                  <a:lnTo>
                    <a:pt x="7436" y="577"/>
                  </a:lnTo>
                  <a:cubicBezTo>
                    <a:pt x="6459" y="1270"/>
                    <a:pt x="5415" y="1554"/>
                    <a:pt x="4376" y="1554"/>
                  </a:cubicBezTo>
                  <a:cubicBezTo>
                    <a:pt x="2814" y="1554"/>
                    <a:pt x="1270" y="903"/>
                    <a:pt x="1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Google Shape;1939;p55">
              <a:extLst>
                <a:ext uri="{FF2B5EF4-FFF2-40B4-BE49-F238E27FC236}">
                  <a16:creationId xmlns:a16="http://schemas.microsoft.com/office/drawing/2014/main" id="{D766F10B-5BED-A035-979F-73478F65F073}"/>
                </a:ext>
              </a:extLst>
            </p:cNvPr>
            <p:cNvSpPr/>
            <p:nvPr/>
          </p:nvSpPr>
          <p:spPr>
            <a:xfrm>
              <a:off x="4226785" y="1653798"/>
              <a:ext cx="133285" cy="122607"/>
            </a:xfrm>
            <a:custGeom>
              <a:avLst/>
              <a:gdLst/>
              <a:ahLst/>
              <a:cxnLst/>
              <a:rect l="l" t="t" r="r" b="b"/>
              <a:pathLst>
                <a:path w="8062" h="7415" extrusionOk="0">
                  <a:moveTo>
                    <a:pt x="8062" y="610"/>
                  </a:moveTo>
                  <a:lnTo>
                    <a:pt x="8062" y="610"/>
                  </a:lnTo>
                  <a:cubicBezTo>
                    <a:pt x="7966" y="685"/>
                    <a:pt x="7870" y="760"/>
                    <a:pt x="7774" y="827"/>
                  </a:cubicBezTo>
                  <a:cubicBezTo>
                    <a:pt x="7765" y="1006"/>
                    <a:pt x="7761" y="1186"/>
                    <a:pt x="7757" y="1361"/>
                  </a:cubicBezTo>
                  <a:cubicBezTo>
                    <a:pt x="7861" y="1253"/>
                    <a:pt x="7962" y="1149"/>
                    <a:pt x="8050" y="1048"/>
                  </a:cubicBezTo>
                  <a:cubicBezTo>
                    <a:pt x="8054" y="902"/>
                    <a:pt x="8058" y="756"/>
                    <a:pt x="8062" y="610"/>
                  </a:cubicBezTo>
                  <a:close/>
                  <a:moveTo>
                    <a:pt x="0" y="0"/>
                  </a:moveTo>
                  <a:lnTo>
                    <a:pt x="526" y="3085"/>
                  </a:lnTo>
                  <a:cubicBezTo>
                    <a:pt x="526" y="3085"/>
                    <a:pt x="1846" y="6099"/>
                    <a:pt x="2998" y="7415"/>
                  </a:cubicBezTo>
                  <a:lnTo>
                    <a:pt x="2852" y="6755"/>
                  </a:lnTo>
                  <a:cubicBezTo>
                    <a:pt x="1904" y="5436"/>
                    <a:pt x="936" y="3286"/>
                    <a:pt x="811" y="2998"/>
                  </a:cubicBezTo>
                  <a:lnTo>
                    <a:pt x="339" y="251"/>
                  </a:lnTo>
                  <a:cubicBezTo>
                    <a:pt x="222" y="168"/>
                    <a:pt x="110" y="83"/>
                    <a:pt x="0" y="0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Google Shape;1940;p55">
              <a:extLst>
                <a:ext uri="{FF2B5EF4-FFF2-40B4-BE49-F238E27FC236}">
                  <a16:creationId xmlns:a16="http://schemas.microsoft.com/office/drawing/2014/main" id="{9B8E541C-AB54-E5FC-1740-C1149EF5A805}"/>
                </a:ext>
              </a:extLst>
            </p:cNvPr>
            <p:cNvSpPr/>
            <p:nvPr/>
          </p:nvSpPr>
          <p:spPr>
            <a:xfrm>
              <a:off x="4406458" y="1390297"/>
              <a:ext cx="59963" cy="113562"/>
            </a:xfrm>
            <a:custGeom>
              <a:avLst/>
              <a:gdLst/>
              <a:ahLst/>
              <a:cxnLst/>
              <a:rect l="l" t="t" r="r" b="b"/>
              <a:pathLst>
                <a:path w="3627" h="6868" extrusionOk="0">
                  <a:moveTo>
                    <a:pt x="1867" y="1"/>
                  </a:moveTo>
                  <a:cubicBezTo>
                    <a:pt x="1400" y="1"/>
                    <a:pt x="0" y="5801"/>
                    <a:pt x="990" y="6652"/>
                  </a:cubicBezTo>
                  <a:cubicBezTo>
                    <a:pt x="1160" y="6799"/>
                    <a:pt x="1342" y="6867"/>
                    <a:pt x="1528" y="6867"/>
                  </a:cubicBezTo>
                  <a:cubicBezTo>
                    <a:pt x="2521" y="6867"/>
                    <a:pt x="3626" y="4927"/>
                    <a:pt x="3595" y="2687"/>
                  </a:cubicBezTo>
                  <a:cubicBezTo>
                    <a:pt x="3564" y="239"/>
                    <a:pt x="2206" y="143"/>
                    <a:pt x="1995" y="143"/>
                  </a:cubicBezTo>
                  <a:cubicBezTo>
                    <a:pt x="1977" y="143"/>
                    <a:pt x="1967" y="144"/>
                    <a:pt x="1967" y="144"/>
                  </a:cubicBezTo>
                  <a:cubicBezTo>
                    <a:pt x="1943" y="46"/>
                    <a:pt x="1909" y="1"/>
                    <a:pt x="18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Google Shape;1941;p55">
              <a:extLst>
                <a:ext uri="{FF2B5EF4-FFF2-40B4-BE49-F238E27FC236}">
                  <a16:creationId xmlns:a16="http://schemas.microsoft.com/office/drawing/2014/main" id="{AD8E5787-4951-0441-A785-9A187D4AB000}"/>
                </a:ext>
              </a:extLst>
            </p:cNvPr>
            <p:cNvSpPr/>
            <p:nvPr/>
          </p:nvSpPr>
          <p:spPr>
            <a:xfrm>
              <a:off x="4402523" y="1385552"/>
              <a:ext cx="68610" cy="123103"/>
            </a:xfrm>
            <a:custGeom>
              <a:avLst/>
              <a:gdLst/>
              <a:ahLst/>
              <a:cxnLst/>
              <a:rect l="l" t="t" r="r" b="b"/>
              <a:pathLst>
                <a:path w="4150" h="7445" extrusionOk="0">
                  <a:moveTo>
                    <a:pt x="2126" y="711"/>
                  </a:moveTo>
                  <a:cubicBezTo>
                    <a:pt x="2150" y="718"/>
                    <a:pt x="2176" y="725"/>
                    <a:pt x="2203" y="725"/>
                  </a:cubicBezTo>
                  <a:cubicBezTo>
                    <a:pt x="2209" y="725"/>
                    <a:pt x="2215" y="724"/>
                    <a:pt x="2221" y="724"/>
                  </a:cubicBezTo>
                  <a:cubicBezTo>
                    <a:pt x="2222" y="724"/>
                    <a:pt x="2225" y="723"/>
                    <a:pt x="2230" y="723"/>
                  </a:cubicBezTo>
                  <a:cubicBezTo>
                    <a:pt x="2289" y="723"/>
                    <a:pt x="2617" y="734"/>
                    <a:pt x="2931" y="1024"/>
                  </a:cubicBezTo>
                  <a:cubicBezTo>
                    <a:pt x="3319" y="1392"/>
                    <a:pt x="3533" y="2068"/>
                    <a:pt x="3545" y="2978"/>
                  </a:cubicBezTo>
                  <a:cubicBezTo>
                    <a:pt x="3570" y="4827"/>
                    <a:pt x="2777" y="6448"/>
                    <a:pt x="2026" y="6798"/>
                  </a:cubicBezTo>
                  <a:cubicBezTo>
                    <a:pt x="1933" y="6842"/>
                    <a:pt x="1846" y="6864"/>
                    <a:pt x="1764" y="6864"/>
                  </a:cubicBezTo>
                  <a:cubicBezTo>
                    <a:pt x="1642" y="6864"/>
                    <a:pt x="1530" y="6816"/>
                    <a:pt x="1419" y="6718"/>
                  </a:cubicBezTo>
                  <a:cubicBezTo>
                    <a:pt x="1353" y="6664"/>
                    <a:pt x="1203" y="6464"/>
                    <a:pt x="1178" y="5762"/>
                  </a:cubicBezTo>
                  <a:cubicBezTo>
                    <a:pt x="1111" y="4080"/>
                    <a:pt x="1775" y="1450"/>
                    <a:pt x="2126" y="711"/>
                  </a:cubicBezTo>
                  <a:close/>
                  <a:moveTo>
                    <a:pt x="2104" y="0"/>
                  </a:moveTo>
                  <a:cubicBezTo>
                    <a:pt x="1831" y="0"/>
                    <a:pt x="1662" y="320"/>
                    <a:pt x="1537" y="623"/>
                  </a:cubicBezTo>
                  <a:cubicBezTo>
                    <a:pt x="1024" y="1859"/>
                    <a:pt x="1" y="6267"/>
                    <a:pt x="1040" y="7161"/>
                  </a:cubicBezTo>
                  <a:cubicBezTo>
                    <a:pt x="1257" y="7349"/>
                    <a:pt x="1504" y="7444"/>
                    <a:pt x="1762" y="7444"/>
                  </a:cubicBezTo>
                  <a:cubicBezTo>
                    <a:pt x="1929" y="7444"/>
                    <a:pt x="2101" y="7407"/>
                    <a:pt x="2271" y="7328"/>
                  </a:cubicBezTo>
                  <a:cubicBezTo>
                    <a:pt x="3336" y="6827"/>
                    <a:pt x="4150" y="4915"/>
                    <a:pt x="4125" y="2974"/>
                  </a:cubicBezTo>
                  <a:cubicBezTo>
                    <a:pt x="4109" y="1872"/>
                    <a:pt x="3837" y="1070"/>
                    <a:pt x="3315" y="586"/>
                  </a:cubicBezTo>
                  <a:cubicBezTo>
                    <a:pt x="2977" y="277"/>
                    <a:pt x="2618" y="180"/>
                    <a:pt x="2396" y="151"/>
                  </a:cubicBezTo>
                  <a:cubicBezTo>
                    <a:pt x="2309" y="35"/>
                    <a:pt x="2201" y="5"/>
                    <a:pt x="2130" y="1"/>
                  </a:cubicBezTo>
                  <a:cubicBezTo>
                    <a:pt x="2121" y="0"/>
                    <a:pt x="2112" y="0"/>
                    <a:pt x="210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Google Shape;1942;p55">
              <a:extLst>
                <a:ext uri="{FF2B5EF4-FFF2-40B4-BE49-F238E27FC236}">
                  <a16:creationId xmlns:a16="http://schemas.microsoft.com/office/drawing/2014/main" id="{40EA7FDE-5139-E9CB-64B3-780250EF25B3}"/>
                </a:ext>
              </a:extLst>
            </p:cNvPr>
            <p:cNvSpPr/>
            <p:nvPr/>
          </p:nvSpPr>
          <p:spPr>
            <a:xfrm>
              <a:off x="4087505" y="1159038"/>
              <a:ext cx="364558" cy="519844"/>
            </a:xfrm>
            <a:custGeom>
              <a:avLst/>
              <a:gdLst/>
              <a:ahLst/>
              <a:cxnLst/>
              <a:rect l="l" t="t" r="r" b="b"/>
              <a:pathLst>
                <a:path w="22051" h="31439" extrusionOk="0">
                  <a:moveTo>
                    <a:pt x="13307" y="1"/>
                  </a:moveTo>
                  <a:cubicBezTo>
                    <a:pt x="12373" y="1"/>
                    <a:pt x="11375" y="130"/>
                    <a:pt x="10320" y="380"/>
                  </a:cubicBezTo>
                  <a:cubicBezTo>
                    <a:pt x="3069" y="2088"/>
                    <a:pt x="1127" y="6763"/>
                    <a:pt x="1185" y="11021"/>
                  </a:cubicBezTo>
                  <a:cubicBezTo>
                    <a:pt x="1206" y="12641"/>
                    <a:pt x="1937" y="15450"/>
                    <a:pt x="2956" y="18406"/>
                  </a:cubicBezTo>
                  <a:lnTo>
                    <a:pt x="2827" y="18144"/>
                  </a:lnTo>
                  <a:cubicBezTo>
                    <a:pt x="2827" y="18144"/>
                    <a:pt x="1539" y="15896"/>
                    <a:pt x="797" y="15896"/>
                  </a:cubicBezTo>
                  <a:cubicBezTo>
                    <a:pt x="574" y="15896"/>
                    <a:pt x="400" y="16099"/>
                    <a:pt x="326" y="16628"/>
                  </a:cubicBezTo>
                  <a:cubicBezTo>
                    <a:pt x="0" y="18915"/>
                    <a:pt x="2162" y="21300"/>
                    <a:pt x="2881" y="22038"/>
                  </a:cubicBezTo>
                  <a:cubicBezTo>
                    <a:pt x="3099" y="22262"/>
                    <a:pt x="3348" y="22340"/>
                    <a:pt x="3590" y="22340"/>
                  </a:cubicBezTo>
                  <a:cubicBezTo>
                    <a:pt x="3879" y="22340"/>
                    <a:pt x="4156" y="22228"/>
                    <a:pt x="4355" y="22121"/>
                  </a:cubicBezTo>
                  <a:cubicBezTo>
                    <a:pt x="5794" y="25633"/>
                    <a:pt x="7406" y="28730"/>
                    <a:pt x="8458" y="29578"/>
                  </a:cubicBezTo>
                  <a:cubicBezTo>
                    <a:pt x="9803" y="30664"/>
                    <a:pt x="11466" y="31438"/>
                    <a:pt x="13126" y="31438"/>
                  </a:cubicBezTo>
                  <a:cubicBezTo>
                    <a:pt x="14285" y="31438"/>
                    <a:pt x="15443" y="31061"/>
                    <a:pt x="16490" y="30150"/>
                  </a:cubicBezTo>
                  <a:cubicBezTo>
                    <a:pt x="19037" y="27932"/>
                    <a:pt x="21555" y="15342"/>
                    <a:pt x="21555" y="15342"/>
                  </a:cubicBezTo>
                  <a:cubicBezTo>
                    <a:pt x="22050" y="4459"/>
                    <a:pt x="18788" y="1"/>
                    <a:pt x="133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Google Shape;1943;p55">
              <a:extLst>
                <a:ext uri="{FF2B5EF4-FFF2-40B4-BE49-F238E27FC236}">
                  <a16:creationId xmlns:a16="http://schemas.microsoft.com/office/drawing/2014/main" id="{74670C88-8FB5-1278-5302-52F008E9A1FB}"/>
                </a:ext>
              </a:extLst>
            </p:cNvPr>
            <p:cNvSpPr/>
            <p:nvPr/>
          </p:nvSpPr>
          <p:spPr>
            <a:xfrm>
              <a:off x="4082661" y="1154243"/>
              <a:ext cx="371270" cy="529418"/>
            </a:xfrm>
            <a:custGeom>
              <a:avLst/>
              <a:gdLst/>
              <a:ahLst/>
              <a:cxnLst/>
              <a:rect l="l" t="t" r="r" b="b"/>
              <a:pathLst>
                <a:path w="22457" h="32018" extrusionOk="0">
                  <a:moveTo>
                    <a:pt x="13586" y="582"/>
                  </a:moveTo>
                  <a:cubicBezTo>
                    <a:pt x="15388" y="582"/>
                    <a:pt x="16895" y="1077"/>
                    <a:pt x="18085" y="2064"/>
                  </a:cubicBezTo>
                  <a:cubicBezTo>
                    <a:pt x="20699" y="4231"/>
                    <a:pt x="21868" y="8790"/>
                    <a:pt x="21563" y="15573"/>
                  </a:cubicBezTo>
                  <a:cubicBezTo>
                    <a:pt x="21538" y="15698"/>
                    <a:pt x="19033" y="28093"/>
                    <a:pt x="16591" y="30222"/>
                  </a:cubicBezTo>
                  <a:cubicBezTo>
                    <a:pt x="15606" y="31083"/>
                    <a:pt x="14516" y="31431"/>
                    <a:pt x="13428" y="31431"/>
                  </a:cubicBezTo>
                  <a:cubicBezTo>
                    <a:pt x="11803" y="31431"/>
                    <a:pt x="10185" y="30653"/>
                    <a:pt x="8935" y="29642"/>
                  </a:cubicBezTo>
                  <a:cubicBezTo>
                    <a:pt x="8008" y="28895"/>
                    <a:pt x="6468" y="26081"/>
                    <a:pt x="4919" y="22299"/>
                  </a:cubicBezTo>
                  <a:cubicBezTo>
                    <a:pt x="4885" y="22224"/>
                    <a:pt x="4823" y="22166"/>
                    <a:pt x="4748" y="22136"/>
                  </a:cubicBezTo>
                  <a:cubicBezTo>
                    <a:pt x="4715" y="22124"/>
                    <a:pt x="4681" y="22120"/>
                    <a:pt x="4648" y="22120"/>
                  </a:cubicBezTo>
                  <a:cubicBezTo>
                    <a:pt x="4601" y="22120"/>
                    <a:pt x="4555" y="22132"/>
                    <a:pt x="4509" y="22153"/>
                  </a:cubicBezTo>
                  <a:cubicBezTo>
                    <a:pt x="4279" y="22278"/>
                    <a:pt x="4072" y="22340"/>
                    <a:pt x="3889" y="22340"/>
                  </a:cubicBezTo>
                  <a:cubicBezTo>
                    <a:pt x="3692" y="22340"/>
                    <a:pt x="3523" y="22268"/>
                    <a:pt x="3382" y="22124"/>
                  </a:cubicBezTo>
                  <a:cubicBezTo>
                    <a:pt x="2539" y="21264"/>
                    <a:pt x="611" y="19030"/>
                    <a:pt x="907" y="16956"/>
                  </a:cubicBezTo>
                  <a:cubicBezTo>
                    <a:pt x="961" y="16575"/>
                    <a:pt x="1058" y="16480"/>
                    <a:pt x="1083" y="16475"/>
                  </a:cubicBezTo>
                  <a:cubicBezTo>
                    <a:pt x="1088" y="16474"/>
                    <a:pt x="1094" y="16474"/>
                    <a:pt x="1101" y="16474"/>
                  </a:cubicBezTo>
                  <a:cubicBezTo>
                    <a:pt x="1404" y="16474"/>
                    <a:pt x="2223" y="17446"/>
                    <a:pt x="2861" y="18559"/>
                  </a:cubicBezTo>
                  <a:lnTo>
                    <a:pt x="2986" y="18821"/>
                  </a:lnTo>
                  <a:cubicBezTo>
                    <a:pt x="3036" y="18928"/>
                    <a:pt x="3140" y="18989"/>
                    <a:pt x="3248" y="18989"/>
                  </a:cubicBezTo>
                  <a:cubicBezTo>
                    <a:pt x="3284" y="18989"/>
                    <a:pt x="3321" y="18982"/>
                    <a:pt x="3357" y="18968"/>
                  </a:cubicBezTo>
                  <a:cubicBezTo>
                    <a:pt x="3499" y="18910"/>
                    <a:pt x="3574" y="18746"/>
                    <a:pt x="3524" y="18604"/>
                  </a:cubicBezTo>
                  <a:cubicBezTo>
                    <a:pt x="2426" y="15423"/>
                    <a:pt x="1788" y="12764"/>
                    <a:pt x="1767" y="11307"/>
                  </a:cubicBezTo>
                  <a:cubicBezTo>
                    <a:pt x="1717" y="7554"/>
                    <a:pt x="3220" y="2711"/>
                    <a:pt x="10680" y="950"/>
                  </a:cubicBezTo>
                  <a:cubicBezTo>
                    <a:pt x="11720" y="704"/>
                    <a:pt x="12690" y="582"/>
                    <a:pt x="13586" y="582"/>
                  </a:cubicBezTo>
                  <a:close/>
                  <a:moveTo>
                    <a:pt x="13597" y="0"/>
                  </a:moveTo>
                  <a:cubicBezTo>
                    <a:pt x="12652" y="0"/>
                    <a:pt x="11634" y="129"/>
                    <a:pt x="10546" y="386"/>
                  </a:cubicBezTo>
                  <a:cubicBezTo>
                    <a:pt x="2301" y="2332"/>
                    <a:pt x="1145" y="8068"/>
                    <a:pt x="1187" y="11315"/>
                  </a:cubicBezTo>
                  <a:cubicBezTo>
                    <a:pt x="1208" y="12764"/>
                    <a:pt x="1750" y="14914"/>
                    <a:pt x="2301" y="16721"/>
                  </a:cubicBezTo>
                  <a:cubicBezTo>
                    <a:pt x="1906" y="16257"/>
                    <a:pt x="1468" y="15893"/>
                    <a:pt x="1081" y="15893"/>
                  </a:cubicBezTo>
                  <a:cubicBezTo>
                    <a:pt x="1043" y="15893"/>
                    <a:pt x="1006" y="15897"/>
                    <a:pt x="969" y="15904"/>
                  </a:cubicBezTo>
                  <a:cubicBezTo>
                    <a:pt x="627" y="15970"/>
                    <a:pt x="410" y="16296"/>
                    <a:pt x="331" y="16876"/>
                  </a:cubicBezTo>
                  <a:cubicBezTo>
                    <a:pt x="1" y="19205"/>
                    <a:pt x="2064" y="21606"/>
                    <a:pt x="2965" y="22529"/>
                  </a:cubicBezTo>
                  <a:cubicBezTo>
                    <a:pt x="3218" y="22787"/>
                    <a:pt x="3536" y="22918"/>
                    <a:pt x="3889" y="22918"/>
                  </a:cubicBezTo>
                  <a:cubicBezTo>
                    <a:pt x="4083" y="22918"/>
                    <a:pt x="4287" y="22878"/>
                    <a:pt x="4497" y="22800"/>
                  </a:cubicBezTo>
                  <a:cubicBezTo>
                    <a:pt x="6062" y="26578"/>
                    <a:pt x="7578" y="29296"/>
                    <a:pt x="8567" y="30093"/>
                  </a:cubicBezTo>
                  <a:cubicBezTo>
                    <a:pt x="9916" y="31183"/>
                    <a:pt x="11665" y="32018"/>
                    <a:pt x="13431" y="32018"/>
                  </a:cubicBezTo>
                  <a:cubicBezTo>
                    <a:pt x="14642" y="32018"/>
                    <a:pt x="15865" y="31629"/>
                    <a:pt x="16975" y="30661"/>
                  </a:cubicBezTo>
                  <a:cubicBezTo>
                    <a:pt x="19563" y="28407"/>
                    <a:pt x="22031" y="16208"/>
                    <a:pt x="22139" y="15644"/>
                  </a:cubicBezTo>
                  <a:cubicBezTo>
                    <a:pt x="22457" y="8627"/>
                    <a:pt x="21221" y="3906"/>
                    <a:pt x="18457" y="1617"/>
                  </a:cubicBezTo>
                  <a:cubicBezTo>
                    <a:pt x="17161" y="540"/>
                    <a:pt x="15533" y="0"/>
                    <a:pt x="1359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Google Shape;1944;p55">
              <a:extLst>
                <a:ext uri="{FF2B5EF4-FFF2-40B4-BE49-F238E27FC236}">
                  <a16:creationId xmlns:a16="http://schemas.microsoft.com/office/drawing/2014/main" id="{E64F7D0F-69D7-59F7-0045-73D767B611FC}"/>
                </a:ext>
              </a:extLst>
            </p:cNvPr>
            <p:cNvSpPr/>
            <p:nvPr/>
          </p:nvSpPr>
          <p:spPr>
            <a:xfrm>
              <a:off x="4092746" y="1163866"/>
              <a:ext cx="351448" cy="471132"/>
            </a:xfrm>
            <a:custGeom>
              <a:avLst/>
              <a:gdLst/>
              <a:ahLst/>
              <a:cxnLst/>
              <a:rect l="l" t="t" r="r" b="b"/>
              <a:pathLst>
                <a:path w="21258" h="28493" extrusionOk="0">
                  <a:moveTo>
                    <a:pt x="12980" y="0"/>
                  </a:moveTo>
                  <a:cubicBezTo>
                    <a:pt x="12082" y="0"/>
                    <a:pt x="11109" y="126"/>
                    <a:pt x="10070" y="368"/>
                  </a:cubicBezTo>
                  <a:cubicBezTo>
                    <a:pt x="2610" y="2129"/>
                    <a:pt x="1107" y="6972"/>
                    <a:pt x="1157" y="10725"/>
                  </a:cubicBezTo>
                  <a:cubicBezTo>
                    <a:pt x="1178" y="12182"/>
                    <a:pt x="1816" y="14841"/>
                    <a:pt x="2914" y="18022"/>
                  </a:cubicBezTo>
                  <a:cubicBezTo>
                    <a:pt x="2964" y="18164"/>
                    <a:pt x="2889" y="18328"/>
                    <a:pt x="2747" y="18386"/>
                  </a:cubicBezTo>
                  <a:cubicBezTo>
                    <a:pt x="2714" y="18398"/>
                    <a:pt x="2677" y="18407"/>
                    <a:pt x="2639" y="18407"/>
                  </a:cubicBezTo>
                  <a:cubicBezTo>
                    <a:pt x="2531" y="18407"/>
                    <a:pt x="2426" y="18344"/>
                    <a:pt x="2376" y="18239"/>
                  </a:cubicBezTo>
                  <a:lnTo>
                    <a:pt x="2251" y="17977"/>
                  </a:lnTo>
                  <a:cubicBezTo>
                    <a:pt x="1612" y="16866"/>
                    <a:pt x="793" y="15893"/>
                    <a:pt x="489" y="15893"/>
                  </a:cubicBezTo>
                  <a:lnTo>
                    <a:pt x="473" y="15893"/>
                  </a:lnTo>
                  <a:cubicBezTo>
                    <a:pt x="448" y="15898"/>
                    <a:pt x="351" y="15993"/>
                    <a:pt x="297" y="16374"/>
                  </a:cubicBezTo>
                  <a:cubicBezTo>
                    <a:pt x="1" y="18448"/>
                    <a:pt x="1929" y="20682"/>
                    <a:pt x="2772" y="21542"/>
                  </a:cubicBezTo>
                  <a:cubicBezTo>
                    <a:pt x="2914" y="21688"/>
                    <a:pt x="3082" y="21759"/>
                    <a:pt x="3282" y="21759"/>
                  </a:cubicBezTo>
                  <a:cubicBezTo>
                    <a:pt x="3465" y="21759"/>
                    <a:pt x="3670" y="21696"/>
                    <a:pt x="3899" y="21571"/>
                  </a:cubicBezTo>
                  <a:cubicBezTo>
                    <a:pt x="3945" y="21550"/>
                    <a:pt x="3991" y="21538"/>
                    <a:pt x="4038" y="21538"/>
                  </a:cubicBezTo>
                  <a:cubicBezTo>
                    <a:pt x="4071" y="21538"/>
                    <a:pt x="4105" y="21542"/>
                    <a:pt x="4138" y="21554"/>
                  </a:cubicBezTo>
                  <a:cubicBezTo>
                    <a:pt x="4213" y="21584"/>
                    <a:pt x="4275" y="21642"/>
                    <a:pt x="4309" y="21717"/>
                  </a:cubicBezTo>
                  <a:cubicBezTo>
                    <a:pt x="5590" y="24844"/>
                    <a:pt x="6864" y="27311"/>
                    <a:pt x="7791" y="28492"/>
                  </a:cubicBezTo>
                  <a:cubicBezTo>
                    <a:pt x="7089" y="26894"/>
                    <a:pt x="5519" y="23282"/>
                    <a:pt x="4872" y="21504"/>
                  </a:cubicBezTo>
                  <a:cubicBezTo>
                    <a:pt x="4029" y="19183"/>
                    <a:pt x="4242" y="15172"/>
                    <a:pt x="6142" y="13484"/>
                  </a:cubicBezTo>
                  <a:cubicBezTo>
                    <a:pt x="6142" y="13484"/>
                    <a:pt x="8675" y="11372"/>
                    <a:pt x="11209" y="11372"/>
                  </a:cubicBezTo>
                  <a:cubicBezTo>
                    <a:pt x="13739" y="11372"/>
                    <a:pt x="19020" y="13694"/>
                    <a:pt x="19655" y="15592"/>
                  </a:cubicBezTo>
                  <a:cubicBezTo>
                    <a:pt x="19947" y="16474"/>
                    <a:pt x="19743" y="18945"/>
                    <a:pt x="19438" y="21341"/>
                  </a:cubicBezTo>
                  <a:cubicBezTo>
                    <a:pt x="20336" y="18047"/>
                    <a:pt x="20941" y="15054"/>
                    <a:pt x="20953" y="14991"/>
                  </a:cubicBezTo>
                  <a:cubicBezTo>
                    <a:pt x="21258" y="8208"/>
                    <a:pt x="20089" y="3649"/>
                    <a:pt x="17475" y="1482"/>
                  </a:cubicBezTo>
                  <a:cubicBezTo>
                    <a:pt x="16286" y="497"/>
                    <a:pt x="14783" y="0"/>
                    <a:pt x="12980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Google Shape;1945;p55">
              <a:extLst>
                <a:ext uri="{FF2B5EF4-FFF2-40B4-BE49-F238E27FC236}">
                  <a16:creationId xmlns:a16="http://schemas.microsoft.com/office/drawing/2014/main" id="{0248CBA3-5C65-9977-5099-01731C0F2510}"/>
                </a:ext>
              </a:extLst>
            </p:cNvPr>
            <p:cNvSpPr/>
            <p:nvPr/>
          </p:nvSpPr>
          <p:spPr>
            <a:xfrm>
              <a:off x="4087505" y="1159021"/>
              <a:ext cx="364558" cy="489089"/>
            </a:xfrm>
            <a:custGeom>
              <a:avLst/>
              <a:gdLst/>
              <a:ahLst/>
              <a:cxnLst/>
              <a:rect l="l" t="t" r="r" b="b"/>
              <a:pathLst>
                <a:path w="22051" h="29579" extrusionOk="0">
                  <a:moveTo>
                    <a:pt x="13305" y="1"/>
                  </a:moveTo>
                  <a:cubicBezTo>
                    <a:pt x="12370" y="1"/>
                    <a:pt x="11372" y="130"/>
                    <a:pt x="10320" y="381"/>
                  </a:cubicBezTo>
                  <a:cubicBezTo>
                    <a:pt x="3069" y="2089"/>
                    <a:pt x="1127" y="6764"/>
                    <a:pt x="1185" y="11022"/>
                  </a:cubicBezTo>
                  <a:cubicBezTo>
                    <a:pt x="1206" y="12642"/>
                    <a:pt x="1937" y="15451"/>
                    <a:pt x="2956" y="18407"/>
                  </a:cubicBezTo>
                  <a:lnTo>
                    <a:pt x="2827" y="18145"/>
                  </a:lnTo>
                  <a:cubicBezTo>
                    <a:pt x="2827" y="18145"/>
                    <a:pt x="1541" y="15894"/>
                    <a:pt x="798" y="15894"/>
                  </a:cubicBezTo>
                  <a:cubicBezTo>
                    <a:pt x="572" y="15894"/>
                    <a:pt x="401" y="16099"/>
                    <a:pt x="326" y="16629"/>
                  </a:cubicBezTo>
                  <a:cubicBezTo>
                    <a:pt x="0" y="18916"/>
                    <a:pt x="2162" y="21301"/>
                    <a:pt x="2881" y="22039"/>
                  </a:cubicBezTo>
                  <a:cubicBezTo>
                    <a:pt x="3098" y="22261"/>
                    <a:pt x="3349" y="22340"/>
                    <a:pt x="3590" y="22340"/>
                  </a:cubicBezTo>
                  <a:cubicBezTo>
                    <a:pt x="3879" y="22340"/>
                    <a:pt x="4158" y="22228"/>
                    <a:pt x="4355" y="22122"/>
                  </a:cubicBezTo>
                  <a:cubicBezTo>
                    <a:pt x="5794" y="25634"/>
                    <a:pt x="7406" y="28731"/>
                    <a:pt x="8458" y="29579"/>
                  </a:cubicBezTo>
                  <a:cubicBezTo>
                    <a:pt x="8458" y="29579"/>
                    <a:pt x="8324" y="29278"/>
                    <a:pt x="8108" y="28785"/>
                  </a:cubicBezTo>
                  <a:cubicBezTo>
                    <a:pt x="7181" y="27604"/>
                    <a:pt x="5907" y="25137"/>
                    <a:pt x="4626" y="22010"/>
                  </a:cubicBezTo>
                  <a:cubicBezTo>
                    <a:pt x="4592" y="21935"/>
                    <a:pt x="4530" y="21877"/>
                    <a:pt x="4455" y="21847"/>
                  </a:cubicBezTo>
                  <a:cubicBezTo>
                    <a:pt x="4422" y="21835"/>
                    <a:pt x="4388" y="21831"/>
                    <a:pt x="4355" y="21831"/>
                  </a:cubicBezTo>
                  <a:cubicBezTo>
                    <a:pt x="4308" y="21831"/>
                    <a:pt x="4262" y="21843"/>
                    <a:pt x="4216" y="21864"/>
                  </a:cubicBezTo>
                  <a:cubicBezTo>
                    <a:pt x="3987" y="21989"/>
                    <a:pt x="3782" y="22052"/>
                    <a:pt x="3599" y="22052"/>
                  </a:cubicBezTo>
                  <a:cubicBezTo>
                    <a:pt x="3399" y="22052"/>
                    <a:pt x="3231" y="21981"/>
                    <a:pt x="3089" y="21835"/>
                  </a:cubicBezTo>
                  <a:cubicBezTo>
                    <a:pt x="2246" y="20975"/>
                    <a:pt x="318" y="18741"/>
                    <a:pt x="614" y="16667"/>
                  </a:cubicBezTo>
                  <a:cubicBezTo>
                    <a:pt x="668" y="16286"/>
                    <a:pt x="765" y="16191"/>
                    <a:pt x="790" y="16186"/>
                  </a:cubicBezTo>
                  <a:lnTo>
                    <a:pt x="806" y="16186"/>
                  </a:lnTo>
                  <a:cubicBezTo>
                    <a:pt x="1110" y="16186"/>
                    <a:pt x="1929" y="17159"/>
                    <a:pt x="2568" y="18270"/>
                  </a:cubicBezTo>
                  <a:lnTo>
                    <a:pt x="2693" y="18532"/>
                  </a:lnTo>
                  <a:cubicBezTo>
                    <a:pt x="2743" y="18637"/>
                    <a:pt x="2848" y="18700"/>
                    <a:pt x="2956" y="18700"/>
                  </a:cubicBezTo>
                  <a:cubicBezTo>
                    <a:pt x="2994" y="18700"/>
                    <a:pt x="3031" y="18691"/>
                    <a:pt x="3064" y="18679"/>
                  </a:cubicBezTo>
                  <a:cubicBezTo>
                    <a:pt x="3206" y="18621"/>
                    <a:pt x="3281" y="18457"/>
                    <a:pt x="3231" y="18315"/>
                  </a:cubicBezTo>
                  <a:cubicBezTo>
                    <a:pt x="2133" y="15134"/>
                    <a:pt x="1495" y="12475"/>
                    <a:pt x="1474" y="11018"/>
                  </a:cubicBezTo>
                  <a:cubicBezTo>
                    <a:pt x="1424" y="7265"/>
                    <a:pt x="2927" y="2422"/>
                    <a:pt x="10387" y="661"/>
                  </a:cubicBezTo>
                  <a:cubicBezTo>
                    <a:pt x="11426" y="419"/>
                    <a:pt x="12399" y="293"/>
                    <a:pt x="13297" y="293"/>
                  </a:cubicBezTo>
                  <a:cubicBezTo>
                    <a:pt x="15100" y="293"/>
                    <a:pt x="16603" y="790"/>
                    <a:pt x="17792" y="1775"/>
                  </a:cubicBezTo>
                  <a:cubicBezTo>
                    <a:pt x="20406" y="3942"/>
                    <a:pt x="21575" y="8501"/>
                    <a:pt x="21270" y="15284"/>
                  </a:cubicBezTo>
                  <a:cubicBezTo>
                    <a:pt x="21258" y="15347"/>
                    <a:pt x="20653" y="18340"/>
                    <a:pt x="19755" y="21634"/>
                  </a:cubicBezTo>
                  <a:cubicBezTo>
                    <a:pt x="19663" y="22328"/>
                    <a:pt x="19567" y="23012"/>
                    <a:pt x="19476" y="23650"/>
                  </a:cubicBezTo>
                  <a:cubicBezTo>
                    <a:pt x="20694" y="19639"/>
                    <a:pt x="21555" y="15343"/>
                    <a:pt x="21555" y="15343"/>
                  </a:cubicBezTo>
                  <a:cubicBezTo>
                    <a:pt x="22051" y="4459"/>
                    <a:pt x="18786" y="1"/>
                    <a:pt x="13305" y="1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Google Shape;1946;p55">
              <a:extLst>
                <a:ext uri="{FF2B5EF4-FFF2-40B4-BE49-F238E27FC236}">
                  <a16:creationId xmlns:a16="http://schemas.microsoft.com/office/drawing/2014/main" id="{795B9D2B-ACEE-FCBE-837D-9BC8698E3560}"/>
                </a:ext>
              </a:extLst>
            </p:cNvPr>
            <p:cNvSpPr/>
            <p:nvPr/>
          </p:nvSpPr>
          <p:spPr>
            <a:xfrm>
              <a:off x="4336884" y="1469412"/>
              <a:ext cx="67651" cy="28341"/>
            </a:xfrm>
            <a:custGeom>
              <a:avLst/>
              <a:gdLst/>
              <a:ahLst/>
              <a:cxnLst/>
              <a:rect l="l" t="t" r="r" b="b"/>
              <a:pathLst>
                <a:path w="4092" h="1714" extrusionOk="0">
                  <a:moveTo>
                    <a:pt x="3761" y="0"/>
                  </a:moveTo>
                  <a:cubicBezTo>
                    <a:pt x="3665" y="0"/>
                    <a:pt x="3571" y="47"/>
                    <a:pt x="3516" y="131"/>
                  </a:cubicBezTo>
                  <a:cubicBezTo>
                    <a:pt x="3481" y="185"/>
                    <a:pt x="2843" y="1129"/>
                    <a:pt x="1728" y="1129"/>
                  </a:cubicBezTo>
                  <a:cubicBezTo>
                    <a:pt x="1361" y="1129"/>
                    <a:pt x="942" y="1027"/>
                    <a:pt x="476" y="757"/>
                  </a:cubicBezTo>
                  <a:cubicBezTo>
                    <a:pt x="431" y="731"/>
                    <a:pt x="381" y="719"/>
                    <a:pt x="332" y="719"/>
                  </a:cubicBezTo>
                  <a:cubicBezTo>
                    <a:pt x="232" y="719"/>
                    <a:pt x="133" y="771"/>
                    <a:pt x="79" y="866"/>
                  </a:cubicBezTo>
                  <a:cubicBezTo>
                    <a:pt x="0" y="1004"/>
                    <a:pt x="46" y="1179"/>
                    <a:pt x="184" y="1262"/>
                  </a:cubicBezTo>
                  <a:cubicBezTo>
                    <a:pt x="752" y="1588"/>
                    <a:pt x="1266" y="1713"/>
                    <a:pt x="1716" y="1713"/>
                  </a:cubicBezTo>
                  <a:cubicBezTo>
                    <a:pt x="3152" y="1713"/>
                    <a:pt x="3992" y="465"/>
                    <a:pt x="4004" y="449"/>
                  </a:cubicBezTo>
                  <a:cubicBezTo>
                    <a:pt x="4092" y="314"/>
                    <a:pt x="4054" y="135"/>
                    <a:pt x="3921" y="48"/>
                  </a:cubicBezTo>
                  <a:cubicBezTo>
                    <a:pt x="3872" y="16"/>
                    <a:pt x="3816" y="0"/>
                    <a:pt x="376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Google Shape;1947;p55">
              <a:extLst>
                <a:ext uri="{FF2B5EF4-FFF2-40B4-BE49-F238E27FC236}">
                  <a16:creationId xmlns:a16="http://schemas.microsoft.com/office/drawing/2014/main" id="{3FE1D0B9-5985-904A-724A-7A361E361FF7}"/>
                </a:ext>
              </a:extLst>
            </p:cNvPr>
            <p:cNvSpPr/>
            <p:nvPr/>
          </p:nvSpPr>
          <p:spPr>
            <a:xfrm>
              <a:off x="4208978" y="1482044"/>
              <a:ext cx="67668" cy="28341"/>
            </a:xfrm>
            <a:custGeom>
              <a:avLst/>
              <a:gdLst/>
              <a:ahLst/>
              <a:cxnLst/>
              <a:rect l="l" t="t" r="r" b="b"/>
              <a:pathLst>
                <a:path w="4093" h="1714" extrusionOk="0">
                  <a:moveTo>
                    <a:pt x="3761" y="0"/>
                  </a:moveTo>
                  <a:cubicBezTo>
                    <a:pt x="3666" y="0"/>
                    <a:pt x="3571" y="46"/>
                    <a:pt x="3516" y="131"/>
                  </a:cubicBezTo>
                  <a:cubicBezTo>
                    <a:pt x="3481" y="184"/>
                    <a:pt x="2845" y="1133"/>
                    <a:pt x="1727" y="1133"/>
                  </a:cubicBezTo>
                  <a:cubicBezTo>
                    <a:pt x="1361" y="1133"/>
                    <a:pt x="942" y="1031"/>
                    <a:pt x="476" y="762"/>
                  </a:cubicBezTo>
                  <a:cubicBezTo>
                    <a:pt x="431" y="735"/>
                    <a:pt x="380" y="722"/>
                    <a:pt x="331" y="722"/>
                  </a:cubicBezTo>
                  <a:cubicBezTo>
                    <a:pt x="231" y="722"/>
                    <a:pt x="133" y="774"/>
                    <a:pt x="80" y="866"/>
                  </a:cubicBezTo>
                  <a:cubicBezTo>
                    <a:pt x="0" y="1003"/>
                    <a:pt x="46" y="1183"/>
                    <a:pt x="185" y="1263"/>
                  </a:cubicBezTo>
                  <a:cubicBezTo>
                    <a:pt x="752" y="1592"/>
                    <a:pt x="1266" y="1714"/>
                    <a:pt x="1717" y="1714"/>
                  </a:cubicBezTo>
                  <a:cubicBezTo>
                    <a:pt x="3152" y="1714"/>
                    <a:pt x="3992" y="469"/>
                    <a:pt x="4004" y="452"/>
                  </a:cubicBezTo>
                  <a:cubicBezTo>
                    <a:pt x="4092" y="315"/>
                    <a:pt x="4054" y="136"/>
                    <a:pt x="3921" y="47"/>
                  </a:cubicBezTo>
                  <a:cubicBezTo>
                    <a:pt x="3872" y="16"/>
                    <a:pt x="3816" y="0"/>
                    <a:pt x="376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Google Shape;1948;p55">
              <a:extLst>
                <a:ext uri="{FF2B5EF4-FFF2-40B4-BE49-F238E27FC236}">
                  <a16:creationId xmlns:a16="http://schemas.microsoft.com/office/drawing/2014/main" id="{41B4907B-14D2-8001-5D14-187B5E893804}"/>
                </a:ext>
              </a:extLst>
            </p:cNvPr>
            <p:cNvSpPr/>
            <p:nvPr/>
          </p:nvSpPr>
          <p:spPr>
            <a:xfrm>
              <a:off x="4176953" y="1438477"/>
              <a:ext cx="105825" cy="27316"/>
            </a:xfrm>
            <a:custGeom>
              <a:avLst/>
              <a:gdLst/>
              <a:ahLst/>
              <a:cxnLst/>
              <a:rect l="l" t="t" r="r" b="b"/>
              <a:pathLst>
                <a:path w="6401" h="1652" extrusionOk="0">
                  <a:moveTo>
                    <a:pt x="2983" y="0"/>
                  </a:moveTo>
                  <a:cubicBezTo>
                    <a:pt x="1543" y="0"/>
                    <a:pt x="200" y="1089"/>
                    <a:pt x="143" y="1137"/>
                  </a:cubicBezTo>
                  <a:cubicBezTo>
                    <a:pt x="18" y="1238"/>
                    <a:pt x="1" y="1422"/>
                    <a:pt x="105" y="1547"/>
                  </a:cubicBezTo>
                  <a:cubicBezTo>
                    <a:pt x="159" y="1618"/>
                    <a:pt x="243" y="1651"/>
                    <a:pt x="326" y="1651"/>
                  </a:cubicBezTo>
                  <a:cubicBezTo>
                    <a:pt x="393" y="1651"/>
                    <a:pt x="459" y="1630"/>
                    <a:pt x="515" y="1584"/>
                  </a:cubicBezTo>
                  <a:cubicBezTo>
                    <a:pt x="526" y="1577"/>
                    <a:pt x="1768" y="580"/>
                    <a:pt x="2968" y="580"/>
                  </a:cubicBezTo>
                  <a:cubicBezTo>
                    <a:pt x="2999" y="580"/>
                    <a:pt x="3030" y="581"/>
                    <a:pt x="3060" y="582"/>
                  </a:cubicBezTo>
                  <a:cubicBezTo>
                    <a:pt x="4359" y="632"/>
                    <a:pt x="5925" y="1418"/>
                    <a:pt x="5941" y="1426"/>
                  </a:cubicBezTo>
                  <a:cubicBezTo>
                    <a:pt x="5983" y="1448"/>
                    <a:pt x="6029" y="1459"/>
                    <a:pt x="6073" y="1459"/>
                  </a:cubicBezTo>
                  <a:cubicBezTo>
                    <a:pt x="6179" y="1459"/>
                    <a:pt x="6280" y="1401"/>
                    <a:pt x="6330" y="1301"/>
                  </a:cubicBezTo>
                  <a:cubicBezTo>
                    <a:pt x="6401" y="1155"/>
                    <a:pt x="6346" y="979"/>
                    <a:pt x="6204" y="908"/>
                  </a:cubicBezTo>
                  <a:cubicBezTo>
                    <a:pt x="6133" y="875"/>
                    <a:pt x="4509" y="56"/>
                    <a:pt x="3085" y="2"/>
                  </a:cubicBezTo>
                  <a:cubicBezTo>
                    <a:pt x="3051" y="1"/>
                    <a:pt x="3017" y="0"/>
                    <a:pt x="298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Google Shape;1949;p55">
              <a:extLst>
                <a:ext uri="{FF2B5EF4-FFF2-40B4-BE49-F238E27FC236}">
                  <a16:creationId xmlns:a16="http://schemas.microsoft.com/office/drawing/2014/main" id="{C0A7BA8D-E75A-8128-19E4-BB66A13048D2}"/>
                </a:ext>
              </a:extLst>
            </p:cNvPr>
            <p:cNvSpPr/>
            <p:nvPr/>
          </p:nvSpPr>
          <p:spPr>
            <a:xfrm>
              <a:off x="4271922" y="1550114"/>
              <a:ext cx="65667" cy="29283"/>
            </a:xfrm>
            <a:custGeom>
              <a:avLst/>
              <a:gdLst/>
              <a:ahLst/>
              <a:cxnLst/>
              <a:rect l="l" t="t" r="r" b="b"/>
              <a:pathLst>
                <a:path w="3972" h="1771" extrusionOk="0">
                  <a:moveTo>
                    <a:pt x="3674" y="1"/>
                  </a:moveTo>
                  <a:cubicBezTo>
                    <a:pt x="3527" y="1"/>
                    <a:pt x="3390" y="111"/>
                    <a:pt x="3374" y="264"/>
                  </a:cubicBezTo>
                  <a:cubicBezTo>
                    <a:pt x="3370" y="301"/>
                    <a:pt x="3286" y="1188"/>
                    <a:pt x="2243" y="1188"/>
                  </a:cubicBezTo>
                  <a:cubicBezTo>
                    <a:pt x="2217" y="1188"/>
                    <a:pt x="2191" y="1188"/>
                    <a:pt x="2164" y="1187"/>
                  </a:cubicBezTo>
                  <a:cubicBezTo>
                    <a:pt x="986" y="1140"/>
                    <a:pt x="615" y="352"/>
                    <a:pt x="598" y="318"/>
                  </a:cubicBezTo>
                  <a:cubicBezTo>
                    <a:pt x="551" y="209"/>
                    <a:pt x="444" y="144"/>
                    <a:pt x="332" y="144"/>
                  </a:cubicBezTo>
                  <a:cubicBezTo>
                    <a:pt x="294" y="144"/>
                    <a:pt x="255" y="152"/>
                    <a:pt x="218" y="168"/>
                  </a:cubicBezTo>
                  <a:cubicBezTo>
                    <a:pt x="68" y="235"/>
                    <a:pt x="1" y="406"/>
                    <a:pt x="68" y="552"/>
                  </a:cubicBezTo>
                  <a:cubicBezTo>
                    <a:pt x="89" y="597"/>
                    <a:pt x="586" y="1709"/>
                    <a:pt x="2143" y="1771"/>
                  </a:cubicBezTo>
                  <a:lnTo>
                    <a:pt x="2243" y="1771"/>
                  </a:lnTo>
                  <a:cubicBezTo>
                    <a:pt x="3478" y="1771"/>
                    <a:pt x="3904" y="832"/>
                    <a:pt x="3954" y="322"/>
                  </a:cubicBezTo>
                  <a:cubicBezTo>
                    <a:pt x="3971" y="160"/>
                    <a:pt x="3854" y="17"/>
                    <a:pt x="3692" y="1"/>
                  </a:cubicBezTo>
                  <a:cubicBezTo>
                    <a:pt x="3686" y="1"/>
                    <a:pt x="3680" y="1"/>
                    <a:pt x="367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Google Shape;1950;p55">
              <a:extLst>
                <a:ext uri="{FF2B5EF4-FFF2-40B4-BE49-F238E27FC236}">
                  <a16:creationId xmlns:a16="http://schemas.microsoft.com/office/drawing/2014/main" id="{1B496F6B-56D3-EA3F-7B5C-B01D176A5DA9}"/>
                </a:ext>
              </a:extLst>
            </p:cNvPr>
            <p:cNvSpPr/>
            <p:nvPr/>
          </p:nvSpPr>
          <p:spPr>
            <a:xfrm>
              <a:off x="4260481" y="1601336"/>
              <a:ext cx="92136" cy="36526"/>
            </a:xfrm>
            <a:custGeom>
              <a:avLst/>
              <a:gdLst/>
              <a:ahLst/>
              <a:cxnLst/>
              <a:rect l="l" t="t" r="r" b="b"/>
              <a:pathLst>
                <a:path w="5573" h="2209" extrusionOk="0">
                  <a:moveTo>
                    <a:pt x="5573" y="0"/>
                  </a:moveTo>
                  <a:cubicBezTo>
                    <a:pt x="5573" y="0"/>
                    <a:pt x="3917" y="493"/>
                    <a:pt x="2176" y="493"/>
                  </a:cubicBezTo>
                  <a:cubicBezTo>
                    <a:pt x="1425" y="493"/>
                    <a:pt x="657" y="402"/>
                    <a:pt x="0" y="138"/>
                  </a:cubicBezTo>
                  <a:lnTo>
                    <a:pt x="0" y="138"/>
                  </a:lnTo>
                  <a:cubicBezTo>
                    <a:pt x="0" y="139"/>
                    <a:pt x="677" y="1632"/>
                    <a:pt x="2717" y="2175"/>
                  </a:cubicBezTo>
                  <a:cubicBezTo>
                    <a:pt x="2801" y="2198"/>
                    <a:pt x="2885" y="2208"/>
                    <a:pt x="2970" y="2208"/>
                  </a:cubicBezTo>
                  <a:cubicBezTo>
                    <a:pt x="4206" y="2208"/>
                    <a:pt x="5573" y="0"/>
                    <a:pt x="5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Google Shape;1951;p55">
              <a:extLst>
                <a:ext uri="{FF2B5EF4-FFF2-40B4-BE49-F238E27FC236}">
                  <a16:creationId xmlns:a16="http://schemas.microsoft.com/office/drawing/2014/main" id="{F3C9A67C-D544-C48E-D056-9D27D5A6E61D}"/>
                </a:ext>
              </a:extLst>
            </p:cNvPr>
            <p:cNvSpPr/>
            <p:nvPr/>
          </p:nvSpPr>
          <p:spPr>
            <a:xfrm>
              <a:off x="4316993" y="1426126"/>
              <a:ext cx="94086" cy="61692"/>
            </a:xfrm>
            <a:custGeom>
              <a:avLst/>
              <a:gdLst/>
              <a:ahLst/>
              <a:cxnLst/>
              <a:rect l="l" t="t" r="r" b="b"/>
              <a:pathLst>
                <a:path w="5691" h="3731" extrusionOk="0">
                  <a:moveTo>
                    <a:pt x="3097" y="1"/>
                  </a:moveTo>
                  <a:cubicBezTo>
                    <a:pt x="3033" y="1"/>
                    <a:pt x="2970" y="1"/>
                    <a:pt x="2906" y="2"/>
                  </a:cubicBezTo>
                  <a:cubicBezTo>
                    <a:pt x="1675" y="15"/>
                    <a:pt x="527" y="1484"/>
                    <a:pt x="481" y="1547"/>
                  </a:cubicBezTo>
                  <a:cubicBezTo>
                    <a:pt x="452" y="1580"/>
                    <a:pt x="436" y="1618"/>
                    <a:pt x="427" y="1659"/>
                  </a:cubicBezTo>
                  <a:lnTo>
                    <a:pt x="39" y="3375"/>
                  </a:lnTo>
                  <a:cubicBezTo>
                    <a:pt x="1" y="3534"/>
                    <a:pt x="101" y="3688"/>
                    <a:pt x="255" y="3722"/>
                  </a:cubicBezTo>
                  <a:cubicBezTo>
                    <a:pt x="280" y="3730"/>
                    <a:pt x="301" y="3730"/>
                    <a:pt x="322" y="3730"/>
                  </a:cubicBezTo>
                  <a:cubicBezTo>
                    <a:pt x="456" y="3730"/>
                    <a:pt x="573" y="3638"/>
                    <a:pt x="606" y="3505"/>
                  </a:cubicBezTo>
                  <a:lnTo>
                    <a:pt x="978" y="1851"/>
                  </a:lnTo>
                  <a:cubicBezTo>
                    <a:pt x="1295" y="1459"/>
                    <a:pt x="2159" y="591"/>
                    <a:pt x="2915" y="582"/>
                  </a:cubicBezTo>
                  <a:cubicBezTo>
                    <a:pt x="2994" y="581"/>
                    <a:pt x="3074" y="580"/>
                    <a:pt x="3153" y="580"/>
                  </a:cubicBezTo>
                  <a:cubicBezTo>
                    <a:pt x="4262" y="580"/>
                    <a:pt x="5350" y="678"/>
                    <a:pt x="5361" y="678"/>
                  </a:cubicBezTo>
                  <a:cubicBezTo>
                    <a:pt x="5371" y="679"/>
                    <a:pt x="5381" y="680"/>
                    <a:pt x="5390" y="680"/>
                  </a:cubicBezTo>
                  <a:cubicBezTo>
                    <a:pt x="5531" y="680"/>
                    <a:pt x="5667" y="567"/>
                    <a:pt x="5679" y="416"/>
                  </a:cubicBezTo>
                  <a:cubicBezTo>
                    <a:pt x="5691" y="256"/>
                    <a:pt x="5575" y="115"/>
                    <a:pt x="5415" y="102"/>
                  </a:cubicBezTo>
                  <a:cubicBezTo>
                    <a:pt x="5364" y="98"/>
                    <a:pt x="4241" y="1"/>
                    <a:pt x="309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Google Shape;1952;p55">
              <a:extLst>
                <a:ext uri="{FF2B5EF4-FFF2-40B4-BE49-F238E27FC236}">
                  <a16:creationId xmlns:a16="http://schemas.microsoft.com/office/drawing/2014/main" id="{C1CE433A-32CD-425B-ADED-254D712D46C6}"/>
                </a:ext>
              </a:extLst>
            </p:cNvPr>
            <p:cNvSpPr/>
            <p:nvPr/>
          </p:nvSpPr>
          <p:spPr>
            <a:xfrm>
              <a:off x="4047741" y="1118050"/>
              <a:ext cx="512904" cy="352807"/>
            </a:xfrm>
            <a:custGeom>
              <a:avLst/>
              <a:gdLst/>
              <a:ahLst/>
              <a:cxnLst/>
              <a:rect l="l" t="t" r="r" b="b"/>
              <a:pathLst>
                <a:path w="31024" h="21337" extrusionOk="0">
                  <a:moveTo>
                    <a:pt x="15134" y="0"/>
                  </a:moveTo>
                  <a:cubicBezTo>
                    <a:pt x="7601" y="0"/>
                    <a:pt x="5770" y="4746"/>
                    <a:pt x="5770" y="4746"/>
                  </a:cubicBezTo>
                  <a:cubicBezTo>
                    <a:pt x="5770" y="4746"/>
                    <a:pt x="5203" y="3202"/>
                    <a:pt x="4626" y="3202"/>
                  </a:cubicBezTo>
                  <a:cubicBezTo>
                    <a:pt x="4467" y="3202"/>
                    <a:pt x="4308" y="3319"/>
                    <a:pt x="4159" y="3619"/>
                  </a:cubicBezTo>
                  <a:cubicBezTo>
                    <a:pt x="3465" y="5009"/>
                    <a:pt x="3482" y="6070"/>
                    <a:pt x="3482" y="6070"/>
                  </a:cubicBezTo>
                  <a:cubicBezTo>
                    <a:pt x="3482" y="6070"/>
                    <a:pt x="1900" y="7247"/>
                    <a:pt x="1203" y="7923"/>
                  </a:cubicBezTo>
                  <a:cubicBezTo>
                    <a:pt x="501" y="8604"/>
                    <a:pt x="1399" y="9346"/>
                    <a:pt x="1399" y="9346"/>
                  </a:cubicBezTo>
                  <a:cubicBezTo>
                    <a:pt x="1399" y="9346"/>
                    <a:pt x="1" y="12845"/>
                    <a:pt x="748" y="15529"/>
                  </a:cubicBezTo>
                  <a:lnTo>
                    <a:pt x="4752" y="21336"/>
                  </a:lnTo>
                  <a:cubicBezTo>
                    <a:pt x="4752" y="21336"/>
                    <a:pt x="4760" y="21336"/>
                    <a:pt x="4777" y="21336"/>
                  </a:cubicBezTo>
                  <a:cubicBezTo>
                    <a:pt x="4971" y="21336"/>
                    <a:pt x="6252" y="21287"/>
                    <a:pt x="7218" y="20022"/>
                  </a:cubicBezTo>
                  <a:cubicBezTo>
                    <a:pt x="7701" y="19386"/>
                    <a:pt x="7796" y="18130"/>
                    <a:pt x="7759" y="16963"/>
                  </a:cubicBezTo>
                  <a:lnTo>
                    <a:pt x="7759" y="16963"/>
                  </a:lnTo>
                  <a:cubicBezTo>
                    <a:pt x="7901" y="17601"/>
                    <a:pt x="8119" y="18105"/>
                    <a:pt x="8452" y="18105"/>
                  </a:cubicBezTo>
                  <a:cubicBezTo>
                    <a:pt x="8552" y="18105"/>
                    <a:pt x="8663" y="18059"/>
                    <a:pt x="8784" y="17959"/>
                  </a:cubicBezTo>
                  <a:cubicBezTo>
                    <a:pt x="10012" y="16949"/>
                    <a:pt x="8179" y="12452"/>
                    <a:pt x="8179" y="12452"/>
                  </a:cubicBezTo>
                  <a:lnTo>
                    <a:pt x="8179" y="12452"/>
                  </a:lnTo>
                  <a:lnTo>
                    <a:pt x="11197" y="12749"/>
                  </a:lnTo>
                  <a:cubicBezTo>
                    <a:pt x="11197" y="12749"/>
                    <a:pt x="14787" y="15901"/>
                    <a:pt x="19785" y="18401"/>
                  </a:cubicBezTo>
                  <a:cubicBezTo>
                    <a:pt x="20771" y="18894"/>
                    <a:pt x="21711" y="19104"/>
                    <a:pt x="22568" y="19104"/>
                  </a:cubicBezTo>
                  <a:cubicBezTo>
                    <a:pt x="26057" y="19104"/>
                    <a:pt x="28157" y="15633"/>
                    <a:pt x="26280" y="13709"/>
                  </a:cubicBezTo>
                  <a:cubicBezTo>
                    <a:pt x="25798" y="13216"/>
                    <a:pt x="25645" y="13037"/>
                    <a:pt x="25712" y="13037"/>
                  </a:cubicBezTo>
                  <a:cubicBezTo>
                    <a:pt x="25892" y="13037"/>
                    <a:pt x="27642" y="14312"/>
                    <a:pt x="28925" y="14312"/>
                  </a:cubicBezTo>
                  <a:cubicBezTo>
                    <a:pt x="29495" y="14312"/>
                    <a:pt x="29973" y="14060"/>
                    <a:pt x="30180" y="13334"/>
                  </a:cubicBezTo>
                  <a:cubicBezTo>
                    <a:pt x="31023" y="10361"/>
                    <a:pt x="23262" y="141"/>
                    <a:pt x="15455" y="3"/>
                  </a:cubicBezTo>
                  <a:cubicBezTo>
                    <a:pt x="15347" y="1"/>
                    <a:pt x="15240" y="0"/>
                    <a:pt x="1513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Google Shape;1953;p55">
              <a:extLst>
                <a:ext uri="{FF2B5EF4-FFF2-40B4-BE49-F238E27FC236}">
                  <a16:creationId xmlns:a16="http://schemas.microsoft.com/office/drawing/2014/main" id="{D2D708A2-76B2-0851-FF9B-5E89C63B5A8F}"/>
                </a:ext>
              </a:extLst>
            </p:cNvPr>
            <p:cNvSpPr/>
            <p:nvPr/>
          </p:nvSpPr>
          <p:spPr>
            <a:xfrm>
              <a:off x="4172621" y="1247808"/>
              <a:ext cx="234183" cy="139374"/>
            </a:xfrm>
            <a:custGeom>
              <a:avLst/>
              <a:gdLst/>
              <a:ahLst/>
              <a:cxnLst/>
              <a:rect l="l" t="t" r="r" b="b"/>
              <a:pathLst>
                <a:path w="14165" h="8429" extrusionOk="0">
                  <a:moveTo>
                    <a:pt x="162" y="0"/>
                  </a:moveTo>
                  <a:cubicBezTo>
                    <a:pt x="119" y="0"/>
                    <a:pt x="76" y="19"/>
                    <a:pt x="50" y="58"/>
                  </a:cubicBezTo>
                  <a:cubicBezTo>
                    <a:pt x="0" y="120"/>
                    <a:pt x="12" y="213"/>
                    <a:pt x="75" y="263"/>
                  </a:cubicBezTo>
                  <a:cubicBezTo>
                    <a:pt x="112" y="288"/>
                    <a:pt x="3665" y="2972"/>
                    <a:pt x="6212" y="5389"/>
                  </a:cubicBezTo>
                  <a:cubicBezTo>
                    <a:pt x="8291" y="7364"/>
                    <a:pt x="11363" y="8428"/>
                    <a:pt x="13112" y="8428"/>
                  </a:cubicBezTo>
                  <a:cubicBezTo>
                    <a:pt x="13501" y="8428"/>
                    <a:pt x="13827" y="8374"/>
                    <a:pt x="14060" y="8270"/>
                  </a:cubicBezTo>
                  <a:cubicBezTo>
                    <a:pt x="14131" y="8236"/>
                    <a:pt x="14164" y="8149"/>
                    <a:pt x="14131" y="8074"/>
                  </a:cubicBezTo>
                  <a:cubicBezTo>
                    <a:pt x="14106" y="8021"/>
                    <a:pt x="14050" y="7990"/>
                    <a:pt x="13996" y="7990"/>
                  </a:cubicBezTo>
                  <a:cubicBezTo>
                    <a:pt x="13976" y="7990"/>
                    <a:pt x="13957" y="7994"/>
                    <a:pt x="13939" y="8002"/>
                  </a:cubicBezTo>
                  <a:cubicBezTo>
                    <a:pt x="13752" y="8088"/>
                    <a:pt x="13477" y="8132"/>
                    <a:pt x="13135" y="8132"/>
                  </a:cubicBezTo>
                  <a:cubicBezTo>
                    <a:pt x="11548" y="8132"/>
                    <a:pt x="8535" y="7193"/>
                    <a:pt x="6412" y="5180"/>
                  </a:cubicBezTo>
                  <a:cubicBezTo>
                    <a:pt x="3852" y="2750"/>
                    <a:pt x="288" y="58"/>
                    <a:pt x="251" y="29"/>
                  </a:cubicBezTo>
                  <a:cubicBezTo>
                    <a:pt x="224" y="10"/>
                    <a:pt x="193" y="0"/>
                    <a:pt x="1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Google Shape;1954;p55">
              <a:extLst>
                <a:ext uri="{FF2B5EF4-FFF2-40B4-BE49-F238E27FC236}">
                  <a16:creationId xmlns:a16="http://schemas.microsoft.com/office/drawing/2014/main" id="{B25F7DF8-17C7-B9F6-DC5B-1C9BA810A57A}"/>
                </a:ext>
              </a:extLst>
            </p:cNvPr>
            <p:cNvSpPr/>
            <p:nvPr/>
          </p:nvSpPr>
          <p:spPr>
            <a:xfrm>
              <a:off x="4165644" y="1183078"/>
              <a:ext cx="194637" cy="125418"/>
            </a:xfrm>
            <a:custGeom>
              <a:avLst/>
              <a:gdLst/>
              <a:ahLst/>
              <a:cxnLst/>
              <a:rect l="l" t="t" r="r" b="b"/>
              <a:pathLst>
                <a:path w="11773" h="7585" extrusionOk="0">
                  <a:moveTo>
                    <a:pt x="5365" y="0"/>
                  </a:moveTo>
                  <a:cubicBezTo>
                    <a:pt x="2212" y="0"/>
                    <a:pt x="280" y="1970"/>
                    <a:pt x="259" y="1994"/>
                  </a:cubicBezTo>
                  <a:lnTo>
                    <a:pt x="0" y="2266"/>
                  </a:lnTo>
                  <a:lnTo>
                    <a:pt x="0" y="2266"/>
                  </a:lnTo>
                  <a:lnTo>
                    <a:pt x="372" y="2241"/>
                  </a:lnTo>
                  <a:cubicBezTo>
                    <a:pt x="378" y="2240"/>
                    <a:pt x="490" y="2233"/>
                    <a:pt x="679" y="2233"/>
                  </a:cubicBezTo>
                  <a:cubicBezTo>
                    <a:pt x="1580" y="2233"/>
                    <a:pt x="4214" y="2390"/>
                    <a:pt x="5164" y="4124"/>
                  </a:cubicBezTo>
                  <a:cubicBezTo>
                    <a:pt x="6387" y="6357"/>
                    <a:pt x="11368" y="7530"/>
                    <a:pt x="11580" y="7580"/>
                  </a:cubicBezTo>
                  <a:cubicBezTo>
                    <a:pt x="11588" y="7584"/>
                    <a:pt x="11602" y="7584"/>
                    <a:pt x="11610" y="7584"/>
                  </a:cubicBezTo>
                  <a:cubicBezTo>
                    <a:pt x="11677" y="7584"/>
                    <a:pt x="11739" y="7538"/>
                    <a:pt x="11752" y="7472"/>
                  </a:cubicBezTo>
                  <a:cubicBezTo>
                    <a:pt x="11773" y="7392"/>
                    <a:pt x="11723" y="7313"/>
                    <a:pt x="11644" y="7297"/>
                  </a:cubicBezTo>
                  <a:cubicBezTo>
                    <a:pt x="11594" y="7284"/>
                    <a:pt x="6579" y="6102"/>
                    <a:pt x="5419" y="3985"/>
                  </a:cubicBezTo>
                  <a:cubicBezTo>
                    <a:pt x="4409" y="2141"/>
                    <a:pt x="1766" y="1944"/>
                    <a:pt x="752" y="1940"/>
                  </a:cubicBezTo>
                  <a:cubicBezTo>
                    <a:pt x="1382" y="1422"/>
                    <a:pt x="3020" y="293"/>
                    <a:pt x="5360" y="293"/>
                  </a:cubicBezTo>
                  <a:cubicBezTo>
                    <a:pt x="5979" y="293"/>
                    <a:pt x="6648" y="372"/>
                    <a:pt x="7360" y="563"/>
                  </a:cubicBezTo>
                  <a:cubicBezTo>
                    <a:pt x="7373" y="566"/>
                    <a:pt x="7386" y="568"/>
                    <a:pt x="7399" y="568"/>
                  </a:cubicBezTo>
                  <a:cubicBezTo>
                    <a:pt x="7464" y="568"/>
                    <a:pt x="7522" y="525"/>
                    <a:pt x="7540" y="458"/>
                  </a:cubicBezTo>
                  <a:cubicBezTo>
                    <a:pt x="7561" y="378"/>
                    <a:pt x="7515" y="299"/>
                    <a:pt x="7436" y="278"/>
                  </a:cubicBezTo>
                  <a:cubicBezTo>
                    <a:pt x="6698" y="82"/>
                    <a:pt x="6006" y="0"/>
                    <a:pt x="53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Google Shape;1955;p55">
              <a:extLst>
                <a:ext uri="{FF2B5EF4-FFF2-40B4-BE49-F238E27FC236}">
                  <a16:creationId xmlns:a16="http://schemas.microsoft.com/office/drawing/2014/main" id="{8108A26B-787E-97C3-19CA-E9DD9727EB2A}"/>
                </a:ext>
              </a:extLst>
            </p:cNvPr>
            <p:cNvSpPr/>
            <p:nvPr/>
          </p:nvSpPr>
          <p:spPr>
            <a:xfrm>
              <a:off x="4140446" y="1265913"/>
              <a:ext cx="71652" cy="135207"/>
            </a:xfrm>
            <a:custGeom>
              <a:avLst/>
              <a:gdLst/>
              <a:ahLst/>
              <a:cxnLst/>
              <a:rect l="l" t="t" r="r" b="b"/>
              <a:pathLst>
                <a:path w="4334" h="8177" extrusionOk="0">
                  <a:moveTo>
                    <a:pt x="164" y="1"/>
                  </a:moveTo>
                  <a:cubicBezTo>
                    <a:pt x="136" y="1"/>
                    <a:pt x="108" y="8"/>
                    <a:pt x="83" y="23"/>
                  </a:cubicBezTo>
                  <a:cubicBezTo>
                    <a:pt x="17" y="69"/>
                    <a:pt x="0" y="162"/>
                    <a:pt x="42" y="228"/>
                  </a:cubicBezTo>
                  <a:cubicBezTo>
                    <a:pt x="83" y="287"/>
                    <a:pt x="3941" y="6160"/>
                    <a:pt x="1557" y="7913"/>
                  </a:cubicBezTo>
                  <a:cubicBezTo>
                    <a:pt x="1490" y="7964"/>
                    <a:pt x="1478" y="8052"/>
                    <a:pt x="1524" y="8118"/>
                  </a:cubicBezTo>
                  <a:cubicBezTo>
                    <a:pt x="1553" y="8156"/>
                    <a:pt x="1599" y="8177"/>
                    <a:pt x="1645" y="8177"/>
                  </a:cubicBezTo>
                  <a:cubicBezTo>
                    <a:pt x="1675" y="8177"/>
                    <a:pt x="1704" y="8168"/>
                    <a:pt x="1729" y="8148"/>
                  </a:cubicBezTo>
                  <a:cubicBezTo>
                    <a:pt x="4334" y="6235"/>
                    <a:pt x="451" y="316"/>
                    <a:pt x="284" y="65"/>
                  </a:cubicBezTo>
                  <a:cubicBezTo>
                    <a:pt x="258" y="23"/>
                    <a:pt x="211" y="1"/>
                    <a:pt x="1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Google Shape;1956;p55">
              <a:extLst>
                <a:ext uri="{FF2B5EF4-FFF2-40B4-BE49-F238E27FC236}">
                  <a16:creationId xmlns:a16="http://schemas.microsoft.com/office/drawing/2014/main" id="{1235AAA6-1D9B-A251-0EE1-E61E7F68C1DC}"/>
                </a:ext>
              </a:extLst>
            </p:cNvPr>
            <p:cNvSpPr/>
            <p:nvPr/>
          </p:nvSpPr>
          <p:spPr>
            <a:xfrm>
              <a:off x="3737684" y="1823535"/>
              <a:ext cx="325310" cy="579916"/>
            </a:xfrm>
            <a:custGeom>
              <a:avLst/>
              <a:gdLst/>
              <a:ahLst/>
              <a:cxnLst/>
              <a:rect l="l" t="t" r="r" b="b"/>
              <a:pathLst>
                <a:path w="19677" h="35072" extrusionOk="0">
                  <a:moveTo>
                    <a:pt x="10855" y="0"/>
                  </a:moveTo>
                  <a:cubicBezTo>
                    <a:pt x="10855" y="0"/>
                    <a:pt x="0" y="29594"/>
                    <a:pt x="501" y="32892"/>
                  </a:cubicBezTo>
                  <a:cubicBezTo>
                    <a:pt x="760" y="34596"/>
                    <a:pt x="2401" y="35072"/>
                    <a:pt x="4176" y="35072"/>
                  </a:cubicBezTo>
                  <a:cubicBezTo>
                    <a:pt x="5842" y="35072"/>
                    <a:pt x="7626" y="34653"/>
                    <a:pt x="8497" y="34437"/>
                  </a:cubicBezTo>
                  <a:cubicBezTo>
                    <a:pt x="10295" y="33990"/>
                    <a:pt x="17193" y="22998"/>
                    <a:pt x="17264" y="20636"/>
                  </a:cubicBezTo>
                  <a:cubicBezTo>
                    <a:pt x="17264" y="20636"/>
                    <a:pt x="18536" y="19997"/>
                    <a:pt x="18958" y="18089"/>
                  </a:cubicBezTo>
                  <a:cubicBezTo>
                    <a:pt x="19384" y="16177"/>
                    <a:pt x="19676" y="9351"/>
                    <a:pt x="16917" y="4258"/>
                  </a:cubicBezTo>
                  <a:lnTo>
                    <a:pt x="10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Google Shape;1957;p55">
              <a:extLst>
                <a:ext uri="{FF2B5EF4-FFF2-40B4-BE49-F238E27FC236}">
                  <a16:creationId xmlns:a16="http://schemas.microsoft.com/office/drawing/2014/main" id="{93392062-C337-7513-7133-5D83464CD713}"/>
                </a:ext>
              </a:extLst>
            </p:cNvPr>
            <p:cNvSpPr/>
            <p:nvPr/>
          </p:nvSpPr>
          <p:spPr>
            <a:xfrm>
              <a:off x="3732856" y="1818756"/>
              <a:ext cx="335163" cy="589456"/>
            </a:xfrm>
            <a:custGeom>
              <a:avLst/>
              <a:gdLst/>
              <a:ahLst/>
              <a:cxnLst/>
              <a:rect l="l" t="t" r="r" b="b"/>
              <a:pathLst>
                <a:path w="20273" h="35649" extrusionOk="0">
                  <a:moveTo>
                    <a:pt x="11149" y="0"/>
                  </a:moveTo>
                  <a:cubicBezTo>
                    <a:pt x="11032" y="0"/>
                    <a:pt x="10918" y="72"/>
                    <a:pt x="10876" y="189"/>
                  </a:cubicBezTo>
                  <a:cubicBezTo>
                    <a:pt x="10433" y="1399"/>
                    <a:pt x="1" y="29892"/>
                    <a:pt x="506" y="33227"/>
                  </a:cubicBezTo>
                  <a:cubicBezTo>
                    <a:pt x="623" y="33979"/>
                    <a:pt x="990" y="34571"/>
                    <a:pt x="1604" y="34981"/>
                  </a:cubicBezTo>
                  <a:cubicBezTo>
                    <a:pt x="2271" y="35428"/>
                    <a:pt x="3228" y="35648"/>
                    <a:pt x="4459" y="35648"/>
                  </a:cubicBezTo>
                  <a:cubicBezTo>
                    <a:pt x="5662" y="35648"/>
                    <a:pt x="7131" y="35436"/>
                    <a:pt x="8859" y="35010"/>
                  </a:cubicBezTo>
                  <a:cubicBezTo>
                    <a:pt x="10880" y="34509"/>
                    <a:pt x="17471" y="23692"/>
                    <a:pt x="17831" y="21100"/>
                  </a:cubicBezTo>
                  <a:cubicBezTo>
                    <a:pt x="18202" y="20858"/>
                    <a:pt x="19167" y="20093"/>
                    <a:pt x="19534" y="18440"/>
                  </a:cubicBezTo>
                  <a:cubicBezTo>
                    <a:pt x="19964" y="16507"/>
                    <a:pt x="20273" y="9590"/>
                    <a:pt x="17463" y="4405"/>
                  </a:cubicBezTo>
                  <a:cubicBezTo>
                    <a:pt x="17412" y="4307"/>
                    <a:pt x="17313" y="4253"/>
                    <a:pt x="17210" y="4253"/>
                  </a:cubicBezTo>
                  <a:cubicBezTo>
                    <a:pt x="17163" y="4253"/>
                    <a:pt x="17115" y="4264"/>
                    <a:pt x="17071" y="4288"/>
                  </a:cubicBezTo>
                  <a:cubicBezTo>
                    <a:pt x="16929" y="4368"/>
                    <a:pt x="16879" y="4543"/>
                    <a:pt x="16954" y="4685"/>
                  </a:cubicBezTo>
                  <a:cubicBezTo>
                    <a:pt x="19685" y="9719"/>
                    <a:pt x="19384" y="16436"/>
                    <a:pt x="18966" y="18315"/>
                  </a:cubicBezTo>
                  <a:cubicBezTo>
                    <a:pt x="18583" y="20052"/>
                    <a:pt x="17467" y="20640"/>
                    <a:pt x="17421" y="20665"/>
                  </a:cubicBezTo>
                  <a:cubicBezTo>
                    <a:pt x="17325" y="20711"/>
                    <a:pt x="17267" y="20808"/>
                    <a:pt x="17263" y="20916"/>
                  </a:cubicBezTo>
                  <a:cubicBezTo>
                    <a:pt x="17200" y="23170"/>
                    <a:pt x="10329" y="34045"/>
                    <a:pt x="8718" y="34446"/>
                  </a:cubicBezTo>
                  <a:cubicBezTo>
                    <a:pt x="6886" y="34898"/>
                    <a:pt x="5505" y="35066"/>
                    <a:pt x="4464" y="35066"/>
                  </a:cubicBezTo>
                  <a:cubicBezTo>
                    <a:pt x="3151" y="35066"/>
                    <a:pt x="2379" y="34799"/>
                    <a:pt x="1926" y="34496"/>
                  </a:cubicBezTo>
                  <a:cubicBezTo>
                    <a:pt x="1450" y="34175"/>
                    <a:pt x="1174" y="33732"/>
                    <a:pt x="1082" y="33139"/>
                  </a:cubicBezTo>
                  <a:cubicBezTo>
                    <a:pt x="693" y="30584"/>
                    <a:pt x="7674" y="10600"/>
                    <a:pt x="11423" y="389"/>
                  </a:cubicBezTo>
                  <a:cubicBezTo>
                    <a:pt x="11477" y="239"/>
                    <a:pt x="11398" y="72"/>
                    <a:pt x="11248" y="18"/>
                  </a:cubicBezTo>
                  <a:cubicBezTo>
                    <a:pt x="11215" y="6"/>
                    <a:pt x="11182" y="0"/>
                    <a:pt x="1114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Google Shape;1958;p55">
              <a:extLst>
                <a:ext uri="{FF2B5EF4-FFF2-40B4-BE49-F238E27FC236}">
                  <a16:creationId xmlns:a16="http://schemas.microsoft.com/office/drawing/2014/main" id="{AC29988E-C302-CEDB-3174-F2A0325AFFDC}"/>
                </a:ext>
              </a:extLst>
            </p:cNvPr>
            <p:cNvSpPr/>
            <p:nvPr/>
          </p:nvSpPr>
          <p:spPr>
            <a:xfrm>
              <a:off x="3758946" y="1826428"/>
              <a:ext cx="213699" cy="488742"/>
            </a:xfrm>
            <a:custGeom>
              <a:avLst/>
              <a:gdLst/>
              <a:ahLst/>
              <a:cxnLst/>
              <a:rect l="l" t="t" r="r" b="b"/>
              <a:pathLst>
                <a:path w="12926" h="29558" extrusionOk="0">
                  <a:moveTo>
                    <a:pt x="9816" y="0"/>
                  </a:moveTo>
                  <a:cubicBezTo>
                    <a:pt x="6772" y="8299"/>
                    <a:pt x="1629" y="22953"/>
                    <a:pt x="1" y="29557"/>
                  </a:cubicBezTo>
                  <a:cubicBezTo>
                    <a:pt x="539" y="29027"/>
                    <a:pt x="1215" y="28727"/>
                    <a:pt x="1876" y="28727"/>
                  </a:cubicBezTo>
                  <a:cubicBezTo>
                    <a:pt x="1934" y="28727"/>
                    <a:pt x="1992" y="28727"/>
                    <a:pt x="2051" y="28735"/>
                  </a:cubicBezTo>
                  <a:cubicBezTo>
                    <a:pt x="2427" y="28764"/>
                    <a:pt x="3357" y="28827"/>
                    <a:pt x="4585" y="28906"/>
                  </a:cubicBezTo>
                  <a:cubicBezTo>
                    <a:pt x="5082" y="25933"/>
                    <a:pt x="5495" y="22865"/>
                    <a:pt x="6063" y="20916"/>
                  </a:cubicBezTo>
                  <a:cubicBezTo>
                    <a:pt x="7165" y="17129"/>
                    <a:pt x="10747" y="7331"/>
                    <a:pt x="12926" y="2180"/>
                  </a:cubicBezTo>
                  <a:lnTo>
                    <a:pt x="9816" y="0"/>
                  </a:ln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Google Shape;1959;p55">
              <a:extLst>
                <a:ext uri="{FF2B5EF4-FFF2-40B4-BE49-F238E27FC236}">
                  <a16:creationId xmlns:a16="http://schemas.microsoft.com/office/drawing/2014/main" id="{DC910A62-DB43-C47E-12D9-D2BC73D9C552}"/>
                </a:ext>
              </a:extLst>
            </p:cNvPr>
            <p:cNvSpPr/>
            <p:nvPr/>
          </p:nvSpPr>
          <p:spPr>
            <a:xfrm>
              <a:off x="3752184" y="1823535"/>
              <a:ext cx="169045" cy="499506"/>
            </a:xfrm>
            <a:custGeom>
              <a:avLst/>
              <a:gdLst/>
              <a:ahLst/>
              <a:cxnLst/>
              <a:rect l="l" t="t" r="r" b="b"/>
              <a:pathLst>
                <a:path w="10225" h="30209" extrusionOk="0">
                  <a:moveTo>
                    <a:pt x="9978" y="0"/>
                  </a:moveTo>
                  <a:cubicBezTo>
                    <a:pt x="9978" y="0"/>
                    <a:pt x="1892" y="22054"/>
                    <a:pt x="0" y="30208"/>
                  </a:cubicBezTo>
                  <a:cubicBezTo>
                    <a:pt x="125" y="30033"/>
                    <a:pt x="264" y="29874"/>
                    <a:pt x="410" y="29732"/>
                  </a:cubicBezTo>
                  <a:cubicBezTo>
                    <a:pt x="2038" y="23128"/>
                    <a:pt x="7181" y="8474"/>
                    <a:pt x="10225" y="175"/>
                  </a:cubicBezTo>
                  <a:lnTo>
                    <a:pt x="9978" y="0"/>
                  </a:ln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Google Shape;1960;p55">
              <a:extLst>
                <a:ext uri="{FF2B5EF4-FFF2-40B4-BE49-F238E27FC236}">
                  <a16:creationId xmlns:a16="http://schemas.microsoft.com/office/drawing/2014/main" id="{F82AC8FF-BCBC-B5CC-E51F-E8C7C7BE3C19}"/>
                </a:ext>
              </a:extLst>
            </p:cNvPr>
            <p:cNvSpPr/>
            <p:nvPr/>
          </p:nvSpPr>
          <p:spPr>
            <a:xfrm>
              <a:off x="3728194" y="2306175"/>
              <a:ext cx="328302" cy="149146"/>
            </a:xfrm>
            <a:custGeom>
              <a:avLst/>
              <a:gdLst/>
              <a:ahLst/>
              <a:cxnLst/>
              <a:rect l="l" t="t" r="r" b="b"/>
              <a:pathLst>
                <a:path w="19858" h="9020" extrusionOk="0">
                  <a:moveTo>
                    <a:pt x="3740" y="0"/>
                  </a:moveTo>
                  <a:cubicBezTo>
                    <a:pt x="1991" y="0"/>
                    <a:pt x="0" y="2447"/>
                    <a:pt x="1640" y="5751"/>
                  </a:cubicBezTo>
                  <a:cubicBezTo>
                    <a:pt x="2876" y="8236"/>
                    <a:pt x="4637" y="9020"/>
                    <a:pt x="6783" y="9020"/>
                  </a:cubicBezTo>
                  <a:cubicBezTo>
                    <a:pt x="7571" y="9020"/>
                    <a:pt x="8411" y="8914"/>
                    <a:pt x="9296" y="8748"/>
                  </a:cubicBezTo>
                  <a:cubicBezTo>
                    <a:pt x="12586" y="8127"/>
                    <a:pt x="19858" y="3684"/>
                    <a:pt x="19858" y="3684"/>
                  </a:cubicBezTo>
                  <a:lnTo>
                    <a:pt x="19636" y="1000"/>
                  </a:lnTo>
                  <a:cubicBezTo>
                    <a:pt x="19636" y="1000"/>
                    <a:pt x="5668" y="153"/>
                    <a:pt x="3890" y="6"/>
                  </a:cubicBezTo>
                  <a:cubicBezTo>
                    <a:pt x="3840" y="2"/>
                    <a:pt x="3790" y="0"/>
                    <a:pt x="3740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Google Shape;1961;p55">
              <a:extLst>
                <a:ext uri="{FF2B5EF4-FFF2-40B4-BE49-F238E27FC236}">
                  <a16:creationId xmlns:a16="http://schemas.microsoft.com/office/drawing/2014/main" id="{580D890B-CB51-124F-BF03-3D0EB420EABA}"/>
                </a:ext>
              </a:extLst>
            </p:cNvPr>
            <p:cNvSpPr/>
            <p:nvPr/>
          </p:nvSpPr>
          <p:spPr>
            <a:xfrm>
              <a:off x="3736659" y="2301397"/>
              <a:ext cx="324748" cy="158769"/>
            </a:xfrm>
            <a:custGeom>
              <a:avLst/>
              <a:gdLst/>
              <a:ahLst/>
              <a:cxnLst/>
              <a:rect l="l" t="t" r="r" b="b"/>
              <a:pathLst>
                <a:path w="19643" h="9602" extrusionOk="0">
                  <a:moveTo>
                    <a:pt x="3228" y="580"/>
                  </a:moveTo>
                  <a:cubicBezTo>
                    <a:pt x="3269" y="580"/>
                    <a:pt x="3311" y="584"/>
                    <a:pt x="3353" y="584"/>
                  </a:cubicBezTo>
                  <a:cubicBezTo>
                    <a:pt x="4985" y="717"/>
                    <a:pt x="16958" y="1447"/>
                    <a:pt x="18854" y="1565"/>
                  </a:cubicBezTo>
                  <a:lnTo>
                    <a:pt x="19041" y="3819"/>
                  </a:lnTo>
                  <a:cubicBezTo>
                    <a:pt x="17977" y="4458"/>
                    <a:pt x="11673" y="8198"/>
                    <a:pt x="8729" y="8749"/>
                  </a:cubicBezTo>
                  <a:cubicBezTo>
                    <a:pt x="7857" y="8914"/>
                    <a:pt x="7040" y="9016"/>
                    <a:pt x="6280" y="9016"/>
                  </a:cubicBezTo>
                  <a:cubicBezTo>
                    <a:pt x="4204" y="9016"/>
                    <a:pt x="2554" y="8254"/>
                    <a:pt x="1390" y="5911"/>
                  </a:cubicBezTo>
                  <a:cubicBezTo>
                    <a:pt x="619" y="4358"/>
                    <a:pt x="614" y="2821"/>
                    <a:pt x="1374" y="1698"/>
                  </a:cubicBezTo>
                  <a:cubicBezTo>
                    <a:pt x="1841" y="1010"/>
                    <a:pt x="2559" y="580"/>
                    <a:pt x="3228" y="580"/>
                  </a:cubicBezTo>
                  <a:close/>
                  <a:moveTo>
                    <a:pt x="3224" y="1"/>
                  </a:moveTo>
                  <a:cubicBezTo>
                    <a:pt x="2362" y="1"/>
                    <a:pt x="1476" y="513"/>
                    <a:pt x="894" y="1372"/>
                  </a:cubicBezTo>
                  <a:cubicBezTo>
                    <a:pt x="12" y="2675"/>
                    <a:pt x="0" y="4424"/>
                    <a:pt x="869" y="6170"/>
                  </a:cubicBezTo>
                  <a:cubicBezTo>
                    <a:pt x="2201" y="8850"/>
                    <a:pt x="4158" y="9601"/>
                    <a:pt x="6274" y="9601"/>
                  </a:cubicBezTo>
                  <a:cubicBezTo>
                    <a:pt x="7114" y="9601"/>
                    <a:pt x="7978" y="9484"/>
                    <a:pt x="8838" y="9322"/>
                  </a:cubicBezTo>
                  <a:cubicBezTo>
                    <a:pt x="12145" y="8699"/>
                    <a:pt x="19195" y="4403"/>
                    <a:pt x="19496" y="4224"/>
                  </a:cubicBezTo>
                  <a:cubicBezTo>
                    <a:pt x="19588" y="4166"/>
                    <a:pt x="19642" y="4061"/>
                    <a:pt x="19634" y="3952"/>
                  </a:cubicBezTo>
                  <a:lnTo>
                    <a:pt x="19413" y="1264"/>
                  </a:lnTo>
                  <a:cubicBezTo>
                    <a:pt x="19400" y="1122"/>
                    <a:pt x="19287" y="1010"/>
                    <a:pt x="19141" y="1002"/>
                  </a:cubicBezTo>
                  <a:cubicBezTo>
                    <a:pt x="19004" y="993"/>
                    <a:pt x="5160" y="150"/>
                    <a:pt x="3399" y="8"/>
                  </a:cubicBezTo>
                  <a:cubicBezTo>
                    <a:pt x="3341" y="3"/>
                    <a:pt x="3282" y="1"/>
                    <a:pt x="322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Google Shape;1962;p55">
              <a:extLst>
                <a:ext uri="{FF2B5EF4-FFF2-40B4-BE49-F238E27FC236}">
                  <a16:creationId xmlns:a16="http://schemas.microsoft.com/office/drawing/2014/main" id="{5B0272B9-A5AC-3AA4-5C1C-90EF4CBB5F1D}"/>
                </a:ext>
              </a:extLst>
            </p:cNvPr>
            <p:cNvSpPr/>
            <p:nvPr/>
          </p:nvSpPr>
          <p:spPr>
            <a:xfrm>
              <a:off x="4015087" y="2235526"/>
              <a:ext cx="222610" cy="157413"/>
            </a:xfrm>
            <a:custGeom>
              <a:avLst/>
              <a:gdLst/>
              <a:ahLst/>
              <a:cxnLst/>
              <a:rect l="l" t="t" r="r" b="b"/>
              <a:pathLst>
                <a:path w="13465" h="9520" extrusionOk="0">
                  <a:moveTo>
                    <a:pt x="6766" y="0"/>
                  </a:moveTo>
                  <a:cubicBezTo>
                    <a:pt x="6273" y="0"/>
                    <a:pt x="4505" y="1871"/>
                    <a:pt x="4505" y="1871"/>
                  </a:cubicBezTo>
                  <a:cubicBezTo>
                    <a:pt x="1378" y="5570"/>
                    <a:pt x="1" y="9519"/>
                    <a:pt x="1" y="9519"/>
                  </a:cubicBezTo>
                  <a:cubicBezTo>
                    <a:pt x="1" y="9519"/>
                    <a:pt x="966" y="8965"/>
                    <a:pt x="2116" y="8965"/>
                  </a:cubicBezTo>
                  <a:cubicBezTo>
                    <a:pt x="2209" y="8965"/>
                    <a:pt x="2303" y="8968"/>
                    <a:pt x="2397" y="8976"/>
                  </a:cubicBezTo>
                  <a:cubicBezTo>
                    <a:pt x="2446" y="8980"/>
                    <a:pt x="2499" y="8982"/>
                    <a:pt x="2554" y="8982"/>
                  </a:cubicBezTo>
                  <a:cubicBezTo>
                    <a:pt x="3930" y="8982"/>
                    <a:pt x="7199" y="7786"/>
                    <a:pt x="7199" y="7786"/>
                  </a:cubicBezTo>
                  <a:cubicBezTo>
                    <a:pt x="7199" y="7786"/>
                    <a:pt x="8910" y="9034"/>
                    <a:pt x="9862" y="9114"/>
                  </a:cubicBezTo>
                  <a:cubicBezTo>
                    <a:pt x="9884" y="9115"/>
                    <a:pt x="9905" y="9116"/>
                    <a:pt x="9926" y="9116"/>
                  </a:cubicBezTo>
                  <a:cubicBezTo>
                    <a:pt x="10808" y="9116"/>
                    <a:pt x="10696" y="7599"/>
                    <a:pt x="10696" y="7599"/>
                  </a:cubicBezTo>
                  <a:lnTo>
                    <a:pt x="10696" y="7599"/>
                  </a:lnTo>
                  <a:cubicBezTo>
                    <a:pt x="10696" y="7599"/>
                    <a:pt x="10820" y="7609"/>
                    <a:pt x="10996" y="7609"/>
                  </a:cubicBezTo>
                  <a:cubicBezTo>
                    <a:pt x="11382" y="7609"/>
                    <a:pt x="12019" y="7559"/>
                    <a:pt x="12137" y="7244"/>
                  </a:cubicBezTo>
                  <a:cubicBezTo>
                    <a:pt x="12304" y="6801"/>
                    <a:pt x="11890" y="6318"/>
                    <a:pt x="12403" y="6318"/>
                  </a:cubicBezTo>
                  <a:cubicBezTo>
                    <a:pt x="12428" y="6318"/>
                    <a:pt x="12455" y="6319"/>
                    <a:pt x="12484" y="6321"/>
                  </a:cubicBezTo>
                  <a:cubicBezTo>
                    <a:pt x="12567" y="6328"/>
                    <a:pt x="12645" y="6331"/>
                    <a:pt x="12718" y="6331"/>
                  </a:cubicBezTo>
                  <a:cubicBezTo>
                    <a:pt x="13197" y="6331"/>
                    <a:pt x="13441" y="6179"/>
                    <a:pt x="13452" y="5766"/>
                  </a:cubicBezTo>
                  <a:cubicBezTo>
                    <a:pt x="13465" y="5294"/>
                    <a:pt x="10835" y="2865"/>
                    <a:pt x="10208" y="2497"/>
                  </a:cubicBezTo>
                  <a:cubicBezTo>
                    <a:pt x="9582" y="2130"/>
                    <a:pt x="7519" y="1959"/>
                    <a:pt x="7519" y="1959"/>
                  </a:cubicBezTo>
                  <a:cubicBezTo>
                    <a:pt x="7519" y="1959"/>
                    <a:pt x="9912" y="1679"/>
                    <a:pt x="10396" y="1404"/>
                  </a:cubicBezTo>
                  <a:cubicBezTo>
                    <a:pt x="10885" y="1128"/>
                    <a:pt x="11348" y="1483"/>
                    <a:pt x="11056" y="668"/>
                  </a:cubicBezTo>
                  <a:cubicBezTo>
                    <a:pt x="10816" y="9"/>
                    <a:pt x="8498" y="5"/>
                    <a:pt x="7355" y="5"/>
                  </a:cubicBezTo>
                  <a:cubicBezTo>
                    <a:pt x="7342" y="5"/>
                    <a:pt x="7328" y="5"/>
                    <a:pt x="7315" y="5"/>
                  </a:cubicBezTo>
                  <a:cubicBezTo>
                    <a:pt x="7209" y="7"/>
                    <a:pt x="7115" y="8"/>
                    <a:pt x="7034" y="8"/>
                  </a:cubicBezTo>
                  <a:cubicBezTo>
                    <a:pt x="6919" y="8"/>
                    <a:pt x="6832" y="6"/>
                    <a:pt x="6781" y="1"/>
                  </a:cubicBezTo>
                  <a:cubicBezTo>
                    <a:pt x="6776" y="1"/>
                    <a:pt x="6771" y="0"/>
                    <a:pt x="67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Google Shape;1963;p55">
              <a:extLst>
                <a:ext uri="{FF2B5EF4-FFF2-40B4-BE49-F238E27FC236}">
                  <a16:creationId xmlns:a16="http://schemas.microsoft.com/office/drawing/2014/main" id="{EE649D3F-5E24-3F46-69F1-6B6718D46E82}"/>
                </a:ext>
              </a:extLst>
            </p:cNvPr>
            <p:cNvSpPr/>
            <p:nvPr/>
          </p:nvSpPr>
          <p:spPr>
            <a:xfrm>
              <a:off x="4009929" y="2230748"/>
              <a:ext cx="232745" cy="167003"/>
            </a:xfrm>
            <a:custGeom>
              <a:avLst/>
              <a:gdLst/>
              <a:ahLst/>
              <a:cxnLst/>
              <a:rect l="l" t="t" r="r" b="b"/>
              <a:pathLst>
                <a:path w="14078" h="10100" extrusionOk="0">
                  <a:moveTo>
                    <a:pt x="7072" y="578"/>
                  </a:moveTo>
                  <a:cubicBezTo>
                    <a:pt x="7160" y="586"/>
                    <a:pt x="7355" y="586"/>
                    <a:pt x="7615" y="586"/>
                  </a:cubicBezTo>
                  <a:cubicBezTo>
                    <a:pt x="7723" y="585"/>
                    <a:pt x="7827" y="584"/>
                    <a:pt x="7928" y="584"/>
                  </a:cubicBezTo>
                  <a:cubicBezTo>
                    <a:pt x="10526" y="584"/>
                    <a:pt x="11032" y="885"/>
                    <a:pt x="11092" y="1053"/>
                  </a:cubicBezTo>
                  <a:cubicBezTo>
                    <a:pt x="11130" y="1154"/>
                    <a:pt x="11147" y="1221"/>
                    <a:pt x="11159" y="1267"/>
                  </a:cubicBezTo>
                  <a:cubicBezTo>
                    <a:pt x="11143" y="1271"/>
                    <a:pt x="11130" y="1271"/>
                    <a:pt x="11117" y="1275"/>
                  </a:cubicBezTo>
                  <a:cubicBezTo>
                    <a:pt x="10971" y="1292"/>
                    <a:pt x="10775" y="1321"/>
                    <a:pt x="10566" y="1442"/>
                  </a:cubicBezTo>
                  <a:cubicBezTo>
                    <a:pt x="10249" y="1622"/>
                    <a:pt x="8700" y="1855"/>
                    <a:pt x="7798" y="1959"/>
                  </a:cubicBezTo>
                  <a:cubicBezTo>
                    <a:pt x="7652" y="1976"/>
                    <a:pt x="7540" y="2105"/>
                    <a:pt x="7544" y="2252"/>
                  </a:cubicBezTo>
                  <a:cubicBezTo>
                    <a:pt x="7548" y="2402"/>
                    <a:pt x="7661" y="2527"/>
                    <a:pt x="7811" y="2539"/>
                  </a:cubicBezTo>
                  <a:cubicBezTo>
                    <a:pt x="8366" y="2581"/>
                    <a:pt x="9906" y="2761"/>
                    <a:pt x="10374" y="3036"/>
                  </a:cubicBezTo>
                  <a:cubicBezTo>
                    <a:pt x="11042" y="3429"/>
                    <a:pt x="13367" y="5650"/>
                    <a:pt x="13472" y="6046"/>
                  </a:cubicBezTo>
                  <a:cubicBezTo>
                    <a:pt x="13472" y="6196"/>
                    <a:pt x="13426" y="6238"/>
                    <a:pt x="13413" y="6251"/>
                  </a:cubicBezTo>
                  <a:cubicBezTo>
                    <a:pt x="13376" y="6281"/>
                    <a:pt x="13279" y="6331"/>
                    <a:pt x="13028" y="6331"/>
                  </a:cubicBezTo>
                  <a:cubicBezTo>
                    <a:pt x="12968" y="6331"/>
                    <a:pt x="12899" y="6328"/>
                    <a:pt x="12821" y="6322"/>
                  </a:cubicBezTo>
                  <a:cubicBezTo>
                    <a:pt x="12787" y="6319"/>
                    <a:pt x="12750" y="6317"/>
                    <a:pt x="12711" y="6317"/>
                  </a:cubicBezTo>
                  <a:cubicBezTo>
                    <a:pt x="12568" y="6317"/>
                    <a:pt x="12403" y="6344"/>
                    <a:pt x="12282" y="6472"/>
                  </a:cubicBezTo>
                  <a:cubicBezTo>
                    <a:pt x="12119" y="6647"/>
                    <a:pt x="12152" y="6873"/>
                    <a:pt x="12182" y="7057"/>
                  </a:cubicBezTo>
                  <a:cubicBezTo>
                    <a:pt x="12199" y="7186"/>
                    <a:pt x="12220" y="7324"/>
                    <a:pt x="12178" y="7429"/>
                  </a:cubicBezTo>
                  <a:cubicBezTo>
                    <a:pt x="12142" y="7523"/>
                    <a:pt x="11750" y="7609"/>
                    <a:pt x="11296" y="7609"/>
                  </a:cubicBezTo>
                  <a:cubicBezTo>
                    <a:pt x="11210" y="7609"/>
                    <a:pt x="11122" y="7606"/>
                    <a:pt x="11033" y="7599"/>
                  </a:cubicBezTo>
                  <a:cubicBezTo>
                    <a:pt x="11025" y="7598"/>
                    <a:pt x="11017" y="7598"/>
                    <a:pt x="11008" y="7598"/>
                  </a:cubicBezTo>
                  <a:cubicBezTo>
                    <a:pt x="10939" y="7598"/>
                    <a:pt x="10860" y="7627"/>
                    <a:pt x="10804" y="7683"/>
                  </a:cubicBezTo>
                  <a:cubicBezTo>
                    <a:pt x="10746" y="7741"/>
                    <a:pt x="10717" y="7824"/>
                    <a:pt x="10721" y="7909"/>
                  </a:cubicBezTo>
                  <a:cubicBezTo>
                    <a:pt x="10737" y="8117"/>
                    <a:pt x="10721" y="8772"/>
                    <a:pt x="10470" y="9023"/>
                  </a:cubicBezTo>
                  <a:cubicBezTo>
                    <a:pt x="10410" y="9084"/>
                    <a:pt x="10336" y="9114"/>
                    <a:pt x="10246" y="9114"/>
                  </a:cubicBezTo>
                  <a:cubicBezTo>
                    <a:pt x="10231" y="9114"/>
                    <a:pt x="10215" y="9113"/>
                    <a:pt x="10199" y="9111"/>
                  </a:cubicBezTo>
                  <a:cubicBezTo>
                    <a:pt x="9484" y="9052"/>
                    <a:pt x="8141" y="8175"/>
                    <a:pt x="7681" y="7842"/>
                  </a:cubicBezTo>
                  <a:cubicBezTo>
                    <a:pt x="7631" y="7805"/>
                    <a:pt x="7572" y="7786"/>
                    <a:pt x="7512" y="7786"/>
                  </a:cubicBezTo>
                  <a:cubicBezTo>
                    <a:pt x="7478" y="7786"/>
                    <a:pt x="7444" y="7792"/>
                    <a:pt x="7410" y="7804"/>
                  </a:cubicBezTo>
                  <a:cubicBezTo>
                    <a:pt x="6484" y="8140"/>
                    <a:pt x="3960" y="8978"/>
                    <a:pt x="2872" y="8978"/>
                  </a:cubicBezTo>
                  <a:cubicBezTo>
                    <a:pt x="2822" y="8978"/>
                    <a:pt x="2774" y="8976"/>
                    <a:pt x="2730" y="8973"/>
                  </a:cubicBezTo>
                  <a:cubicBezTo>
                    <a:pt x="2632" y="8965"/>
                    <a:pt x="2534" y="8961"/>
                    <a:pt x="2437" y="8961"/>
                  </a:cubicBezTo>
                  <a:cubicBezTo>
                    <a:pt x="1822" y="8961"/>
                    <a:pt x="1254" y="9109"/>
                    <a:pt x="843" y="9257"/>
                  </a:cubicBezTo>
                  <a:cubicBezTo>
                    <a:pt x="1369" y="7992"/>
                    <a:pt x="2721" y="5090"/>
                    <a:pt x="5035" y="2352"/>
                  </a:cubicBezTo>
                  <a:cubicBezTo>
                    <a:pt x="5815" y="1525"/>
                    <a:pt x="6825" y="616"/>
                    <a:pt x="7072" y="578"/>
                  </a:cubicBezTo>
                  <a:close/>
                  <a:moveTo>
                    <a:pt x="7098" y="1"/>
                  </a:moveTo>
                  <a:cubicBezTo>
                    <a:pt x="6594" y="1"/>
                    <a:pt x="5461" y="1054"/>
                    <a:pt x="4605" y="1959"/>
                  </a:cubicBezTo>
                  <a:cubicBezTo>
                    <a:pt x="4600" y="1963"/>
                    <a:pt x="4596" y="1968"/>
                    <a:pt x="4596" y="1972"/>
                  </a:cubicBezTo>
                  <a:cubicBezTo>
                    <a:pt x="1469" y="5670"/>
                    <a:pt x="54" y="9674"/>
                    <a:pt x="37" y="9712"/>
                  </a:cubicBezTo>
                  <a:cubicBezTo>
                    <a:pt x="0" y="9828"/>
                    <a:pt x="33" y="9954"/>
                    <a:pt x="129" y="10034"/>
                  </a:cubicBezTo>
                  <a:cubicBezTo>
                    <a:pt x="179" y="10075"/>
                    <a:pt x="247" y="10100"/>
                    <a:pt x="313" y="10100"/>
                  </a:cubicBezTo>
                  <a:cubicBezTo>
                    <a:pt x="363" y="10100"/>
                    <a:pt x="413" y="10088"/>
                    <a:pt x="459" y="10063"/>
                  </a:cubicBezTo>
                  <a:cubicBezTo>
                    <a:pt x="466" y="10054"/>
                    <a:pt x="1374" y="9543"/>
                    <a:pt x="2437" y="9543"/>
                  </a:cubicBezTo>
                  <a:cubicBezTo>
                    <a:pt x="2518" y="9543"/>
                    <a:pt x="2601" y="9546"/>
                    <a:pt x="2684" y="9553"/>
                  </a:cubicBezTo>
                  <a:cubicBezTo>
                    <a:pt x="2738" y="9557"/>
                    <a:pt x="2796" y="9559"/>
                    <a:pt x="2857" y="9559"/>
                  </a:cubicBezTo>
                  <a:cubicBezTo>
                    <a:pt x="4130" y="9559"/>
                    <a:pt x="6807" y="8636"/>
                    <a:pt x="7464" y="8401"/>
                  </a:cubicBezTo>
                  <a:cubicBezTo>
                    <a:pt x="7890" y="8697"/>
                    <a:pt x="9276" y="9620"/>
                    <a:pt x="10149" y="9691"/>
                  </a:cubicBezTo>
                  <a:cubicBezTo>
                    <a:pt x="10177" y="9693"/>
                    <a:pt x="10205" y="9694"/>
                    <a:pt x="10233" y="9694"/>
                  </a:cubicBezTo>
                  <a:cubicBezTo>
                    <a:pt x="10482" y="9694"/>
                    <a:pt x="10706" y="9609"/>
                    <a:pt x="10879" y="9437"/>
                  </a:cubicBezTo>
                  <a:cubicBezTo>
                    <a:pt x="11209" y="9111"/>
                    <a:pt x="11288" y="8551"/>
                    <a:pt x="11305" y="8192"/>
                  </a:cubicBezTo>
                  <a:cubicBezTo>
                    <a:pt x="11781" y="8192"/>
                    <a:pt x="12540" y="8121"/>
                    <a:pt x="12725" y="7633"/>
                  </a:cubicBezTo>
                  <a:cubicBezTo>
                    <a:pt x="12816" y="7387"/>
                    <a:pt x="12779" y="7148"/>
                    <a:pt x="12754" y="6973"/>
                  </a:cubicBezTo>
                  <a:cubicBezTo>
                    <a:pt x="12750" y="6948"/>
                    <a:pt x="12750" y="6923"/>
                    <a:pt x="12746" y="6898"/>
                  </a:cubicBezTo>
                  <a:cubicBezTo>
                    <a:pt x="12754" y="6898"/>
                    <a:pt x="12762" y="6898"/>
                    <a:pt x="12771" y="6903"/>
                  </a:cubicBezTo>
                  <a:cubicBezTo>
                    <a:pt x="12857" y="6909"/>
                    <a:pt x="12939" y="6912"/>
                    <a:pt x="13015" y="6912"/>
                  </a:cubicBezTo>
                  <a:cubicBezTo>
                    <a:pt x="13375" y="6912"/>
                    <a:pt x="13622" y="6839"/>
                    <a:pt x="13802" y="6681"/>
                  </a:cubicBezTo>
                  <a:cubicBezTo>
                    <a:pt x="13960" y="6539"/>
                    <a:pt x="14048" y="6331"/>
                    <a:pt x="14056" y="6063"/>
                  </a:cubicBezTo>
                  <a:cubicBezTo>
                    <a:pt x="14077" y="5354"/>
                    <a:pt x="11163" y="2824"/>
                    <a:pt x="10667" y="2535"/>
                  </a:cubicBezTo>
                  <a:cubicBezTo>
                    <a:pt x="10470" y="2419"/>
                    <a:pt x="10161" y="2323"/>
                    <a:pt x="9819" y="2244"/>
                  </a:cubicBezTo>
                  <a:cubicBezTo>
                    <a:pt x="10266" y="2156"/>
                    <a:pt x="10667" y="2051"/>
                    <a:pt x="10854" y="1947"/>
                  </a:cubicBezTo>
                  <a:cubicBezTo>
                    <a:pt x="10967" y="1880"/>
                    <a:pt x="11083" y="1863"/>
                    <a:pt x="11197" y="1847"/>
                  </a:cubicBezTo>
                  <a:cubicBezTo>
                    <a:pt x="11363" y="1826"/>
                    <a:pt x="11563" y="1797"/>
                    <a:pt x="11681" y="1601"/>
                  </a:cubicBezTo>
                  <a:cubicBezTo>
                    <a:pt x="11802" y="1404"/>
                    <a:pt x="11752" y="1162"/>
                    <a:pt x="11638" y="857"/>
                  </a:cubicBezTo>
                  <a:cubicBezTo>
                    <a:pt x="11384" y="152"/>
                    <a:pt x="9956" y="5"/>
                    <a:pt x="7727" y="5"/>
                  </a:cubicBezTo>
                  <a:lnTo>
                    <a:pt x="7615" y="5"/>
                  </a:lnTo>
                  <a:cubicBezTo>
                    <a:pt x="7376" y="5"/>
                    <a:pt x="7201" y="5"/>
                    <a:pt x="7118" y="1"/>
                  </a:cubicBezTo>
                  <a:cubicBezTo>
                    <a:pt x="7111" y="1"/>
                    <a:pt x="7105" y="1"/>
                    <a:pt x="709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Google Shape;1964;p55">
              <a:extLst>
                <a:ext uri="{FF2B5EF4-FFF2-40B4-BE49-F238E27FC236}">
                  <a16:creationId xmlns:a16="http://schemas.microsoft.com/office/drawing/2014/main" id="{A5A2F7FF-53F5-1469-C5B6-FD0293A76670}"/>
                </a:ext>
              </a:extLst>
            </p:cNvPr>
            <p:cNvSpPr/>
            <p:nvPr/>
          </p:nvSpPr>
          <p:spPr>
            <a:xfrm>
              <a:off x="4023850" y="2242900"/>
              <a:ext cx="98253" cy="140928"/>
            </a:xfrm>
            <a:custGeom>
              <a:avLst/>
              <a:gdLst/>
              <a:ahLst/>
              <a:cxnLst/>
              <a:rect l="l" t="t" r="r" b="b"/>
              <a:pathLst>
                <a:path w="5943" h="8523" extrusionOk="0">
                  <a:moveTo>
                    <a:pt x="5942" y="1"/>
                  </a:moveTo>
                  <a:lnTo>
                    <a:pt x="5942" y="1"/>
                  </a:lnTo>
                  <a:cubicBezTo>
                    <a:pt x="5524" y="301"/>
                    <a:pt x="4790" y="987"/>
                    <a:pt x="4193" y="1617"/>
                  </a:cubicBezTo>
                  <a:cubicBezTo>
                    <a:pt x="1879" y="4355"/>
                    <a:pt x="527" y="7257"/>
                    <a:pt x="1" y="8522"/>
                  </a:cubicBezTo>
                  <a:cubicBezTo>
                    <a:pt x="411" y="8372"/>
                    <a:pt x="974" y="8230"/>
                    <a:pt x="1588" y="8230"/>
                  </a:cubicBezTo>
                  <a:cubicBezTo>
                    <a:pt x="1688" y="8230"/>
                    <a:pt x="1788" y="8234"/>
                    <a:pt x="1888" y="8238"/>
                  </a:cubicBezTo>
                  <a:cubicBezTo>
                    <a:pt x="1934" y="8242"/>
                    <a:pt x="1980" y="8247"/>
                    <a:pt x="2030" y="8247"/>
                  </a:cubicBezTo>
                  <a:cubicBezTo>
                    <a:pt x="2322" y="8247"/>
                    <a:pt x="2723" y="8184"/>
                    <a:pt x="3170" y="8087"/>
                  </a:cubicBezTo>
                  <a:cubicBezTo>
                    <a:pt x="3349" y="7203"/>
                    <a:pt x="3550" y="5971"/>
                    <a:pt x="3550" y="5015"/>
                  </a:cubicBezTo>
                  <a:cubicBezTo>
                    <a:pt x="3550" y="3679"/>
                    <a:pt x="5232" y="1053"/>
                    <a:pt x="5942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Google Shape;1965;p55">
              <a:extLst>
                <a:ext uri="{FF2B5EF4-FFF2-40B4-BE49-F238E27FC236}">
                  <a16:creationId xmlns:a16="http://schemas.microsoft.com/office/drawing/2014/main" id="{4D215711-134F-2733-20B6-520CD63A7864}"/>
                </a:ext>
              </a:extLst>
            </p:cNvPr>
            <p:cNvSpPr/>
            <p:nvPr/>
          </p:nvSpPr>
          <p:spPr>
            <a:xfrm>
              <a:off x="4015087" y="2235526"/>
              <a:ext cx="112107" cy="157413"/>
            </a:xfrm>
            <a:custGeom>
              <a:avLst/>
              <a:gdLst/>
              <a:ahLst/>
              <a:cxnLst/>
              <a:rect l="l" t="t" r="r" b="b"/>
              <a:pathLst>
                <a:path w="6781" h="9520" extrusionOk="0">
                  <a:moveTo>
                    <a:pt x="6768" y="1"/>
                  </a:moveTo>
                  <a:cubicBezTo>
                    <a:pt x="6272" y="1"/>
                    <a:pt x="4505" y="1871"/>
                    <a:pt x="4505" y="1871"/>
                  </a:cubicBezTo>
                  <a:cubicBezTo>
                    <a:pt x="1378" y="5570"/>
                    <a:pt x="1" y="9519"/>
                    <a:pt x="1" y="9519"/>
                  </a:cubicBezTo>
                  <a:cubicBezTo>
                    <a:pt x="1" y="9519"/>
                    <a:pt x="966" y="8963"/>
                    <a:pt x="2118" y="8963"/>
                  </a:cubicBezTo>
                  <a:cubicBezTo>
                    <a:pt x="2209" y="8963"/>
                    <a:pt x="2301" y="8968"/>
                    <a:pt x="2397" y="8976"/>
                  </a:cubicBezTo>
                  <a:cubicBezTo>
                    <a:pt x="2443" y="8980"/>
                    <a:pt x="2498" y="8980"/>
                    <a:pt x="2552" y="8980"/>
                  </a:cubicBezTo>
                  <a:cubicBezTo>
                    <a:pt x="2844" y="8980"/>
                    <a:pt x="3224" y="8926"/>
                    <a:pt x="3637" y="8843"/>
                  </a:cubicBezTo>
                  <a:cubicBezTo>
                    <a:pt x="3658" y="8747"/>
                    <a:pt x="3679" y="8643"/>
                    <a:pt x="3700" y="8533"/>
                  </a:cubicBezTo>
                  <a:lnTo>
                    <a:pt x="3700" y="8533"/>
                  </a:lnTo>
                  <a:cubicBezTo>
                    <a:pt x="3253" y="8630"/>
                    <a:pt x="2852" y="8693"/>
                    <a:pt x="2560" y="8693"/>
                  </a:cubicBezTo>
                  <a:cubicBezTo>
                    <a:pt x="2510" y="8693"/>
                    <a:pt x="2464" y="8688"/>
                    <a:pt x="2418" y="8684"/>
                  </a:cubicBezTo>
                  <a:cubicBezTo>
                    <a:pt x="2318" y="8680"/>
                    <a:pt x="2218" y="8676"/>
                    <a:pt x="2118" y="8676"/>
                  </a:cubicBezTo>
                  <a:cubicBezTo>
                    <a:pt x="1504" y="8676"/>
                    <a:pt x="941" y="8818"/>
                    <a:pt x="531" y="8968"/>
                  </a:cubicBezTo>
                  <a:cubicBezTo>
                    <a:pt x="1057" y="7703"/>
                    <a:pt x="2409" y="4801"/>
                    <a:pt x="4723" y="2063"/>
                  </a:cubicBezTo>
                  <a:cubicBezTo>
                    <a:pt x="5320" y="1433"/>
                    <a:pt x="6054" y="747"/>
                    <a:pt x="6472" y="447"/>
                  </a:cubicBezTo>
                  <a:cubicBezTo>
                    <a:pt x="6664" y="167"/>
                    <a:pt x="6781" y="1"/>
                    <a:pt x="6781" y="1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Google Shape;1966;p55">
              <a:extLst>
                <a:ext uri="{FF2B5EF4-FFF2-40B4-BE49-F238E27FC236}">
                  <a16:creationId xmlns:a16="http://schemas.microsoft.com/office/drawing/2014/main" id="{E12A3D46-FBF4-F9DE-3232-7B3EB177A3D2}"/>
                </a:ext>
              </a:extLst>
            </p:cNvPr>
            <p:cNvSpPr/>
            <p:nvPr/>
          </p:nvSpPr>
          <p:spPr>
            <a:xfrm>
              <a:off x="4123053" y="2288335"/>
              <a:ext cx="103824" cy="56550"/>
            </a:xfrm>
            <a:custGeom>
              <a:avLst/>
              <a:gdLst/>
              <a:ahLst/>
              <a:cxnLst/>
              <a:rect l="l" t="t" r="r" b="b"/>
              <a:pathLst>
                <a:path w="6280" h="3420" extrusionOk="0">
                  <a:moveTo>
                    <a:pt x="311" y="1"/>
                  </a:moveTo>
                  <a:cubicBezTo>
                    <a:pt x="170" y="1"/>
                    <a:pt x="44" y="107"/>
                    <a:pt x="25" y="251"/>
                  </a:cubicBezTo>
                  <a:cubicBezTo>
                    <a:pt x="0" y="409"/>
                    <a:pt x="112" y="555"/>
                    <a:pt x="272" y="580"/>
                  </a:cubicBezTo>
                  <a:lnTo>
                    <a:pt x="2727" y="935"/>
                  </a:lnTo>
                  <a:lnTo>
                    <a:pt x="5773" y="3357"/>
                  </a:lnTo>
                  <a:cubicBezTo>
                    <a:pt x="5823" y="3399"/>
                    <a:pt x="5891" y="3420"/>
                    <a:pt x="5954" y="3420"/>
                  </a:cubicBezTo>
                  <a:cubicBezTo>
                    <a:pt x="6037" y="3420"/>
                    <a:pt x="6124" y="3382"/>
                    <a:pt x="6179" y="3306"/>
                  </a:cubicBezTo>
                  <a:cubicBezTo>
                    <a:pt x="6279" y="3181"/>
                    <a:pt x="6258" y="2998"/>
                    <a:pt x="6133" y="2902"/>
                  </a:cubicBezTo>
                  <a:lnTo>
                    <a:pt x="3027" y="430"/>
                  </a:lnTo>
                  <a:cubicBezTo>
                    <a:pt x="2985" y="397"/>
                    <a:pt x="2939" y="376"/>
                    <a:pt x="2885" y="372"/>
                  </a:cubicBezTo>
                  <a:lnTo>
                    <a:pt x="355" y="4"/>
                  </a:lnTo>
                  <a:cubicBezTo>
                    <a:pt x="340" y="2"/>
                    <a:pt x="325" y="1"/>
                    <a:pt x="31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Google Shape;1967;p55">
              <a:extLst>
                <a:ext uri="{FF2B5EF4-FFF2-40B4-BE49-F238E27FC236}">
                  <a16:creationId xmlns:a16="http://schemas.microsoft.com/office/drawing/2014/main" id="{76EA99A9-E1BF-0302-8748-6A3AD64D917E}"/>
                </a:ext>
              </a:extLst>
            </p:cNvPr>
            <p:cNvSpPr/>
            <p:nvPr/>
          </p:nvSpPr>
          <p:spPr>
            <a:xfrm>
              <a:off x="4103725" y="2320758"/>
              <a:ext cx="93739" cy="45256"/>
            </a:xfrm>
            <a:custGeom>
              <a:avLst/>
              <a:gdLst/>
              <a:ahLst/>
              <a:cxnLst/>
              <a:rect l="l" t="t" r="r" b="b"/>
              <a:pathLst>
                <a:path w="5670" h="2737" extrusionOk="0">
                  <a:moveTo>
                    <a:pt x="313" y="1"/>
                  </a:moveTo>
                  <a:cubicBezTo>
                    <a:pt x="175" y="1"/>
                    <a:pt x="51" y="99"/>
                    <a:pt x="25" y="239"/>
                  </a:cubicBezTo>
                  <a:cubicBezTo>
                    <a:pt x="0" y="398"/>
                    <a:pt x="104" y="548"/>
                    <a:pt x="264" y="577"/>
                  </a:cubicBezTo>
                  <a:lnTo>
                    <a:pt x="1795" y="858"/>
                  </a:lnTo>
                  <a:lnTo>
                    <a:pt x="5198" y="2698"/>
                  </a:lnTo>
                  <a:cubicBezTo>
                    <a:pt x="5244" y="2723"/>
                    <a:pt x="5289" y="2736"/>
                    <a:pt x="5335" y="2736"/>
                  </a:cubicBezTo>
                  <a:cubicBezTo>
                    <a:pt x="5439" y="2736"/>
                    <a:pt x="5540" y="2681"/>
                    <a:pt x="5595" y="2581"/>
                  </a:cubicBezTo>
                  <a:cubicBezTo>
                    <a:pt x="5670" y="2440"/>
                    <a:pt x="5615" y="2264"/>
                    <a:pt x="5478" y="2189"/>
                  </a:cubicBezTo>
                  <a:lnTo>
                    <a:pt x="2033" y="323"/>
                  </a:lnTo>
                  <a:cubicBezTo>
                    <a:pt x="2004" y="311"/>
                    <a:pt x="1975" y="297"/>
                    <a:pt x="1946" y="293"/>
                  </a:cubicBezTo>
                  <a:lnTo>
                    <a:pt x="368" y="6"/>
                  </a:lnTo>
                  <a:cubicBezTo>
                    <a:pt x="350" y="2"/>
                    <a:pt x="331" y="1"/>
                    <a:pt x="3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Google Shape;1968;p55">
              <a:extLst>
                <a:ext uri="{FF2B5EF4-FFF2-40B4-BE49-F238E27FC236}">
                  <a16:creationId xmlns:a16="http://schemas.microsoft.com/office/drawing/2014/main" id="{AB3C2455-A313-7331-EE94-2C1D1AE4358F}"/>
                </a:ext>
              </a:extLst>
            </p:cNvPr>
            <p:cNvSpPr/>
            <p:nvPr/>
          </p:nvSpPr>
          <p:spPr>
            <a:xfrm>
              <a:off x="4573217" y="2196655"/>
              <a:ext cx="222594" cy="157413"/>
            </a:xfrm>
            <a:custGeom>
              <a:avLst/>
              <a:gdLst/>
              <a:ahLst/>
              <a:cxnLst/>
              <a:rect l="l" t="t" r="r" b="b"/>
              <a:pathLst>
                <a:path w="13464" h="9520" extrusionOk="0">
                  <a:moveTo>
                    <a:pt x="6700" y="1"/>
                  </a:moveTo>
                  <a:cubicBezTo>
                    <a:pt x="6695" y="1"/>
                    <a:pt x="6690" y="1"/>
                    <a:pt x="6684" y="1"/>
                  </a:cubicBezTo>
                  <a:cubicBezTo>
                    <a:pt x="6625" y="6"/>
                    <a:pt x="6517" y="7"/>
                    <a:pt x="6374" y="7"/>
                  </a:cubicBezTo>
                  <a:cubicBezTo>
                    <a:pt x="6243" y="7"/>
                    <a:pt x="6083" y="6"/>
                    <a:pt x="5902" y="6"/>
                  </a:cubicBezTo>
                  <a:cubicBezTo>
                    <a:pt x="4709" y="6"/>
                    <a:pt x="2635" y="47"/>
                    <a:pt x="2413" y="665"/>
                  </a:cubicBezTo>
                  <a:cubicBezTo>
                    <a:pt x="2117" y="1479"/>
                    <a:pt x="2585" y="1129"/>
                    <a:pt x="3068" y="1404"/>
                  </a:cubicBezTo>
                  <a:cubicBezTo>
                    <a:pt x="3553" y="1680"/>
                    <a:pt x="5945" y="1959"/>
                    <a:pt x="5945" y="1959"/>
                  </a:cubicBezTo>
                  <a:cubicBezTo>
                    <a:pt x="5945" y="1959"/>
                    <a:pt x="3883" y="2127"/>
                    <a:pt x="3257" y="2493"/>
                  </a:cubicBezTo>
                  <a:cubicBezTo>
                    <a:pt x="2635" y="2861"/>
                    <a:pt x="1" y="5295"/>
                    <a:pt x="13" y="5767"/>
                  </a:cubicBezTo>
                  <a:cubicBezTo>
                    <a:pt x="24" y="6180"/>
                    <a:pt x="271" y="6332"/>
                    <a:pt x="749" y="6332"/>
                  </a:cubicBezTo>
                  <a:cubicBezTo>
                    <a:pt x="821" y="6332"/>
                    <a:pt x="899" y="6328"/>
                    <a:pt x="981" y="6322"/>
                  </a:cubicBezTo>
                  <a:cubicBezTo>
                    <a:pt x="1013" y="6319"/>
                    <a:pt x="1041" y="6318"/>
                    <a:pt x="1067" y="6318"/>
                  </a:cubicBezTo>
                  <a:cubicBezTo>
                    <a:pt x="1572" y="6318"/>
                    <a:pt x="1165" y="6803"/>
                    <a:pt x="1328" y="7240"/>
                  </a:cubicBezTo>
                  <a:cubicBezTo>
                    <a:pt x="1446" y="7560"/>
                    <a:pt x="2086" y="7609"/>
                    <a:pt x="2472" y="7609"/>
                  </a:cubicBezTo>
                  <a:cubicBezTo>
                    <a:pt x="2646" y="7609"/>
                    <a:pt x="2768" y="7599"/>
                    <a:pt x="2768" y="7599"/>
                  </a:cubicBezTo>
                  <a:lnTo>
                    <a:pt x="2768" y="7599"/>
                  </a:lnTo>
                  <a:cubicBezTo>
                    <a:pt x="2768" y="7599"/>
                    <a:pt x="2661" y="9113"/>
                    <a:pt x="3539" y="9113"/>
                  </a:cubicBezTo>
                  <a:cubicBezTo>
                    <a:pt x="3561" y="9113"/>
                    <a:pt x="3584" y="9112"/>
                    <a:pt x="3608" y="9110"/>
                  </a:cubicBezTo>
                  <a:cubicBezTo>
                    <a:pt x="4555" y="9035"/>
                    <a:pt x="6271" y="7787"/>
                    <a:pt x="6271" y="7787"/>
                  </a:cubicBezTo>
                  <a:cubicBezTo>
                    <a:pt x="6271" y="7787"/>
                    <a:pt x="9543" y="8982"/>
                    <a:pt x="10920" y="8982"/>
                  </a:cubicBezTo>
                  <a:cubicBezTo>
                    <a:pt x="10974" y="8982"/>
                    <a:pt x="11024" y="8980"/>
                    <a:pt x="11072" y="8977"/>
                  </a:cubicBezTo>
                  <a:cubicBezTo>
                    <a:pt x="11166" y="8969"/>
                    <a:pt x="11260" y="8965"/>
                    <a:pt x="11353" y="8965"/>
                  </a:cubicBezTo>
                  <a:cubicBezTo>
                    <a:pt x="12502" y="8965"/>
                    <a:pt x="13463" y="9520"/>
                    <a:pt x="13463" y="9520"/>
                  </a:cubicBezTo>
                  <a:cubicBezTo>
                    <a:pt x="13463" y="9520"/>
                    <a:pt x="12086" y="5570"/>
                    <a:pt x="8964" y="1871"/>
                  </a:cubicBezTo>
                  <a:cubicBezTo>
                    <a:pt x="8964" y="1871"/>
                    <a:pt x="7199" y="1"/>
                    <a:pt x="67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Google Shape;1969;p55">
              <a:extLst>
                <a:ext uri="{FF2B5EF4-FFF2-40B4-BE49-F238E27FC236}">
                  <a16:creationId xmlns:a16="http://schemas.microsoft.com/office/drawing/2014/main" id="{D2FB93FF-2FC3-49E9-9461-29A536F96E76}"/>
                </a:ext>
              </a:extLst>
            </p:cNvPr>
            <p:cNvSpPr/>
            <p:nvPr/>
          </p:nvSpPr>
          <p:spPr>
            <a:xfrm>
              <a:off x="4568323" y="2191827"/>
              <a:ext cx="232745" cy="167003"/>
            </a:xfrm>
            <a:custGeom>
              <a:avLst/>
              <a:gdLst/>
              <a:ahLst/>
              <a:cxnLst/>
              <a:rect l="l" t="t" r="r" b="b"/>
              <a:pathLst>
                <a:path w="14078" h="10100" extrusionOk="0">
                  <a:moveTo>
                    <a:pt x="6988" y="581"/>
                  </a:moveTo>
                  <a:cubicBezTo>
                    <a:pt x="7247" y="619"/>
                    <a:pt x="8258" y="1529"/>
                    <a:pt x="9042" y="2355"/>
                  </a:cubicBezTo>
                  <a:cubicBezTo>
                    <a:pt x="11351" y="5090"/>
                    <a:pt x="12703" y="7995"/>
                    <a:pt x="13233" y="9257"/>
                  </a:cubicBezTo>
                  <a:cubicBezTo>
                    <a:pt x="12821" y="9110"/>
                    <a:pt x="12262" y="8964"/>
                    <a:pt x="11647" y="8964"/>
                  </a:cubicBezTo>
                  <a:cubicBezTo>
                    <a:pt x="11547" y="8964"/>
                    <a:pt x="11447" y="8968"/>
                    <a:pt x="11343" y="8976"/>
                  </a:cubicBezTo>
                  <a:cubicBezTo>
                    <a:pt x="11296" y="8981"/>
                    <a:pt x="11245" y="8983"/>
                    <a:pt x="11191" y="8983"/>
                  </a:cubicBezTo>
                  <a:cubicBezTo>
                    <a:pt x="10109" y="8983"/>
                    <a:pt x="7586" y="8142"/>
                    <a:pt x="6667" y="7804"/>
                  </a:cubicBezTo>
                  <a:cubicBezTo>
                    <a:pt x="6635" y="7792"/>
                    <a:pt x="6601" y="7786"/>
                    <a:pt x="6568" y="7786"/>
                  </a:cubicBezTo>
                  <a:cubicBezTo>
                    <a:pt x="6506" y="7786"/>
                    <a:pt x="6444" y="7806"/>
                    <a:pt x="6395" y="7841"/>
                  </a:cubicBezTo>
                  <a:cubicBezTo>
                    <a:pt x="5936" y="8175"/>
                    <a:pt x="4592" y="9056"/>
                    <a:pt x="3878" y="9114"/>
                  </a:cubicBezTo>
                  <a:cubicBezTo>
                    <a:pt x="3861" y="9116"/>
                    <a:pt x="3845" y="9117"/>
                    <a:pt x="3829" y="9117"/>
                  </a:cubicBezTo>
                  <a:cubicBezTo>
                    <a:pt x="3737" y="9117"/>
                    <a:pt x="3667" y="9087"/>
                    <a:pt x="3603" y="9026"/>
                  </a:cubicBezTo>
                  <a:cubicBezTo>
                    <a:pt x="3352" y="8781"/>
                    <a:pt x="3339" y="8121"/>
                    <a:pt x="3352" y="7912"/>
                  </a:cubicBezTo>
                  <a:cubicBezTo>
                    <a:pt x="3360" y="7824"/>
                    <a:pt x="3327" y="7745"/>
                    <a:pt x="3269" y="7683"/>
                  </a:cubicBezTo>
                  <a:cubicBezTo>
                    <a:pt x="3212" y="7629"/>
                    <a:pt x="3139" y="7597"/>
                    <a:pt x="3064" y="7597"/>
                  </a:cubicBezTo>
                  <a:cubicBezTo>
                    <a:pt x="3056" y="7597"/>
                    <a:pt x="3047" y="7598"/>
                    <a:pt x="3039" y="7599"/>
                  </a:cubicBezTo>
                  <a:cubicBezTo>
                    <a:pt x="2943" y="7606"/>
                    <a:pt x="2848" y="7610"/>
                    <a:pt x="2756" y="7610"/>
                  </a:cubicBezTo>
                  <a:cubicBezTo>
                    <a:pt x="2309" y="7610"/>
                    <a:pt x="1930" y="7525"/>
                    <a:pt x="1896" y="7432"/>
                  </a:cubicBezTo>
                  <a:cubicBezTo>
                    <a:pt x="1858" y="7328"/>
                    <a:pt x="1875" y="7190"/>
                    <a:pt x="1896" y="7060"/>
                  </a:cubicBezTo>
                  <a:cubicBezTo>
                    <a:pt x="1921" y="6877"/>
                    <a:pt x="1954" y="6647"/>
                    <a:pt x="1791" y="6476"/>
                  </a:cubicBezTo>
                  <a:cubicBezTo>
                    <a:pt x="1671" y="6345"/>
                    <a:pt x="1499" y="6317"/>
                    <a:pt x="1356" y="6317"/>
                  </a:cubicBezTo>
                  <a:cubicBezTo>
                    <a:pt x="1321" y="6317"/>
                    <a:pt x="1287" y="6319"/>
                    <a:pt x="1256" y="6321"/>
                  </a:cubicBezTo>
                  <a:cubicBezTo>
                    <a:pt x="1174" y="6328"/>
                    <a:pt x="1103" y="6331"/>
                    <a:pt x="1041" y="6331"/>
                  </a:cubicBezTo>
                  <a:cubicBezTo>
                    <a:pt x="794" y="6331"/>
                    <a:pt x="700" y="6284"/>
                    <a:pt x="664" y="6251"/>
                  </a:cubicBezTo>
                  <a:cubicBezTo>
                    <a:pt x="647" y="6238"/>
                    <a:pt x="605" y="6201"/>
                    <a:pt x="597" y="6080"/>
                  </a:cubicBezTo>
                  <a:cubicBezTo>
                    <a:pt x="709" y="5654"/>
                    <a:pt x="3035" y="3429"/>
                    <a:pt x="3703" y="3036"/>
                  </a:cubicBezTo>
                  <a:cubicBezTo>
                    <a:pt x="4166" y="2764"/>
                    <a:pt x="5711" y="2585"/>
                    <a:pt x="6266" y="2539"/>
                  </a:cubicBezTo>
                  <a:cubicBezTo>
                    <a:pt x="6412" y="2527"/>
                    <a:pt x="6530" y="2406"/>
                    <a:pt x="6530" y="2255"/>
                  </a:cubicBezTo>
                  <a:cubicBezTo>
                    <a:pt x="6534" y="2105"/>
                    <a:pt x="6420" y="1980"/>
                    <a:pt x="6275" y="1963"/>
                  </a:cubicBezTo>
                  <a:cubicBezTo>
                    <a:pt x="5373" y="1858"/>
                    <a:pt x="3824" y="1621"/>
                    <a:pt x="3507" y="1442"/>
                  </a:cubicBezTo>
                  <a:cubicBezTo>
                    <a:pt x="3302" y="1324"/>
                    <a:pt x="3102" y="1295"/>
                    <a:pt x="2960" y="1274"/>
                  </a:cubicBezTo>
                  <a:cubicBezTo>
                    <a:pt x="2948" y="1274"/>
                    <a:pt x="2931" y="1270"/>
                    <a:pt x="2919" y="1270"/>
                  </a:cubicBezTo>
                  <a:cubicBezTo>
                    <a:pt x="2927" y="1224"/>
                    <a:pt x="2944" y="1157"/>
                    <a:pt x="2981" y="1057"/>
                  </a:cubicBezTo>
                  <a:cubicBezTo>
                    <a:pt x="3044" y="882"/>
                    <a:pt x="3570" y="590"/>
                    <a:pt x="6370" y="590"/>
                  </a:cubicBezTo>
                  <a:lnTo>
                    <a:pt x="6458" y="590"/>
                  </a:lnTo>
                  <a:cubicBezTo>
                    <a:pt x="6721" y="590"/>
                    <a:pt x="6913" y="590"/>
                    <a:pt x="6988" y="581"/>
                  </a:cubicBezTo>
                  <a:close/>
                  <a:moveTo>
                    <a:pt x="6970" y="1"/>
                  </a:moveTo>
                  <a:cubicBezTo>
                    <a:pt x="6965" y="1"/>
                    <a:pt x="6960" y="1"/>
                    <a:pt x="6955" y="1"/>
                  </a:cubicBezTo>
                  <a:cubicBezTo>
                    <a:pt x="6906" y="6"/>
                    <a:pt x="6826" y="8"/>
                    <a:pt x="6720" y="8"/>
                  </a:cubicBezTo>
                  <a:cubicBezTo>
                    <a:pt x="6646" y="8"/>
                    <a:pt x="6559" y="7"/>
                    <a:pt x="6462" y="5"/>
                  </a:cubicBezTo>
                  <a:cubicBezTo>
                    <a:pt x="6381" y="4"/>
                    <a:pt x="6301" y="4"/>
                    <a:pt x="6222" y="4"/>
                  </a:cubicBezTo>
                  <a:cubicBezTo>
                    <a:pt x="4068" y="4"/>
                    <a:pt x="2684" y="169"/>
                    <a:pt x="2434" y="861"/>
                  </a:cubicBezTo>
                  <a:cubicBezTo>
                    <a:pt x="2325" y="1166"/>
                    <a:pt x="2275" y="1408"/>
                    <a:pt x="2393" y="1604"/>
                  </a:cubicBezTo>
                  <a:cubicBezTo>
                    <a:pt x="2509" y="1796"/>
                    <a:pt x="2713" y="1825"/>
                    <a:pt x="2877" y="1850"/>
                  </a:cubicBezTo>
                  <a:cubicBezTo>
                    <a:pt x="2989" y="1868"/>
                    <a:pt x="3110" y="1884"/>
                    <a:pt x="3219" y="1947"/>
                  </a:cubicBezTo>
                  <a:cubicBezTo>
                    <a:pt x="3407" y="2055"/>
                    <a:pt x="3807" y="2155"/>
                    <a:pt x="4258" y="2247"/>
                  </a:cubicBezTo>
                  <a:cubicBezTo>
                    <a:pt x="3912" y="2322"/>
                    <a:pt x="3603" y="2423"/>
                    <a:pt x="3407" y="2535"/>
                  </a:cubicBezTo>
                  <a:cubicBezTo>
                    <a:pt x="2914" y="2827"/>
                    <a:pt x="0" y="5353"/>
                    <a:pt x="21" y="6067"/>
                  </a:cubicBezTo>
                  <a:cubicBezTo>
                    <a:pt x="25" y="6334"/>
                    <a:pt x="113" y="6538"/>
                    <a:pt x="276" y="6685"/>
                  </a:cubicBezTo>
                  <a:cubicBezTo>
                    <a:pt x="449" y="6841"/>
                    <a:pt x="690" y="6914"/>
                    <a:pt x="1040" y="6914"/>
                  </a:cubicBezTo>
                  <a:cubicBezTo>
                    <a:pt x="1122" y="6914"/>
                    <a:pt x="1209" y="6910"/>
                    <a:pt x="1303" y="6902"/>
                  </a:cubicBezTo>
                  <a:lnTo>
                    <a:pt x="1332" y="6902"/>
                  </a:lnTo>
                  <a:cubicBezTo>
                    <a:pt x="1328" y="6927"/>
                    <a:pt x="1324" y="6952"/>
                    <a:pt x="1320" y="6977"/>
                  </a:cubicBezTo>
                  <a:cubicBezTo>
                    <a:pt x="1295" y="7148"/>
                    <a:pt x="1260" y="7390"/>
                    <a:pt x="1353" y="7637"/>
                  </a:cubicBezTo>
                  <a:cubicBezTo>
                    <a:pt x="1532" y="8121"/>
                    <a:pt x="2296" y="8192"/>
                    <a:pt x="2772" y="8196"/>
                  </a:cubicBezTo>
                  <a:cubicBezTo>
                    <a:pt x="2784" y="8550"/>
                    <a:pt x="2864" y="9110"/>
                    <a:pt x="3194" y="9440"/>
                  </a:cubicBezTo>
                  <a:cubicBezTo>
                    <a:pt x="3367" y="9609"/>
                    <a:pt x="3588" y="9698"/>
                    <a:pt x="3842" y="9698"/>
                  </a:cubicBezTo>
                  <a:cubicBezTo>
                    <a:pt x="3869" y="9698"/>
                    <a:pt x="3897" y="9697"/>
                    <a:pt x="3925" y="9695"/>
                  </a:cubicBezTo>
                  <a:cubicBezTo>
                    <a:pt x="4801" y="9623"/>
                    <a:pt x="6183" y="8701"/>
                    <a:pt x="6609" y="8405"/>
                  </a:cubicBezTo>
                  <a:cubicBezTo>
                    <a:pt x="7271" y="8639"/>
                    <a:pt x="9957" y="9564"/>
                    <a:pt x="11220" y="9564"/>
                  </a:cubicBezTo>
                  <a:cubicBezTo>
                    <a:pt x="11280" y="9564"/>
                    <a:pt x="11336" y="9562"/>
                    <a:pt x="11389" y="9557"/>
                  </a:cubicBezTo>
                  <a:cubicBezTo>
                    <a:pt x="11473" y="9551"/>
                    <a:pt x="11556" y="9548"/>
                    <a:pt x="11638" y="9548"/>
                  </a:cubicBezTo>
                  <a:cubicBezTo>
                    <a:pt x="12696" y="9548"/>
                    <a:pt x="13606" y="10059"/>
                    <a:pt x="13618" y="10062"/>
                  </a:cubicBezTo>
                  <a:cubicBezTo>
                    <a:pt x="13659" y="10087"/>
                    <a:pt x="13709" y="10099"/>
                    <a:pt x="13759" y="10099"/>
                  </a:cubicBezTo>
                  <a:cubicBezTo>
                    <a:pt x="13827" y="10099"/>
                    <a:pt x="13894" y="10078"/>
                    <a:pt x="13948" y="10033"/>
                  </a:cubicBezTo>
                  <a:cubicBezTo>
                    <a:pt x="14040" y="9958"/>
                    <a:pt x="14077" y="9828"/>
                    <a:pt x="14035" y="9716"/>
                  </a:cubicBezTo>
                  <a:cubicBezTo>
                    <a:pt x="14023" y="9674"/>
                    <a:pt x="12603" y="5670"/>
                    <a:pt x="9481" y="1976"/>
                  </a:cubicBezTo>
                  <a:cubicBezTo>
                    <a:pt x="9476" y="1972"/>
                    <a:pt x="9472" y="1968"/>
                    <a:pt x="9468" y="1963"/>
                  </a:cubicBezTo>
                  <a:cubicBezTo>
                    <a:pt x="8613" y="1054"/>
                    <a:pt x="7479" y="1"/>
                    <a:pt x="697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Google Shape;1970;p55">
              <a:extLst>
                <a:ext uri="{FF2B5EF4-FFF2-40B4-BE49-F238E27FC236}">
                  <a16:creationId xmlns:a16="http://schemas.microsoft.com/office/drawing/2014/main" id="{FFF5D710-3910-29AC-DF1D-FF5B4BC5C115}"/>
                </a:ext>
              </a:extLst>
            </p:cNvPr>
            <p:cNvSpPr/>
            <p:nvPr/>
          </p:nvSpPr>
          <p:spPr>
            <a:xfrm>
              <a:off x="4584047" y="2249464"/>
              <a:ext cx="103824" cy="56500"/>
            </a:xfrm>
            <a:custGeom>
              <a:avLst/>
              <a:gdLst/>
              <a:ahLst/>
              <a:cxnLst/>
              <a:rect l="l" t="t" r="r" b="b"/>
              <a:pathLst>
                <a:path w="6280" h="3417" extrusionOk="0">
                  <a:moveTo>
                    <a:pt x="5978" y="0"/>
                  </a:moveTo>
                  <a:cubicBezTo>
                    <a:pt x="5962" y="0"/>
                    <a:pt x="5946" y="2"/>
                    <a:pt x="5929" y="5"/>
                  </a:cubicBezTo>
                  <a:lnTo>
                    <a:pt x="3395" y="368"/>
                  </a:lnTo>
                  <a:cubicBezTo>
                    <a:pt x="3345" y="376"/>
                    <a:pt x="3295" y="397"/>
                    <a:pt x="3257" y="430"/>
                  </a:cubicBezTo>
                  <a:lnTo>
                    <a:pt x="147" y="2898"/>
                  </a:lnTo>
                  <a:cubicBezTo>
                    <a:pt x="22" y="2998"/>
                    <a:pt x="1" y="3182"/>
                    <a:pt x="101" y="3307"/>
                  </a:cubicBezTo>
                  <a:cubicBezTo>
                    <a:pt x="159" y="3378"/>
                    <a:pt x="243" y="3416"/>
                    <a:pt x="326" y="3416"/>
                  </a:cubicBezTo>
                  <a:cubicBezTo>
                    <a:pt x="394" y="3416"/>
                    <a:pt x="456" y="3395"/>
                    <a:pt x="510" y="3353"/>
                  </a:cubicBezTo>
                  <a:lnTo>
                    <a:pt x="3554" y="931"/>
                  </a:lnTo>
                  <a:lnTo>
                    <a:pt x="6008" y="577"/>
                  </a:lnTo>
                  <a:cubicBezTo>
                    <a:pt x="6171" y="556"/>
                    <a:pt x="6280" y="410"/>
                    <a:pt x="6255" y="251"/>
                  </a:cubicBezTo>
                  <a:cubicBezTo>
                    <a:pt x="6236" y="106"/>
                    <a:pt x="6114" y="0"/>
                    <a:pt x="59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Google Shape;1971;p55">
              <a:extLst>
                <a:ext uri="{FF2B5EF4-FFF2-40B4-BE49-F238E27FC236}">
                  <a16:creationId xmlns:a16="http://schemas.microsoft.com/office/drawing/2014/main" id="{72131E29-B6FD-D720-D4BB-F4B1CCA26B14}"/>
                </a:ext>
              </a:extLst>
            </p:cNvPr>
            <p:cNvSpPr/>
            <p:nvPr/>
          </p:nvSpPr>
          <p:spPr>
            <a:xfrm>
              <a:off x="4613460" y="2281887"/>
              <a:ext cx="93822" cy="45190"/>
            </a:xfrm>
            <a:custGeom>
              <a:avLst/>
              <a:gdLst/>
              <a:ahLst/>
              <a:cxnLst/>
              <a:rect l="l" t="t" r="r" b="b"/>
              <a:pathLst>
                <a:path w="5675" h="2733" extrusionOk="0">
                  <a:moveTo>
                    <a:pt x="5362" y="0"/>
                  </a:moveTo>
                  <a:cubicBezTo>
                    <a:pt x="5344" y="0"/>
                    <a:pt x="5325" y="2"/>
                    <a:pt x="5306" y="6"/>
                  </a:cubicBezTo>
                  <a:lnTo>
                    <a:pt x="3724" y="294"/>
                  </a:lnTo>
                  <a:cubicBezTo>
                    <a:pt x="3695" y="298"/>
                    <a:pt x="3665" y="307"/>
                    <a:pt x="3636" y="323"/>
                  </a:cubicBezTo>
                  <a:lnTo>
                    <a:pt x="197" y="2190"/>
                  </a:lnTo>
                  <a:cubicBezTo>
                    <a:pt x="54" y="2265"/>
                    <a:pt x="0" y="2440"/>
                    <a:pt x="79" y="2582"/>
                  </a:cubicBezTo>
                  <a:cubicBezTo>
                    <a:pt x="130" y="2678"/>
                    <a:pt x="230" y="2733"/>
                    <a:pt x="334" y="2733"/>
                  </a:cubicBezTo>
                  <a:cubicBezTo>
                    <a:pt x="380" y="2733"/>
                    <a:pt x="426" y="2724"/>
                    <a:pt x="472" y="2699"/>
                  </a:cubicBezTo>
                  <a:lnTo>
                    <a:pt x="3875" y="858"/>
                  </a:lnTo>
                  <a:lnTo>
                    <a:pt x="5411" y="578"/>
                  </a:lnTo>
                  <a:cubicBezTo>
                    <a:pt x="5569" y="548"/>
                    <a:pt x="5674" y="398"/>
                    <a:pt x="5644" y="240"/>
                  </a:cubicBezTo>
                  <a:cubicBezTo>
                    <a:pt x="5619" y="101"/>
                    <a:pt x="5494" y="0"/>
                    <a:pt x="536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Google Shape;1972;p55">
              <a:extLst>
                <a:ext uri="{FF2B5EF4-FFF2-40B4-BE49-F238E27FC236}">
                  <a16:creationId xmlns:a16="http://schemas.microsoft.com/office/drawing/2014/main" id="{03B11DCB-E55A-F507-513E-62B865FB806A}"/>
                </a:ext>
              </a:extLst>
            </p:cNvPr>
            <p:cNvSpPr/>
            <p:nvPr/>
          </p:nvSpPr>
          <p:spPr>
            <a:xfrm>
              <a:off x="4750674" y="2268032"/>
              <a:ext cx="176352" cy="116754"/>
            </a:xfrm>
            <a:custGeom>
              <a:avLst/>
              <a:gdLst/>
              <a:ahLst/>
              <a:cxnLst/>
              <a:rect l="l" t="t" r="r" b="b"/>
              <a:pathLst>
                <a:path w="10667" h="7061" extrusionOk="0">
                  <a:moveTo>
                    <a:pt x="3223" y="1"/>
                  </a:moveTo>
                  <a:cubicBezTo>
                    <a:pt x="1664" y="1"/>
                    <a:pt x="386" y="142"/>
                    <a:pt x="272" y="155"/>
                  </a:cubicBezTo>
                  <a:cubicBezTo>
                    <a:pt x="113" y="176"/>
                    <a:pt x="0" y="318"/>
                    <a:pt x="17" y="477"/>
                  </a:cubicBezTo>
                  <a:cubicBezTo>
                    <a:pt x="33" y="629"/>
                    <a:pt x="165" y="737"/>
                    <a:pt x="308" y="737"/>
                  </a:cubicBezTo>
                  <a:cubicBezTo>
                    <a:pt x="318" y="737"/>
                    <a:pt x="328" y="736"/>
                    <a:pt x="339" y="735"/>
                  </a:cubicBezTo>
                  <a:cubicBezTo>
                    <a:pt x="366" y="731"/>
                    <a:pt x="1685" y="585"/>
                    <a:pt x="3273" y="585"/>
                  </a:cubicBezTo>
                  <a:cubicBezTo>
                    <a:pt x="5042" y="585"/>
                    <a:pt x="7145" y="767"/>
                    <a:pt x="8166" y="1533"/>
                  </a:cubicBezTo>
                  <a:cubicBezTo>
                    <a:pt x="10062" y="2956"/>
                    <a:pt x="9761" y="6706"/>
                    <a:pt x="9757" y="6743"/>
                  </a:cubicBezTo>
                  <a:cubicBezTo>
                    <a:pt x="9744" y="6906"/>
                    <a:pt x="9861" y="7043"/>
                    <a:pt x="10024" y="7060"/>
                  </a:cubicBezTo>
                  <a:lnTo>
                    <a:pt x="10050" y="7060"/>
                  </a:lnTo>
                  <a:cubicBezTo>
                    <a:pt x="10200" y="7060"/>
                    <a:pt x="10325" y="6947"/>
                    <a:pt x="10337" y="6793"/>
                  </a:cubicBezTo>
                  <a:cubicBezTo>
                    <a:pt x="10354" y="6627"/>
                    <a:pt x="10667" y="2685"/>
                    <a:pt x="8513" y="1070"/>
                  </a:cubicBezTo>
                  <a:cubicBezTo>
                    <a:pt x="7358" y="203"/>
                    <a:pt x="5089" y="1"/>
                    <a:pt x="322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Google Shape;1973;p55">
              <a:extLst>
                <a:ext uri="{FF2B5EF4-FFF2-40B4-BE49-F238E27FC236}">
                  <a16:creationId xmlns:a16="http://schemas.microsoft.com/office/drawing/2014/main" id="{3B41E494-0CF7-CA5D-D60F-86AF449F6646}"/>
                </a:ext>
              </a:extLst>
            </p:cNvPr>
            <p:cNvSpPr/>
            <p:nvPr/>
          </p:nvSpPr>
          <p:spPr>
            <a:xfrm>
              <a:off x="3126497" y="4444073"/>
              <a:ext cx="96153" cy="96201"/>
            </a:xfrm>
            <a:custGeom>
              <a:avLst/>
              <a:gdLst/>
              <a:ahLst/>
              <a:cxnLst/>
              <a:rect l="l" t="t" r="r" b="b"/>
              <a:pathLst>
                <a:path w="5816" h="5818" extrusionOk="0">
                  <a:moveTo>
                    <a:pt x="2906" y="1"/>
                  </a:moveTo>
                  <a:cubicBezTo>
                    <a:pt x="1303" y="1"/>
                    <a:pt x="0" y="1303"/>
                    <a:pt x="0" y="2906"/>
                  </a:cubicBezTo>
                  <a:cubicBezTo>
                    <a:pt x="0" y="4515"/>
                    <a:pt x="1303" y="5817"/>
                    <a:pt x="2906" y="5817"/>
                  </a:cubicBezTo>
                  <a:cubicBezTo>
                    <a:pt x="4513" y="5817"/>
                    <a:pt x="5816" y="4515"/>
                    <a:pt x="5816" y="2906"/>
                  </a:cubicBezTo>
                  <a:cubicBezTo>
                    <a:pt x="5816" y="1303"/>
                    <a:pt x="4513" y="1"/>
                    <a:pt x="290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Google Shape;1974;p55">
              <a:extLst>
                <a:ext uri="{FF2B5EF4-FFF2-40B4-BE49-F238E27FC236}">
                  <a16:creationId xmlns:a16="http://schemas.microsoft.com/office/drawing/2014/main" id="{68FD64FD-2C47-E2B5-6DC1-3C8C7F494CB6}"/>
                </a:ext>
              </a:extLst>
            </p:cNvPr>
            <p:cNvSpPr/>
            <p:nvPr/>
          </p:nvSpPr>
          <p:spPr>
            <a:xfrm>
              <a:off x="3121653" y="4439261"/>
              <a:ext cx="105825" cy="105824"/>
            </a:xfrm>
            <a:custGeom>
              <a:avLst/>
              <a:gdLst/>
              <a:ahLst/>
              <a:cxnLst/>
              <a:rect l="l" t="t" r="r" b="b"/>
              <a:pathLst>
                <a:path w="6401" h="6400" extrusionOk="0">
                  <a:moveTo>
                    <a:pt x="3199" y="580"/>
                  </a:moveTo>
                  <a:cubicBezTo>
                    <a:pt x="4643" y="580"/>
                    <a:pt x="5816" y="1758"/>
                    <a:pt x="5816" y="3197"/>
                  </a:cubicBezTo>
                  <a:cubicBezTo>
                    <a:pt x="5816" y="4642"/>
                    <a:pt x="4643" y="5816"/>
                    <a:pt x="3199" y="5816"/>
                  </a:cubicBezTo>
                  <a:cubicBezTo>
                    <a:pt x="1758" y="5816"/>
                    <a:pt x="581" y="4642"/>
                    <a:pt x="581" y="3197"/>
                  </a:cubicBezTo>
                  <a:cubicBezTo>
                    <a:pt x="581" y="1758"/>
                    <a:pt x="1758" y="580"/>
                    <a:pt x="3199" y="580"/>
                  </a:cubicBezTo>
                  <a:close/>
                  <a:moveTo>
                    <a:pt x="3199" y="0"/>
                  </a:moveTo>
                  <a:cubicBezTo>
                    <a:pt x="1437" y="0"/>
                    <a:pt x="1" y="1436"/>
                    <a:pt x="1" y="3197"/>
                  </a:cubicBezTo>
                  <a:cubicBezTo>
                    <a:pt x="1" y="4964"/>
                    <a:pt x="1437" y="6400"/>
                    <a:pt x="3199" y="6400"/>
                  </a:cubicBezTo>
                  <a:cubicBezTo>
                    <a:pt x="4964" y="6400"/>
                    <a:pt x="6400" y="4964"/>
                    <a:pt x="6400" y="3197"/>
                  </a:cubicBezTo>
                  <a:cubicBezTo>
                    <a:pt x="6400" y="1436"/>
                    <a:pt x="4964" y="0"/>
                    <a:pt x="319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Google Shape;1975;p55">
              <a:extLst>
                <a:ext uri="{FF2B5EF4-FFF2-40B4-BE49-F238E27FC236}">
                  <a16:creationId xmlns:a16="http://schemas.microsoft.com/office/drawing/2014/main" id="{47D7C9EC-52F3-5A2C-1DCB-8497298DE03B}"/>
                </a:ext>
              </a:extLst>
            </p:cNvPr>
            <p:cNvSpPr/>
            <p:nvPr/>
          </p:nvSpPr>
          <p:spPr>
            <a:xfrm>
              <a:off x="3150521" y="4468097"/>
              <a:ext cx="48110" cy="48150"/>
            </a:xfrm>
            <a:custGeom>
              <a:avLst/>
              <a:gdLst/>
              <a:ahLst/>
              <a:cxnLst/>
              <a:rect l="l" t="t" r="r" b="b"/>
              <a:pathLst>
                <a:path w="2910" h="2912" extrusionOk="0">
                  <a:moveTo>
                    <a:pt x="1453" y="1"/>
                  </a:moveTo>
                  <a:cubicBezTo>
                    <a:pt x="651" y="1"/>
                    <a:pt x="0" y="652"/>
                    <a:pt x="0" y="1453"/>
                  </a:cubicBezTo>
                  <a:cubicBezTo>
                    <a:pt x="0" y="2260"/>
                    <a:pt x="651" y="2911"/>
                    <a:pt x="1453" y="2911"/>
                  </a:cubicBezTo>
                  <a:cubicBezTo>
                    <a:pt x="2259" y="2911"/>
                    <a:pt x="2910" y="2260"/>
                    <a:pt x="2910" y="1453"/>
                  </a:cubicBezTo>
                  <a:cubicBezTo>
                    <a:pt x="2910" y="652"/>
                    <a:pt x="2259" y="1"/>
                    <a:pt x="1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Google Shape;1976;p55">
              <a:extLst>
                <a:ext uri="{FF2B5EF4-FFF2-40B4-BE49-F238E27FC236}">
                  <a16:creationId xmlns:a16="http://schemas.microsoft.com/office/drawing/2014/main" id="{5F980768-C64D-693D-6690-EDDD5B6A8481}"/>
                </a:ext>
              </a:extLst>
            </p:cNvPr>
            <p:cNvSpPr/>
            <p:nvPr/>
          </p:nvSpPr>
          <p:spPr>
            <a:xfrm>
              <a:off x="3145677" y="4463285"/>
              <a:ext cx="57715" cy="57707"/>
            </a:xfrm>
            <a:custGeom>
              <a:avLst/>
              <a:gdLst/>
              <a:ahLst/>
              <a:cxnLst/>
              <a:rect l="l" t="t" r="r" b="b"/>
              <a:pathLst>
                <a:path w="3491" h="3490" extrusionOk="0">
                  <a:moveTo>
                    <a:pt x="1746" y="584"/>
                  </a:moveTo>
                  <a:cubicBezTo>
                    <a:pt x="2388" y="584"/>
                    <a:pt x="2910" y="1106"/>
                    <a:pt x="2910" y="1744"/>
                  </a:cubicBezTo>
                  <a:cubicBezTo>
                    <a:pt x="2910" y="2388"/>
                    <a:pt x="2388" y="2910"/>
                    <a:pt x="1746" y="2910"/>
                  </a:cubicBezTo>
                  <a:cubicBezTo>
                    <a:pt x="1107" y="2910"/>
                    <a:pt x="585" y="2388"/>
                    <a:pt x="585" y="1744"/>
                  </a:cubicBezTo>
                  <a:cubicBezTo>
                    <a:pt x="585" y="1106"/>
                    <a:pt x="1107" y="584"/>
                    <a:pt x="1746" y="584"/>
                  </a:cubicBezTo>
                  <a:close/>
                  <a:moveTo>
                    <a:pt x="1746" y="0"/>
                  </a:moveTo>
                  <a:cubicBezTo>
                    <a:pt x="785" y="0"/>
                    <a:pt x="1" y="785"/>
                    <a:pt x="1" y="1744"/>
                  </a:cubicBezTo>
                  <a:cubicBezTo>
                    <a:pt x="1" y="2709"/>
                    <a:pt x="785" y="3490"/>
                    <a:pt x="1746" y="3490"/>
                  </a:cubicBezTo>
                  <a:cubicBezTo>
                    <a:pt x="2710" y="3490"/>
                    <a:pt x="3490" y="2709"/>
                    <a:pt x="3490" y="1744"/>
                  </a:cubicBezTo>
                  <a:cubicBezTo>
                    <a:pt x="3490" y="785"/>
                    <a:pt x="2710" y="0"/>
                    <a:pt x="17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Google Shape;1977;p55">
              <a:extLst>
                <a:ext uri="{FF2B5EF4-FFF2-40B4-BE49-F238E27FC236}">
                  <a16:creationId xmlns:a16="http://schemas.microsoft.com/office/drawing/2014/main" id="{ACE3206C-1354-7699-8AB6-B29A3A609AD5}"/>
                </a:ext>
              </a:extLst>
            </p:cNvPr>
            <p:cNvSpPr/>
            <p:nvPr/>
          </p:nvSpPr>
          <p:spPr>
            <a:xfrm>
              <a:off x="3641540" y="4444073"/>
              <a:ext cx="96153" cy="96201"/>
            </a:xfrm>
            <a:custGeom>
              <a:avLst/>
              <a:gdLst/>
              <a:ahLst/>
              <a:cxnLst/>
              <a:rect l="l" t="t" r="r" b="b"/>
              <a:pathLst>
                <a:path w="5816" h="5818" extrusionOk="0">
                  <a:moveTo>
                    <a:pt x="2906" y="1"/>
                  </a:moveTo>
                  <a:cubicBezTo>
                    <a:pt x="1303" y="1"/>
                    <a:pt x="0" y="1303"/>
                    <a:pt x="0" y="2906"/>
                  </a:cubicBezTo>
                  <a:cubicBezTo>
                    <a:pt x="0" y="4515"/>
                    <a:pt x="1303" y="5817"/>
                    <a:pt x="2906" y="5817"/>
                  </a:cubicBezTo>
                  <a:cubicBezTo>
                    <a:pt x="4513" y="5817"/>
                    <a:pt x="5815" y="4515"/>
                    <a:pt x="5815" y="2906"/>
                  </a:cubicBezTo>
                  <a:cubicBezTo>
                    <a:pt x="5815" y="1303"/>
                    <a:pt x="4513" y="1"/>
                    <a:pt x="290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Google Shape;1978;p55">
              <a:extLst>
                <a:ext uri="{FF2B5EF4-FFF2-40B4-BE49-F238E27FC236}">
                  <a16:creationId xmlns:a16="http://schemas.microsoft.com/office/drawing/2014/main" id="{6EAD2606-9EF5-BAD9-ECE4-535288958C14}"/>
                </a:ext>
              </a:extLst>
            </p:cNvPr>
            <p:cNvSpPr/>
            <p:nvPr/>
          </p:nvSpPr>
          <p:spPr>
            <a:xfrm>
              <a:off x="3636712" y="4439261"/>
              <a:ext cx="105825" cy="105824"/>
            </a:xfrm>
            <a:custGeom>
              <a:avLst/>
              <a:gdLst/>
              <a:ahLst/>
              <a:cxnLst/>
              <a:rect l="l" t="t" r="r" b="b"/>
              <a:pathLst>
                <a:path w="6401" h="6400" extrusionOk="0">
                  <a:moveTo>
                    <a:pt x="3198" y="580"/>
                  </a:moveTo>
                  <a:cubicBezTo>
                    <a:pt x="4643" y="580"/>
                    <a:pt x="5816" y="1758"/>
                    <a:pt x="5816" y="3197"/>
                  </a:cubicBezTo>
                  <a:cubicBezTo>
                    <a:pt x="5816" y="4642"/>
                    <a:pt x="4643" y="5816"/>
                    <a:pt x="3198" y="5816"/>
                  </a:cubicBezTo>
                  <a:cubicBezTo>
                    <a:pt x="1758" y="5816"/>
                    <a:pt x="581" y="4642"/>
                    <a:pt x="581" y="3197"/>
                  </a:cubicBezTo>
                  <a:cubicBezTo>
                    <a:pt x="581" y="1758"/>
                    <a:pt x="1758" y="580"/>
                    <a:pt x="3198" y="580"/>
                  </a:cubicBezTo>
                  <a:close/>
                  <a:moveTo>
                    <a:pt x="3198" y="0"/>
                  </a:moveTo>
                  <a:cubicBezTo>
                    <a:pt x="1437" y="0"/>
                    <a:pt x="1" y="1436"/>
                    <a:pt x="1" y="3197"/>
                  </a:cubicBezTo>
                  <a:cubicBezTo>
                    <a:pt x="1" y="4964"/>
                    <a:pt x="1437" y="6400"/>
                    <a:pt x="3198" y="6400"/>
                  </a:cubicBezTo>
                  <a:cubicBezTo>
                    <a:pt x="4964" y="6400"/>
                    <a:pt x="6400" y="4964"/>
                    <a:pt x="6400" y="3197"/>
                  </a:cubicBezTo>
                  <a:cubicBezTo>
                    <a:pt x="6400" y="1436"/>
                    <a:pt x="4964" y="0"/>
                    <a:pt x="319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Google Shape;1979;p55">
              <a:extLst>
                <a:ext uri="{FF2B5EF4-FFF2-40B4-BE49-F238E27FC236}">
                  <a16:creationId xmlns:a16="http://schemas.microsoft.com/office/drawing/2014/main" id="{3745ABA8-4ABF-45D0-B725-690B0812B55B}"/>
                </a:ext>
              </a:extLst>
            </p:cNvPr>
            <p:cNvSpPr/>
            <p:nvPr/>
          </p:nvSpPr>
          <p:spPr>
            <a:xfrm>
              <a:off x="3665564" y="4468097"/>
              <a:ext cx="48110" cy="48150"/>
            </a:xfrm>
            <a:custGeom>
              <a:avLst/>
              <a:gdLst/>
              <a:ahLst/>
              <a:cxnLst/>
              <a:rect l="l" t="t" r="r" b="b"/>
              <a:pathLst>
                <a:path w="2910" h="2912" extrusionOk="0">
                  <a:moveTo>
                    <a:pt x="1453" y="1"/>
                  </a:moveTo>
                  <a:cubicBezTo>
                    <a:pt x="651" y="1"/>
                    <a:pt x="0" y="652"/>
                    <a:pt x="0" y="1453"/>
                  </a:cubicBezTo>
                  <a:cubicBezTo>
                    <a:pt x="0" y="2260"/>
                    <a:pt x="651" y="2911"/>
                    <a:pt x="1453" y="2911"/>
                  </a:cubicBezTo>
                  <a:cubicBezTo>
                    <a:pt x="2258" y="2911"/>
                    <a:pt x="2910" y="2260"/>
                    <a:pt x="2910" y="1453"/>
                  </a:cubicBezTo>
                  <a:cubicBezTo>
                    <a:pt x="2910" y="652"/>
                    <a:pt x="2258" y="1"/>
                    <a:pt x="1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Google Shape;1980;p55">
              <a:extLst>
                <a:ext uri="{FF2B5EF4-FFF2-40B4-BE49-F238E27FC236}">
                  <a16:creationId xmlns:a16="http://schemas.microsoft.com/office/drawing/2014/main" id="{63ADCF48-7AAC-D3BE-D092-ECD1DB8CDD2F}"/>
                </a:ext>
              </a:extLst>
            </p:cNvPr>
            <p:cNvSpPr/>
            <p:nvPr/>
          </p:nvSpPr>
          <p:spPr>
            <a:xfrm>
              <a:off x="3660736" y="4463285"/>
              <a:ext cx="57715" cy="57707"/>
            </a:xfrm>
            <a:custGeom>
              <a:avLst/>
              <a:gdLst/>
              <a:ahLst/>
              <a:cxnLst/>
              <a:rect l="l" t="t" r="r" b="b"/>
              <a:pathLst>
                <a:path w="3491" h="3490" extrusionOk="0">
                  <a:moveTo>
                    <a:pt x="1745" y="584"/>
                  </a:moveTo>
                  <a:cubicBezTo>
                    <a:pt x="2388" y="584"/>
                    <a:pt x="2910" y="1106"/>
                    <a:pt x="2910" y="1744"/>
                  </a:cubicBezTo>
                  <a:cubicBezTo>
                    <a:pt x="2910" y="2388"/>
                    <a:pt x="2388" y="2910"/>
                    <a:pt x="1745" y="2910"/>
                  </a:cubicBezTo>
                  <a:cubicBezTo>
                    <a:pt x="1107" y="2910"/>
                    <a:pt x="585" y="2388"/>
                    <a:pt x="585" y="1744"/>
                  </a:cubicBezTo>
                  <a:cubicBezTo>
                    <a:pt x="585" y="1106"/>
                    <a:pt x="1107" y="584"/>
                    <a:pt x="1745" y="584"/>
                  </a:cubicBezTo>
                  <a:close/>
                  <a:moveTo>
                    <a:pt x="1745" y="0"/>
                  </a:moveTo>
                  <a:cubicBezTo>
                    <a:pt x="785" y="0"/>
                    <a:pt x="1" y="785"/>
                    <a:pt x="1" y="1744"/>
                  </a:cubicBezTo>
                  <a:cubicBezTo>
                    <a:pt x="1" y="2709"/>
                    <a:pt x="785" y="3490"/>
                    <a:pt x="1745" y="3490"/>
                  </a:cubicBezTo>
                  <a:cubicBezTo>
                    <a:pt x="2710" y="3490"/>
                    <a:pt x="3490" y="2709"/>
                    <a:pt x="3490" y="1744"/>
                  </a:cubicBezTo>
                  <a:cubicBezTo>
                    <a:pt x="3490" y="785"/>
                    <a:pt x="2710" y="0"/>
                    <a:pt x="174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Google Shape;1981;p55">
              <a:extLst>
                <a:ext uri="{FF2B5EF4-FFF2-40B4-BE49-F238E27FC236}">
                  <a16:creationId xmlns:a16="http://schemas.microsoft.com/office/drawing/2014/main" id="{BA118827-7D54-E7BA-C649-51DE668EE635}"/>
                </a:ext>
              </a:extLst>
            </p:cNvPr>
            <p:cNvSpPr/>
            <p:nvPr/>
          </p:nvSpPr>
          <p:spPr>
            <a:xfrm>
              <a:off x="3809821" y="4444073"/>
              <a:ext cx="96170" cy="96201"/>
            </a:xfrm>
            <a:custGeom>
              <a:avLst/>
              <a:gdLst/>
              <a:ahLst/>
              <a:cxnLst/>
              <a:rect l="l" t="t" r="r" b="b"/>
              <a:pathLst>
                <a:path w="5817" h="5818" extrusionOk="0">
                  <a:moveTo>
                    <a:pt x="2910" y="1"/>
                  </a:moveTo>
                  <a:cubicBezTo>
                    <a:pt x="1303" y="1"/>
                    <a:pt x="1" y="1303"/>
                    <a:pt x="1" y="2906"/>
                  </a:cubicBezTo>
                  <a:cubicBezTo>
                    <a:pt x="1" y="4515"/>
                    <a:pt x="1303" y="5817"/>
                    <a:pt x="2910" y="5817"/>
                  </a:cubicBezTo>
                  <a:cubicBezTo>
                    <a:pt x="4518" y="5817"/>
                    <a:pt x="5816" y="4515"/>
                    <a:pt x="5816" y="2906"/>
                  </a:cubicBezTo>
                  <a:cubicBezTo>
                    <a:pt x="5816" y="1303"/>
                    <a:pt x="4518" y="1"/>
                    <a:pt x="291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Google Shape;1982;p55">
              <a:extLst>
                <a:ext uri="{FF2B5EF4-FFF2-40B4-BE49-F238E27FC236}">
                  <a16:creationId xmlns:a16="http://schemas.microsoft.com/office/drawing/2014/main" id="{6DE5D74A-133B-5748-BAC6-0F297B306E42}"/>
                </a:ext>
              </a:extLst>
            </p:cNvPr>
            <p:cNvSpPr/>
            <p:nvPr/>
          </p:nvSpPr>
          <p:spPr>
            <a:xfrm>
              <a:off x="3804993" y="4439261"/>
              <a:ext cx="105808" cy="105824"/>
            </a:xfrm>
            <a:custGeom>
              <a:avLst/>
              <a:gdLst/>
              <a:ahLst/>
              <a:cxnLst/>
              <a:rect l="l" t="t" r="r" b="b"/>
              <a:pathLst>
                <a:path w="6400" h="6400" extrusionOk="0">
                  <a:moveTo>
                    <a:pt x="3202" y="580"/>
                  </a:moveTo>
                  <a:cubicBezTo>
                    <a:pt x="4646" y="580"/>
                    <a:pt x="5819" y="1758"/>
                    <a:pt x="5819" y="3197"/>
                  </a:cubicBezTo>
                  <a:cubicBezTo>
                    <a:pt x="5819" y="4642"/>
                    <a:pt x="4646" y="5816"/>
                    <a:pt x="3202" y="5816"/>
                  </a:cubicBezTo>
                  <a:cubicBezTo>
                    <a:pt x="1758" y="5816"/>
                    <a:pt x="584" y="4642"/>
                    <a:pt x="584" y="3197"/>
                  </a:cubicBezTo>
                  <a:cubicBezTo>
                    <a:pt x="584" y="1758"/>
                    <a:pt x="1758" y="580"/>
                    <a:pt x="3202" y="580"/>
                  </a:cubicBezTo>
                  <a:close/>
                  <a:moveTo>
                    <a:pt x="3202" y="0"/>
                  </a:moveTo>
                  <a:cubicBezTo>
                    <a:pt x="1436" y="0"/>
                    <a:pt x="0" y="1436"/>
                    <a:pt x="0" y="3197"/>
                  </a:cubicBezTo>
                  <a:cubicBezTo>
                    <a:pt x="0" y="4964"/>
                    <a:pt x="1436" y="6400"/>
                    <a:pt x="3202" y="6400"/>
                  </a:cubicBezTo>
                  <a:cubicBezTo>
                    <a:pt x="4964" y="6400"/>
                    <a:pt x="6400" y="4964"/>
                    <a:pt x="6400" y="3197"/>
                  </a:cubicBezTo>
                  <a:cubicBezTo>
                    <a:pt x="6400" y="1436"/>
                    <a:pt x="4964" y="0"/>
                    <a:pt x="320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Google Shape;1983;p55">
              <a:extLst>
                <a:ext uri="{FF2B5EF4-FFF2-40B4-BE49-F238E27FC236}">
                  <a16:creationId xmlns:a16="http://schemas.microsoft.com/office/drawing/2014/main" id="{6A6F0571-C9A3-65DF-E0C8-540CE33AF661}"/>
                </a:ext>
              </a:extLst>
            </p:cNvPr>
            <p:cNvSpPr/>
            <p:nvPr/>
          </p:nvSpPr>
          <p:spPr>
            <a:xfrm>
              <a:off x="3833844" y="4468097"/>
              <a:ext cx="48126" cy="48150"/>
            </a:xfrm>
            <a:custGeom>
              <a:avLst/>
              <a:gdLst/>
              <a:ahLst/>
              <a:cxnLst/>
              <a:rect l="l" t="t" r="r" b="b"/>
              <a:pathLst>
                <a:path w="2911" h="2912" extrusionOk="0">
                  <a:moveTo>
                    <a:pt x="1457" y="1"/>
                  </a:moveTo>
                  <a:cubicBezTo>
                    <a:pt x="652" y="1"/>
                    <a:pt x="1" y="652"/>
                    <a:pt x="1" y="1453"/>
                  </a:cubicBezTo>
                  <a:cubicBezTo>
                    <a:pt x="1" y="2260"/>
                    <a:pt x="652" y="2911"/>
                    <a:pt x="1457" y="2911"/>
                  </a:cubicBezTo>
                  <a:cubicBezTo>
                    <a:pt x="2259" y="2911"/>
                    <a:pt x="2910" y="2260"/>
                    <a:pt x="2910" y="1453"/>
                  </a:cubicBezTo>
                  <a:cubicBezTo>
                    <a:pt x="2910" y="652"/>
                    <a:pt x="2259" y="1"/>
                    <a:pt x="14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Google Shape;1984;p55">
              <a:extLst>
                <a:ext uri="{FF2B5EF4-FFF2-40B4-BE49-F238E27FC236}">
                  <a16:creationId xmlns:a16="http://schemas.microsoft.com/office/drawing/2014/main" id="{0A6BB1A5-6700-FAE6-A76C-488F9CB70165}"/>
                </a:ext>
              </a:extLst>
            </p:cNvPr>
            <p:cNvSpPr/>
            <p:nvPr/>
          </p:nvSpPr>
          <p:spPr>
            <a:xfrm>
              <a:off x="3829083" y="4463285"/>
              <a:ext cx="57698" cy="57707"/>
            </a:xfrm>
            <a:custGeom>
              <a:avLst/>
              <a:gdLst/>
              <a:ahLst/>
              <a:cxnLst/>
              <a:rect l="l" t="t" r="r" b="b"/>
              <a:pathLst>
                <a:path w="3490" h="3490" extrusionOk="0">
                  <a:moveTo>
                    <a:pt x="1745" y="584"/>
                  </a:moveTo>
                  <a:cubicBezTo>
                    <a:pt x="2384" y="584"/>
                    <a:pt x="2910" y="1106"/>
                    <a:pt x="2910" y="1744"/>
                  </a:cubicBezTo>
                  <a:cubicBezTo>
                    <a:pt x="2910" y="2388"/>
                    <a:pt x="2384" y="2910"/>
                    <a:pt x="1745" y="2910"/>
                  </a:cubicBezTo>
                  <a:cubicBezTo>
                    <a:pt x="1102" y="2910"/>
                    <a:pt x="580" y="2388"/>
                    <a:pt x="580" y="1744"/>
                  </a:cubicBezTo>
                  <a:cubicBezTo>
                    <a:pt x="580" y="1106"/>
                    <a:pt x="1102" y="584"/>
                    <a:pt x="1745" y="584"/>
                  </a:cubicBezTo>
                  <a:close/>
                  <a:moveTo>
                    <a:pt x="1745" y="0"/>
                  </a:moveTo>
                  <a:cubicBezTo>
                    <a:pt x="781" y="0"/>
                    <a:pt x="0" y="785"/>
                    <a:pt x="0" y="1744"/>
                  </a:cubicBezTo>
                  <a:cubicBezTo>
                    <a:pt x="0" y="2709"/>
                    <a:pt x="781" y="3490"/>
                    <a:pt x="1745" y="3490"/>
                  </a:cubicBezTo>
                  <a:cubicBezTo>
                    <a:pt x="2705" y="3490"/>
                    <a:pt x="3490" y="2709"/>
                    <a:pt x="3490" y="1744"/>
                  </a:cubicBezTo>
                  <a:cubicBezTo>
                    <a:pt x="3490" y="785"/>
                    <a:pt x="2705" y="0"/>
                    <a:pt x="174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Google Shape;1985;p55">
              <a:extLst>
                <a:ext uri="{FF2B5EF4-FFF2-40B4-BE49-F238E27FC236}">
                  <a16:creationId xmlns:a16="http://schemas.microsoft.com/office/drawing/2014/main" id="{9B9D2939-06BD-73A0-A6C6-950055C0852B}"/>
                </a:ext>
              </a:extLst>
            </p:cNvPr>
            <p:cNvSpPr/>
            <p:nvPr/>
          </p:nvSpPr>
          <p:spPr>
            <a:xfrm>
              <a:off x="3513371" y="3667079"/>
              <a:ext cx="101675" cy="770184"/>
            </a:xfrm>
            <a:custGeom>
              <a:avLst/>
              <a:gdLst/>
              <a:ahLst/>
              <a:cxnLst/>
              <a:rect l="l" t="t" r="r" b="b"/>
              <a:pathLst>
                <a:path w="6150" h="46579" extrusionOk="0">
                  <a:moveTo>
                    <a:pt x="0" y="1"/>
                  </a:moveTo>
                  <a:lnTo>
                    <a:pt x="0" y="46578"/>
                  </a:lnTo>
                  <a:lnTo>
                    <a:pt x="6149" y="46578"/>
                  </a:lnTo>
                  <a:lnTo>
                    <a:pt x="6149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Google Shape;1986;p55">
              <a:extLst>
                <a:ext uri="{FF2B5EF4-FFF2-40B4-BE49-F238E27FC236}">
                  <a16:creationId xmlns:a16="http://schemas.microsoft.com/office/drawing/2014/main" id="{FB0FEBB6-9830-430E-85F7-88144180C02F}"/>
                </a:ext>
              </a:extLst>
            </p:cNvPr>
            <p:cNvSpPr/>
            <p:nvPr/>
          </p:nvSpPr>
          <p:spPr>
            <a:xfrm>
              <a:off x="3508526" y="3662251"/>
              <a:ext cx="111346" cy="779758"/>
            </a:xfrm>
            <a:custGeom>
              <a:avLst/>
              <a:gdLst/>
              <a:ahLst/>
              <a:cxnLst/>
              <a:rect l="l" t="t" r="r" b="b"/>
              <a:pathLst>
                <a:path w="6735" h="47158" extrusionOk="0">
                  <a:moveTo>
                    <a:pt x="6155" y="581"/>
                  </a:moveTo>
                  <a:lnTo>
                    <a:pt x="6155" y="46578"/>
                  </a:lnTo>
                  <a:lnTo>
                    <a:pt x="581" y="46578"/>
                  </a:lnTo>
                  <a:lnTo>
                    <a:pt x="581" y="581"/>
                  </a:lnTo>
                  <a:close/>
                  <a:moveTo>
                    <a:pt x="293" y="1"/>
                  </a:moveTo>
                  <a:cubicBezTo>
                    <a:pt x="130" y="1"/>
                    <a:pt x="1" y="130"/>
                    <a:pt x="1" y="293"/>
                  </a:cubicBezTo>
                  <a:lnTo>
                    <a:pt x="1" y="46870"/>
                  </a:lnTo>
                  <a:cubicBezTo>
                    <a:pt x="1" y="47028"/>
                    <a:pt x="130" y="47158"/>
                    <a:pt x="293" y="47158"/>
                  </a:cubicBezTo>
                  <a:lnTo>
                    <a:pt x="6442" y="47158"/>
                  </a:lnTo>
                  <a:cubicBezTo>
                    <a:pt x="6606" y="47158"/>
                    <a:pt x="6735" y="47028"/>
                    <a:pt x="6735" y="46870"/>
                  </a:cubicBezTo>
                  <a:lnTo>
                    <a:pt x="6735" y="293"/>
                  </a:lnTo>
                  <a:cubicBezTo>
                    <a:pt x="6735" y="130"/>
                    <a:pt x="6606" y="1"/>
                    <a:pt x="644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Google Shape;1987;p55">
              <a:extLst>
                <a:ext uri="{FF2B5EF4-FFF2-40B4-BE49-F238E27FC236}">
                  <a16:creationId xmlns:a16="http://schemas.microsoft.com/office/drawing/2014/main" id="{3B1AF938-62F7-42F6-3A08-8C718A395F23}"/>
                </a:ext>
              </a:extLst>
            </p:cNvPr>
            <p:cNvSpPr/>
            <p:nvPr/>
          </p:nvSpPr>
          <p:spPr>
            <a:xfrm>
              <a:off x="3486239" y="4069431"/>
              <a:ext cx="155935" cy="367805"/>
            </a:xfrm>
            <a:custGeom>
              <a:avLst/>
              <a:gdLst/>
              <a:ahLst/>
              <a:cxnLst/>
              <a:rect l="l" t="t" r="r" b="b"/>
              <a:pathLst>
                <a:path w="9432" h="22244" extrusionOk="0">
                  <a:moveTo>
                    <a:pt x="0" y="0"/>
                  </a:moveTo>
                  <a:lnTo>
                    <a:pt x="0" y="22243"/>
                  </a:lnTo>
                  <a:lnTo>
                    <a:pt x="9431" y="22243"/>
                  </a:lnTo>
                  <a:lnTo>
                    <a:pt x="943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Google Shape;1988;p55">
              <a:extLst>
                <a:ext uri="{FF2B5EF4-FFF2-40B4-BE49-F238E27FC236}">
                  <a16:creationId xmlns:a16="http://schemas.microsoft.com/office/drawing/2014/main" id="{E6AEFD83-E890-3F40-B4D7-D6382BFC364D}"/>
                </a:ext>
              </a:extLst>
            </p:cNvPr>
            <p:cNvSpPr/>
            <p:nvPr/>
          </p:nvSpPr>
          <p:spPr>
            <a:xfrm>
              <a:off x="3481477" y="4064653"/>
              <a:ext cx="165441" cy="377329"/>
            </a:xfrm>
            <a:custGeom>
              <a:avLst/>
              <a:gdLst/>
              <a:ahLst/>
              <a:cxnLst/>
              <a:rect l="l" t="t" r="r" b="b"/>
              <a:pathLst>
                <a:path w="10007" h="22820" extrusionOk="0">
                  <a:moveTo>
                    <a:pt x="9427" y="581"/>
                  </a:moveTo>
                  <a:lnTo>
                    <a:pt x="9427" y="22240"/>
                  </a:lnTo>
                  <a:lnTo>
                    <a:pt x="581" y="22240"/>
                  </a:lnTo>
                  <a:lnTo>
                    <a:pt x="581" y="581"/>
                  </a:lnTo>
                  <a:close/>
                  <a:moveTo>
                    <a:pt x="288" y="1"/>
                  </a:moveTo>
                  <a:cubicBezTo>
                    <a:pt x="130" y="1"/>
                    <a:pt x="1" y="130"/>
                    <a:pt x="1" y="289"/>
                  </a:cubicBezTo>
                  <a:lnTo>
                    <a:pt x="1" y="22532"/>
                  </a:lnTo>
                  <a:cubicBezTo>
                    <a:pt x="1" y="22690"/>
                    <a:pt x="130" y="22820"/>
                    <a:pt x="288" y="22820"/>
                  </a:cubicBezTo>
                  <a:lnTo>
                    <a:pt x="9719" y="22820"/>
                  </a:lnTo>
                  <a:cubicBezTo>
                    <a:pt x="9878" y="22820"/>
                    <a:pt x="10007" y="22690"/>
                    <a:pt x="10007" y="22532"/>
                  </a:cubicBezTo>
                  <a:lnTo>
                    <a:pt x="10007" y="289"/>
                  </a:lnTo>
                  <a:cubicBezTo>
                    <a:pt x="10007" y="130"/>
                    <a:pt x="9878" y="1"/>
                    <a:pt x="971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Google Shape;1989;p55">
              <a:extLst>
                <a:ext uri="{FF2B5EF4-FFF2-40B4-BE49-F238E27FC236}">
                  <a16:creationId xmlns:a16="http://schemas.microsoft.com/office/drawing/2014/main" id="{F0CAF59C-6110-722F-E15F-7F17176AEE2A}"/>
                </a:ext>
              </a:extLst>
            </p:cNvPr>
            <p:cNvSpPr/>
            <p:nvPr/>
          </p:nvSpPr>
          <p:spPr>
            <a:xfrm>
              <a:off x="3329631" y="3369172"/>
              <a:ext cx="130739" cy="210772"/>
            </a:xfrm>
            <a:custGeom>
              <a:avLst/>
              <a:gdLst/>
              <a:ahLst/>
              <a:cxnLst/>
              <a:rect l="l" t="t" r="r" b="b"/>
              <a:pathLst>
                <a:path w="7908" h="12747" extrusionOk="0">
                  <a:moveTo>
                    <a:pt x="0" y="1"/>
                  </a:moveTo>
                  <a:lnTo>
                    <a:pt x="0" y="12746"/>
                  </a:lnTo>
                  <a:lnTo>
                    <a:pt x="7907" y="12746"/>
                  </a:lnTo>
                  <a:lnTo>
                    <a:pt x="7907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Google Shape;1990;p55">
              <a:extLst>
                <a:ext uri="{FF2B5EF4-FFF2-40B4-BE49-F238E27FC236}">
                  <a16:creationId xmlns:a16="http://schemas.microsoft.com/office/drawing/2014/main" id="{5F69F985-3DBB-60A1-19BB-A096D667F7CE}"/>
                </a:ext>
              </a:extLst>
            </p:cNvPr>
            <p:cNvSpPr/>
            <p:nvPr/>
          </p:nvSpPr>
          <p:spPr>
            <a:xfrm>
              <a:off x="3324787" y="3364410"/>
              <a:ext cx="140394" cy="220279"/>
            </a:xfrm>
            <a:custGeom>
              <a:avLst/>
              <a:gdLst/>
              <a:ahLst/>
              <a:cxnLst/>
              <a:rect l="l" t="t" r="r" b="b"/>
              <a:pathLst>
                <a:path w="8492" h="13322" extrusionOk="0">
                  <a:moveTo>
                    <a:pt x="7912" y="581"/>
                  </a:moveTo>
                  <a:lnTo>
                    <a:pt x="7912" y="12742"/>
                  </a:lnTo>
                  <a:lnTo>
                    <a:pt x="582" y="12742"/>
                  </a:lnTo>
                  <a:lnTo>
                    <a:pt x="582" y="581"/>
                  </a:lnTo>
                  <a:close/>
                  <a:moveTo>
                    <a:pt x="293" y="0"/>
                  </a:moveTo>
                  <a:cubicBezTo>
                    <a:pt x="131" y="0"/>
                    <a:pt x="0" y="131"/>
                    <a:pt x="0" y="289"/>
                  </a:cubicBezTo>
                  <a:lnTo>
                    <a:pt x="0" y="13034"/>
                  </a:lnTo>
                  <a:cubicBezTo>
                    <a:pt x="0" y="13193"/>
                    <a:pt x="131" y="13322"/>
                    <a:pt x="293" y="13322"/>
                  </a:cubicBezTo>
                  <a:lnTo>
                    <a:pt x="8200" y="13322"/>
                  </a:lnTo>
                  <a:cubicBezTo>
                    <a:pt x="8363" y="13322"/>
                    <a:pt x="8492" y="13193"/>
                    <a:pt x="8492" y="13034"/>
                  </a:cubicBezTo>
                  <a:lnTo>
                    <a:pt x="8492" y="289"/>
                  </a:lnTo>
                  <a:cubicBezTo>
                    <a:pt x="8492" y="131"/>
                    <a:pt x="8363" y="0"/>
                    <a:pt x="820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Google Shape;1991;p55">
              <a:extLst>
                <a:ext uri="{FF2B5EF4-FFF2-40B4-BE49-F238E27FC236}">
                  <a16:creationId xmlns:a16="http://schemas.microsoft.com/office/drawing/2014/main" id="{F381A7D1-FE75-2554-7908-7AAEBBCCA8DD}"/>
                </a:ext>
              </a:extLst>
            </p:cNvPr>
            <p:cNvSpPr/>
            <p:nvPr/>
          </p:nvSpPr>
          <p:spPr>
            <a:xfrm>
              <a:off x="3052840" y="2693647"/>
              <a:ext cx="696134" cy="675719"/>
            </a:xfrm>
            <a:custGeom>
              <a:avLst/>
              <a:gdLst/>
              <a:ahLst/>
              <a:cxnLst/>
              <a:rect l="l" t="t" r="r" b="b"/>
              <a:pathLst>
                <a:path w="42107" h="40866" extrusionOk="0">
                  <a:moveTo>
                    <a:pt x="6217" y="0"/>
                  </a:moveTo>
                  <a:cubicBezTo>
                    <a:pt x="3286" y="0"/>
                    <a:pt x="890" y="2338"/>
                    <a:pt x="818" y="5268"/>
                  </a:cubicBezTo>
                  <a:lnTo>
                    <a:pt x="76" y="35334"/>
                  </a:lnTo>
                  <a:cubicBezTo>
                    <a:pt x="1" y="38365"/>
                    <a:pt x="2439" y="40866"/>
                    <a:pt x="5473" y="40866"/>
                  </a:cubicBezTo>
                  <a:lnTo>
                    <a:pt x="36271" y="40866"/>
                  </a:lnTo>
                  <a:cubicBezTo>
                    <a:pt x="39577" y="40866"/>
                    <a:pt x="42107" y="37919"/>
                    <a:pt x="41606" y="34646"/>
                  </a:cubicBezTo>
                  <a:lnTo>
                    <a:pt x="36980" y="4580"/>
                  </a:lnTo>
                  <a:cubicBezTo>
                    <a:pt x="36575" y="1945"/>
                    <a:pt x="34308" y="0"/>
                    <a:pt x="31645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Google Shape;1992;p55">
              <a:extLst>
                <a:ext uri="{FF2B5EF4-FFF2-40B4-BE49-F238E27FC236}">
                  <a16:creationId xmlns:a16="http://schemas.microsoft.com/office/drawing/2014/main" id="{F4844B10-B7FD-8A54-8447-EAE9352E8F8D}"/>
                </a:ext>
              </a:extLst>
            </p:cNvPr>
            <p:cNvSpPr/>
            <p:nvPr/>
          </p:nvSpPr>
          <p:spPr>
            <a:xfrm>
              <a:off x="3048640" y="2688869"/>
              <a:ext cx="700945" cy="685343"/>
            </a:xfrm>
            <a:custGeom>
              <a:avLst/>
              <a:gdLst/>
              <a:ahLst/>
              <a:cxnLst/>
              <a:rect l="l" t="t" r="r" b="b"/>
              <a:pathLst>
                <a:path w="42398" h="41448" extrusionOk="0">
                  <a:moveTo>
                    <a:pt x="31899" y="581"/>
                  </a:moveTo>
                  <a:cubicBezTo>
                    <a:pt x="34442" y="581"/>
                    <a:pt x="36562" y="2401"/>
                    <a:pt x="36950" y="4914"/>
                  </a:cubicBezTo>
                  <a:lnTo>
                    <a:pt x="41571" y="34981"/>
                  </a:lnTo>
                  <a:cubicBezTo>
                    <a:pt x="41797" y="36455"/>
                    <a:pt x="41371" y="37949"/>
                    <a:pt x="40398" y="39085"/>
                  </a:cubicBezTo>
                  <a:cubicBezTo>
                    <a:pt x="39426" y="40216"/>
                    <a:pt x="38014" y="40863"/>
                    <a:pt x="36525" y="40863"/>
                  </a:cubicBezTo>
                  <a:lnTo>
                    <a:pt x="5727" y="40863"/>
                  </a:lnTo>
                  <a:cubicBezTo>
                    <a:pt x="4338" y="40863"/>
                    <a:pt x="3039" y="40316"/>
                    <a:pt x="2070" y="39322"/>
                  </a:cubicBezTo>
                  <a:cubicBezTo>
                    <a:pt x="1103" y="38328"/>
                    <a:pt x="585" y="37018"/>
                    <a:pt x="618" y="35628"/>
                  </a:cubicBezTo>
                  <a:lnTo>
                    <a:pt x="1365" y="5561"/>
                  </a:lnTo>
                  <a:cubicBezTo>
                    <a:pt x="1432" y="2769"/>
                    <a:pt x="3677" y="581"/>
                    <a:pt x="6471" y="581"/>
                  </a:cubicBezTo>
                  <a:close/>
                  <a:moveTo>
                    <a:pt x="6471" y="1"/>
                  </a:moveTo>
                  <a:cubicBezTo>
                    <a:pt x="3357" y="1"/>
                    <a:pt x="860" y="2434"/>
                    <a:pt x="781" y="5549"/>
                  </a:cubicBezTo>
                  <a:lnTo>
                    <a:pt x="37" y="35615"/>
                  </a:lnTo>
                  <a:cubicBezTo>
                    <a:pt x="0" y="37160"/>
                    <a:pt x="571" y="38621"/>
                    <a:pt x="1654" y="39727"/>
                  </a:cubicBezTo>
                  <a:cubicBezTo>
                    <a:pt x="2735" y="40838"/>
                    <a:pt x="4178" y="41447"/>
                    <a:pt x="5727" y="41447"/>
                  </a:cubicBezTo>
                  <a:lnTo>
                    <a:pt x="36525" y="41447"/>
                  </a:lnTo>
                  <a:cubicBezTo>
                    <a:pt x="38186" y="41447"/>
                    <a:pt x="39760" y="40721"/>
                    <a:pt x="40841" y="39461"/>
                  </a:cubicBezTo>
                  <a:cubicBezTo>
                    <a:pt x="41922" y="38199"/>
                    <a:pt x="42398" y="36534"/>
                    <a:pt x="42147" y="34893"/>
                  </a:cubicBezTo>
                  <a:lnTo>
                    <a:pt x="37523" y="4823"/>
                  </a:lnTo>
                  <a:cubicBezTo>
                    <a:pt x="37092" y="2030"/>
                    <a:pt x="34729" y="1"/>
                    <a:pt x="318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Google Shape;1993;p55">
              <a:extLst>
                <a:ext uri="{FF2B5EF4-FFF2-40B4-BE49-F238E27FC236}">
                  <a16:creationId xmlns:a16="http://schemas.microsoft.com/office/drawing/2014/main" id="{F2CF3F11-9DF9-110A-CE17-0E876685B457}"/>
                </a:ext>
              </a:extLst>
            </p:cNvPr>
            <p:cNvSpPr/>
            <p:nvPr/>
          </p:nvSpPr>
          <p:spPr>
            <a:xfrm>
              <a:off x="3257213" y="3680422"/>
              <a:ext cx="234332" cy="156768"/>
            </a:xfrm>
            <a:custGeom>
              <a:avLst/>
              <a:gdLst/>
              <a:ahLst/>
              <a:cxnLst/>
              <a:rect l="l" t="t" r="r" b="b"/>
              <a:pathLst>
                <a:path w="14174" h="9481" extrusionOk="0">
                  <a:moveTo>
                    <a:pt x="13847" y="1"/>
                  </a:moveTo>
                  <a:cubicBezTo>
                    <a:pt x="13792" y="1"/>
                    <a:pt x="13736" y="17"/>
                    <a:pt x="13686" y="49"/>
                  </a:cubicBezTo>
                  <a:lnTo>
                    <a:pt x="172" y="8946"/>
                  </a:lnTo>
                  <a:cubicBezTo>
                    <a:pt x="39" y="9033"/>
                    <a:pt x="1" y="9213"/>
                    <a:pt x="89" y="9347"/>
                  </a:cubicBezTo>
                  <a:cubicBezTo>
                    <a:pt x="147" y="9434"/>
                    <a:pt x="239" y="9480"/>
                    <a:pt x="335" y="9480"/>
                  </a:cubicBezTo>
                  <a:cubicBezTo>
                    <a:pt x="389" y="9480"/>
                    <a:pt x="443" y="9463"/>
                    <a:pt x="494" y="9430"/>
                  </a:cubicBezTo>
                  <a:lnTo>
                    <a:pt x="14007" y="534"/>
                  </a:lnTo>
                  <a:cubicBezTo>
                    <a:pt x="14141" y="446"/>
                    <a:pt x="14174" y="267"/>
                    <a:pt x="14087" y="129"/>
                  </a:cubicBezTo>
                  <a:cubicBezTo>
                    <a:pt x="14031" y="45"/>
                    <a:pt x="13940" y="1"/>
                    <a:pt x="1384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Google Shape;1994;p55">
              <a:extLst>
                <a:ext uri="{FF2B5EF4-FFF2-40B4-BE49-F238E27FC236}">
                  <a16:creationId xmlns:a16="http://schemas.microsoft.com/office/drawing/2014/main" id="{FAE9BFEF-C2D5-4B87-6244-45C2984A22D9}"/>
                </a:ext>
              </a:extLst>
            </p:cNvPr>
            <p:cNvSpPr/>
            <p:nvPr/>
          </p:nvSpPr>
          <p:spPr>
            <a:xfrm>
              <a:off x="3201247" y="3805865"/>
              <a:ext cx="94368" cy="78194"/>
            </a:xfrm>
            <a:custGeom>
              <a:avLst/>
              <a:gdLst/>
              <a:ahLst/>
              <a:cxnLst/>
              <a:rect l="l" t="t" r="r" b="b"/>
              <a:pathLst>
                <a:path w="5708" h="4729" extrusionOk="0">
                  <a:moveTo>
                    <a:pt x="4037" y="1"/>
                  </a:moveTo>
                  <a:cubicBezTo>
                    <a:pt x="3750" y="1"/>
                    <a:pt x="3460" y="85"/>
                    <a:pt x="3206" y="257"/>
                  </a:cubicBezTo>
                  <a:lnTo>
                    <a:pt x="881" y="1822"/>
                  </a:lnTo>
                  <a:cubicBezTo>
                    <a:pt x="100" y="2348"/>
                    <a:pt x="0" y="3454"/>
                    <a:pt x="672" y="4115"/>
                  </a:cubicBezTo>
                  <a:lnTo>
                    <a:pt x="869" y="4306"/>
                  </a:lnTo>
                  <a:cubicBezTo>
                    <a:pt x="1156" y="4586"/>
                    <a:pt x="1531" y="4728"/>
                    <a:pt x="1907" y="4728"/>
                  </a:cubicBezTo>
                  <a:cubicBezTo>
                    <a:pt x="2241" y="4728"/>
                    <a:pt x="2577" y="4616"/>
                    <a:pt x="2852" y="4390"/>
                  </a:cubicBezTo>
                  <a:lnTo>
                    <a:pt x="4981" y="2632"/>
                  </a:lnTo>
                  <a:cubicBezTo>
                    <a:pt x="5649" y="2081"/>
                    <a:pt x="5707" y="1075"/>
                    <a:pt x="5102" y="453"/>
                  </a:cubicBezTo>
                  <a:cubicBezTo>
                    <a:pt x="4814" y="155"/>
                    <a:pt x="4427" y="1"/>
                    <a:pt x="40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Google Shape;1995;p55">
              <a:extLst>
                <a:ext uri="{FF2B5EF4-FFF2-40B4-BE49-F238E27FC236}">
                  <a16:creationId xmlns:a16="http://schemas.microsoft.com/office/drawing/2014/main" id="{183D3842-BBA3-D40F-FED1-6D26D3082D4D}"/>
                </a:ext>
              </a:extLst>
            </p:cNvPr>
            <p:cNvSpPr/>
            <p:nvPr/>
          </p:nvSpPr>
          <p:spPr>
            <a:xfrm>
              <a:off x="3199510" y="3801053"/>
              <a:ext cx="98236" cy="87834"/>
            </a:xfrm>
            <a:custGeom>
              <a:avLst/>
              <a:gdLst/>
              <a:ahLst/>
              <a:cxnLst/>
              <a:rect l="l" t="t" r="r" b="b"/>
              <a:pathLst>
                <a:path w="5942" h="5312" extrusionOk="0">
                  <a:moveTo>
                    <a:pt x="4139" y="583"/>
                  </a:moveTo>
                  <a:cubicBezTo>
                    <a:pt x="4454" y="583"/>
                    <a:pt x="4766" y="708"/>
                    <a:pt x="4998" y="949"/>
                  </a:cubicBezTo>
                  <a:cubicBezTo>
                    <a:pt x="5236" y="1190"/>
                    <a:pt x="5353" y="1508"/>
                    <a:pt x="5332" y="1842"/>
                  </a:cubicBezTo>
                  <a:cubicBezTo>
                    <a:pt x="5315" y="2180"/>
                    <a:pt x="5161" y="2485"/>
                    <a:pt x="4902" y="2697"/>
                  </a:cubicBezTo>
                  <a:lnTo>
                    <a:pt x="2773" y="4456"/>
                  </a:lnTo>
                  <a:cubicBezTo>
                    <a:pt x="2549" y="4638"/>
                    <a:pt x="2279" y="4728"/>
                    <a:pt x="2010" y="4728"/>
                  </a:cubicBezTo>
                  <a:cubicBezTo>
                    <a:pt x="1707" y="4728"/>
                    <a:pt x="1406" y="4614"/>
                    <a:pt x="1174" y="4389"/>
                  </a:cubicBezTo>
                  <a:lnTo>
                    <a:pt x="982" y="4196"/>
                  </a:lnTo>
                  <a:cubicBezTo>
                    <a:pt x="723" y="3946"/>
                    <a:pt x="594" y="3595"/>
                    <a:pt x="627" y="3236"/>
                  </a:cubicBezTo>
                  <a:cubicBezTo>
                    <a:pt x="660" y="2878"/>
                    <a:pt x="853" y="2556"/>
                    <a:pt x="1149" y="2356"/>
                  </a:cubicBezTo>
                  <a:lnTo>
                    <a:pt x="3475" y="786"/>
                  </a:lnTo>
                  <a:cubicBezTo>
                    <a:pt x="3677" y="650"/>
                    <a:pt x="3909" y="583"/>
                    <a:pt x="4139" y="583"/>
                  </a:cubicBezTo>
                  <a:close/>
                  <a:moveTo>
                    <a:pt x="4141" y="0"/>
                  </a:moveTo>
                  <a:cubicBezTo>
                    <a:pt x="3797" y="0"/>
                    <a:pt x="3451" y="101"/>
                    <a:pt x="3149" y="306"/>
                  </a:cubicBezTo>
                  <a:lnTo>
                    <a:pt x="824" y="1871"/>
                  </a:lnTo>
                  <a:cubicBezTo>
                    <a:pt x="381" y="2171"/>
                    <a:pt x="97" y="2647"/>
                    <a:pt x="47" y="3182"/>
                  </a:cubicBezTo>
                  <a:cubicBezTo>
                    <a:pt x="1" y="3716"/>
                    <a:pt x="193" y="4238"/>
                    <a:pt x="577" y="4614"/>
                  </a:cubicBezTo>
                  <a:lnTo>
                    <a:pt x="769" y="4801"/>
                  </a:lnTo>
                  <a:cubicBezTo>
                    <a:pt x="1111" y="5140"/>
                    <a:pt x="1562" y="5311"/>
                    <a:pt x="2013" y="5311"/>
                  </a:cubicBezTo>
                  <a:cubicBezTo>
                    <a:pt x="2410" y="5311"/>
                    <a:pt x="2810" y="5177"/>
                    <a:pt x="3140" y="4907"/>
                  </a:cubicBezTo>
                  <a:lnTo>
                    <a:pt x="5269" y="3148"/>
                  </a:lnTo>
                  <a:cubicBezTo>
                    <a:pt x="5654" y="2832"/>
                    <a:pt x="5887" y="2368"/>
                    <a:pt x="5916" y="1876"/>
                  </a:cubicBezTo>
                  <a:cubicBezTo>
                    <a:pt x="5941" y="1383"/>
                    <a:pt x="5762" y="899"/>
                    <a:pt x="5415" y="543"/>
                  </a:cubicBezTo>
                  <a:cubicBezTo>
                    <a:pt x="5071" y="185"/>
                    <a:pt x="4608" y="0"/>
                    <a:pt x="41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Google Shape;1996;p55">
              <a:extLst>
                <a:ext uri="{FF2B5EF4-FFF2-40B4-BE49-F238E27FC236}">
                  <a16:creationId xmlns:a16="http://schemas.microsoft.com/office/drawing/2014/main" id="{E290CEEF-521D-4F0B-0A52-93174371763D}"/>
                </a:ext>
              </a:extLst>
            </p:cNvPr>
            <p:cNvSpPr/>
            <p:nvPr/>
          </p:nvSpPr>
          <p:spPr>
            <a:xfrm>
              <a:off x="3070167" y="3550846"/>
              <a:ext cx="987999" cy="159811"/>
            </a:xfrm>
            <a:custGeom>
              <a:avLst/>
              <a:gdLst/>
              <a:ahLst/>
              <a:cxnLst/>
              <a:rect l="l" t="t" r="r" b="b"/>
              <a:pathLst>
                <a:path w="59761" h="9665" extrusionOk="0">
                  <a:moveTo>
                    <a:pt x="4184" y="1"/>
                  </a:moveTo>
                  <a:cubicBezTo>
                    <a:pt x="1875" y="1"/>
                    <a:pt x="1" y="1871"/>
                    <a:pt x="1" y="4184"/>
                  </a:cubicBezTo>
                  <a:lnTo>
                    <a:pt x="1" y="5482"/>
                  </a:lnTo>
                  <a:cubicBezTo>
                    <a:pt x="1" y="7791"/>
                    <a:pt x="1875" y="9665"/>
                    <a:pt x="4184" y="9665"/>
                  </a:cubicBezTo>
                  <a:lnTo>
                    <a:pt x="59641" y="9665"/>
                  </a:lnTo>
                  <a:cubicBezTo>
                    <a:pt x="59707" y="9665"/>
                    <a:pt x="59761" y="9610"/>
                    <a:pt x="59761" y="9544"/>
                  </a:cubicBezTo>
                  <a:lnTo>
                    <a:pt x="59761" y="121"/>
                  </a:lnTo>
                  <a:cubicBezTo>
                    <a:pt x="59761" y="55"/>
                    <a:pt x="59707" y="1"/>
                    <a:pt x="59641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Google Shape;1997;p55">
              <a:extLst>
                <a:ext uri="{FF2B5EF4-FFF2-40B4-BE49-F238E27FC236}">
                  <a16:creationId xmlns:a16="http://schemas.microsoft.com/office/drawing/2014/main" id="{AAB9BEF8-8CF1-0138-057C-CF3EFD01FAD6}"/>
                </a:ext>
              </a:extLst>
            </p:cNvPr>
            <p:cNvSpPr/>
            <p:nvPr/>
          </p:nvSpPr>
          <p:spPr>
            <a:xfrm>
              <a:off x="3065405" y="3546018"/>
              <a:ext cx="997604" cy="169484"/>
            </a:xfrm>
            <a:custGeom>
              <a:avLst/>
              <a:gdLst/>
              <a:ahLst/>
              <a:cxnLst/>
              <a:rect l="l" t="t" r="r" b="b"/>
              <a:pathLst>
                <a:path w="60342" h="10250" extrusionOk="0">
                  <a:moveTo>
                    <a:pt x="55787" y="581"/>
                  </a:moveTo>
                  <a:cubicBezTo>
                    <a:pt x="57975" y="581"/>
                    <a:pt x="59757" y="2363"/>
                    <a:pt x="59757" y="4555"/>
                  </a:cubicBezTo>
                  <a:lnTo>
                    <a:pt x="59757" y="5694"/>
                  </a:lnTo>
                  <a:cubicBezTo>
                    <a:pt x="59757" y="7887"/>
                    <a:pt x="57975" y="9669"/>
                    <a:pt x="55787" y="9669"/>
                  </a:cubicBezTo>
                  <a:lnTo>
                    <a:pt x="4555" y="9669"/>
                  </a:lnTo>
                  <a:cubicBezTo>
                    <a:pt x="2363" y="9669"/>
                    <a:pt x="580" y="7887"/>
                    <a:pt x="580" y="5694"/>
                  </a:cubicBezTo>
                  <a:lnTo>
                    <a:pt x="580" y="4555"/>
                  </a:lnTo>
                  <a:cubicBezTo>
                    <a:pt x="580" y="2363"/>
                    <a:pt x="2363" y="581"/>
                    <a:pt x="4555" y="581"/>
                  </a:cubicBezTo>
                  <a:close/>
                  <a:moveTo>
                    <a:pt x="4555" y="0"/>
                  </a:moveTo>
                  <a:cubicBezTo>
                    <a:pt x="2042" y="0"/>
                    <a:pt x="0" y="2041"/>
                    <a:pt x="0" y="4555"/>
                  </a:cubicBezTo>
                  <a:lnTo>
                    <a:pt x="0" y="5694"/>
                  </a:lnTo>
                  <a:cubicBezTo>
                    <a:pt x="0" y="8203"/>
                    <a:pt x="2042" y="10249"/>
                    <a:pt x="4555" y="10249"/>
                  </a:cubicBezTo>
                  <a:lnTo>
                    <a:pt x="55787" y="10249"/>
                  </a:lnTo>
                  <a:cubicBezTo>
                    <a:pt x="58295" y="10249"/>
                    <a:pt x="60341" y="8203"/>
                    <a:pt x="60341" y="5694"/>
                  </a:cubicBezTo>
                  <a:lnTo>
                    <a:pt x="60341" y="4555"/>
                  </a:lnTo>
                  <a:cubicBezTo>
                    <a:pt x="60341" y="2041"/>
                    <a:pt x="58295" y="0"/>
                    <a:pt x="5578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Google Shape;1998;p55">
              <a:extLst>
                <a:ext uri="{FF2B5EF4-FFF2-40B4-BE49-F238E27FC236}">
                  <a16:creationId xmlns:a16="http://schemas.microsoft.com/office/drawing/2014/main" id="{5ACD6CC7-D4D7-5B5E-30AC-0B13179758B8}"/>
                </a:ext>
              </a:extLst>
            </p:cNvPr>
            <p:cNvSpPr/>
            <p:nvPr/>
          </p:nvSpPr>
          <p:spPr>
            <a:xfrm>
              <a:off x="3462496" y="3550846"/>
              <a:ext cx="595699" cy="159811"/>
            </a:xfrm>
            <a:custGeom>
              <a:avLst/>
              <a:gdLst/>
              <a:ahLst/>
              <a:cxnLst/>
              <a:rect l="l" t="t" r="r" b="b"/>
              <a:pathLst>
                <a:path w="36032" h="9665" extrusionOk="0">
                  <a:moveTo>
                    <a:pt x="4835" y="1"/>
                  </a:moveTo>
                  <a:cubicBezTo>
                    <a:pt x="2163" y="1"/>
                    <a:pt x="0" y="2163"/>
                    <a:pt x="0" y="4830"/>
                  </a:cubicBezTo>
                  <a:cubicBezTo>
                    <a:pt x="0" y="7502"/>
                    <a:pt x="2163" y="9665"/>
                    <a:pt x="4835" y="9665"/>
                  </a:cubicBezTo>
                  <a:lnTo>
                    <a:pt x="31197" y="9665"/>
                  </a:lnTo>
                  <a:cubicBezTo>
                    <a:pt x="33870" y="9665"/>
                    <a:pt x="36032" y="7502"/>
                    <a:pt x="36032" y="4830"/>
                  </a:cubicBezTo>
                  <a:cubicBezTo>
                    <a:pt x="36032" y="2163"/>
                    <a:pt x="33870" y="1"/>
                    <a:pt x="31197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Google Shape;1999;p55">
              <a:extLst>
                <a:ext uri="{FF2B5EF4-FFF2-40B4-BE49-F238E27FC236}">
                  <a16:creationId xmlns:a16="http://schemas.microsoft.com/office/drawing/2014/main" id="{A965B182-27E5-B379-3E52-C10C842511F1}"/>
                </a:ext>
              </a:extLst>
            </p:cNvPr>
            <p:cNvSpPr/>
            <p:nvPr/>
          </p:nvSpPr>
          <p:spPr>
            <a:xfrm>
              <a:off x="3457652" y="3546018"/>
              <a:ext cx="605387" cy="169484"/>
            </a:xfrm>
            <a:custGeom>
              <a:avLst/>
              <a:gdLst/>
              <a:ahLst/>
              <a:cxnLst/>
              <a:rect l="l" t="t" r="r" b="b"/>
              <a:pathLst>
                <a:path w="36618" h="10250" extrusionOk="0">
                  <a:moveTo>
                    <a:pt x="31490" y="581"/>
                  </a:moveTo>
                  <a:cubicBezTo>
                    <a:pt x="33995" y="581"/>
                    <a:pt x="36033" y="2617"/>
                    <a:pt x="36033" y="5122"/>
                  </a:cubicBezTo>
                  <a:cubicBezTo>
                    <a:pt x="36033" y="7627"/>
                    <a:pt x="33995" y="9669"/>
                    <a:pt x="31490" y="9669"/>
                  </a:cubicBezTo>
                  <a:lnTo>
                    <a:pt x="5128" y="9669"/>
                  </a:lnTo>
                  <a:cubicBezTo>
                    <a:pt x="2623" y="9669"/>
                    <a:pt x="586" y="7627"/>
                    <a:pt x="586" y="5122"/>
                  </a:cubicBezTo>
                  <a:cubicBezTo>
                    <a:pt x="586" y="2617"/>
                    <a:pt x="2623" y="581"/>
                    <a:pt x="5128" y="581"/>
                  </a:cubicBezTo>
                  <a:close/>
                  <a:moveTo>
                    <a:pt x="5128" y="0"/>
                  </a:moveTo>
                  <a:cubicBezTo>
                    <a:pt x="2301" y="0"/>
                    <a:pt x="1" y="2301"/>
                    <a:pt x="1" y="5122"/>
                  </a:cubicBezTo>
                  <a:cubicBezTo>
                    <a:pt x="1" y="7949"/>
                    <a:pt x="2301" y="10249"/>
                    <a:pt x="5128" y="10249"/>
                  </a:cubicBezTo>
                  <a:lnTo>
                    <a:pt x="31490" y="10249"/>
                  </a:lnTo>
                  <a:cubicBezTo>
                    <a:pt x="34317" y="10249"/>
                    <a:pt x="36617" y="7949"/>
                    <a:pt x="36617" y="5122"/>
                  </a:cubicBezTo>
                  <a:cubicBezTo>
                    <a:pt x="36617" y="2301"/>
                    <a:pt x="34317" y="0"/>
                    <a:pt x="3149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Google Shape;2000;p55">
              <a:extLst>
                <a:ext uri="{FF2B5EF4-FFF2-40B4-BE49-F238E27FC236}">
                  <a16:creationId xmlns:a16="http://schemas.microsoft.com/office/drawing/2014/main" id="{777901F8-EF08-DF9A-953D-8181DC12B9B5}"/>
                </a:ext>
              </a:extLst>
            </p:cNvPr>
            <p:cNvSpPr/>
            <p:nvPr/>
          </p:nvSpPr>
          <p:spPr>
            <a:xfrm>
              <a:off x="3126216" y="4422694"/>
              <a:ext cx="795164" cy="43570"/>
            </a:xfrm>
            <a:custGeom>
              <a:avLst/>
              <a:gdLst/>
              <a:ahLst/>
              <a:cxnLst/>
              <a:rect l="l" t="t" r="r" b="b"/>
              <a:pathLst>
                <a:path w="48097" h="2635" extrusionOk="0">
                  <a:moveTo>
                    <a:pt x="68" y="0"/>
                  </a:moveTo>
                  <a:cubicBezTo>
                    <a:pt x="29" y="0"/>
                    <a:pt x="0" y="29"/>
                    <a:pt x="0" y="67"/>
                  </a:cubicBezTo>
                  <a:lnTo>
                    <a:pt x="0" y="2634"/>
                  </a:lnTo>
                  <a:lnTo>
                    <a:pt x="48097" y="2634"/>
                  </a:lnTo>
                  <a:lnTo>
                    <a:pt x="48097" y="67"/>
                  </a:lnTo>
                  <a:cubicBezTo>
                    <a:pt x="48097" y="29"/>
                    <a:pt x="48068" y="0"/>
                    <a:pt x="4803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Google Shape;2001;p55">
              <a:extLst>
                <a:ext uri="{FF2B5EF4-FFF2-40B4-BE49-F238E27FC236}">
                  <a16:creationId xmlns:a16="http://schemas.microsoft.com/office/drawing/2014/main" id="{7FC578D5-436D-888B-C382-FD3427EEA9AC}"/>
                </a:ext>
              </a:extLst>
            </p:cNvPr>
            <p:cNvSpPr/>
            <p:nvPr/>
          </p:nvSpPr>
          <p:spPr>
            <a:xfrm>
              <a:off x="3121372" y="4417850"/>
              <a:ext cx="804852" cy="53177"/>
            </a:xfrm>
            <a:custGeom>
              <a:avLst/>
              <a:gdLst/>
              <a:ahLst/>
              <a:cxnLst/>
              <a:rect l="l" t="t" r="r" b="b"/>
              <a:pathLst>
                <a:path w="48683" h="3216" extrusionOk="0">
                  <a:moveTo>
                    <a:pt x="46068" y="585"/>
                  </a:moveTo>
                  <a:cubicBezTo>
                    <a:pt x="47188" y="585"/>
                    <a:pt x="48097" y="1496"/>
                    <a:pt x="48097" y="2614"/>
                  </a:cubicBezTo>
                  <a:lnTo>
                    <a:pt x="48097" y="2635"/>
                  </a:lnTo>
                  <a:lnTo>
                    <a:pt x="586" y="2635"/>
                  </a:lnTo>
                  <a:lnTo>
                    <a:pt x="586" y="2614"/>
                  </a:lnTo>
                  <a:cubicBezTo>
                    <a:pt x="586" y="1496"/>
                    <a:pt x="1496" y="585"/>
                    <a:pt x="2615" y="585"/>
                  </a:cubicBezTo>
                  <a:close/>
                  <a:moveTo>
                    <a:pt x="2615" y="1"/>
                  </a:moveTo>
                  <a:cubicBezTo>
                    <a:pt x="1174" y="1"/>
                    <a:pt x="1" y="1174"/>
                    <a:pt x="1" y="2614"/>
                  </a:cubicBezTo>
                  <a:lnTo>
                    <a:pt x="1" y="2927"/>
                  </a:lnTo>
                  <a:cubicBezTo>
                    <a:pt x="1" y="3086"/>
                    <a:pt x="130" y="3215"/>
                    <a:pt x="293" y="3215"/>
                  </a:cubicBezTo>
                  <a:lnTo>
                    <a:pt x="48390" y="3215"/>
                  </a:lnTo>
                  <a:cubicBezTo>
                    <a:pt x="48553" y="3215"/>
                    <a:pt x="48682" y="3086"/>
                    <a:pt x="48682" y="2927"/>
                  </a:cubicBezTo>
                  <a:lnTo>
                    <a:pt x="48682" y="2614"/>
                  </a:lnTo>
                  <a:cubicBezTo>
                    <a:pt x="48682" y="1174"/>
                    <a:pt x="47509" y="1"/>
                    <a:pt x="4606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Google Shape;2002;p55">
              <a:extLst>
                <a:ext uri="{FF2B5EF4-FFF2-40B4-BE49-F238E27FC236}">
                  <a16:creationId xmlns:a16="http://schemas.microsoft.com/office/drawing/2014/main" id="{5511A32D-9A8D-AE6C-87FC-390387E6BB95}"/>
                </a:ext>
              </a:extLst>
            </p:cNvPr>
            <p:cNvSpPr/>
            <p:nvPr/>
          </p:nvSpPr>
          <p:spPr>
            <a:xfrm>
              <a:off x="3521026" y="4422694"/>
              <a:ext cx="258833" cy="43570"/>
            </a:xfrm>
            <a:custGeom>
              <a:avLst/>
              <a:gdLst/>
              <a:ahLst/>
              <a:cxnLst/>
              <a:rect l="l" t="t" r="r" b="b"/>
              <a:pathLst>
                <a:path w="15656" h="2635" extrusionOk="0">
                  <a:moveTo>
                    <a:pt x="0" y="0"/>
                  </a:moveTo>
                  <a:lnTo>
                    <a:pt x="0" y="2634"/>
                  </a:lnTo>
                  <a:lnTo>
                    <a:pt x="15655" y="2634"/>
                  </a:lnTo>
                  <a:lnTo>
                    <a:pt x="15655" y="67"/>
                  </a:lnTo>
                  <a:cubicBezTo>
                    <a:pt x="15655" y="29"/>
                    <a:pt x="15626" y="0"/>
                    <a:pt x="1558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Google Shape;2003;p55">
              <a:extLst>
                <a:ext uri="{FF2B5EF4-FFF2-40B4-BE49-F238E27FC236}">
                  <a16:creationId xmlns:a16="http://schemas.microsoft.com/office/drawing/2014/main" id="{55A3BF17-B55E-1CCB-4CA0-ECEE4D6D88CB}"/>
                </a:ext>
              </a:extLst>
            </p:cNvPr>
            <p:cNvSpPr/>
            <p:nvPr/>
          </p:nvSpPr>
          <p:spPr>
            <a:xfrm>
              <a:off x="3516198" y="4417850"/>
              <a:ext cx="268422" cy="53177"/>
            </a:xfrm>
            <a:custGeom>
              <a:avLst/>
              <a:gdLst/>
              <a:ahLst/>
              <a:cxnLst/>
              <a:rect l="l" t="t" r="r" b="b"/>
              <a:pathLst>
                <a:path w="16236" h="3216" extrusionOk="0">
                  <a:moveTo>
                    <a:pt x="13622" y="585"/>
                  </a:moveTo>
                  <a:cubicBezTo>
                    <a:pt x="14745" y="585"/>
                    <a:pt x="15656" y="1496"/>
                    <a:pt x="15656" y="2614"/>
                  </a:cubicBezTo>
                  <a:lnTo>
                    <a:pt x="585" y="2635"/>
                  </a:lnTo>
                  <a:lnTo>
                    <a:pt x="585" y="585"/>
                  </a:lnTo>
                  <a:close/>
                  <a:moveTo>
                    <a:pt x="292" y="1"/>
                  </a:moveTo>
                  <a:cubicBezTo>
                    <a:pt x="134" y="1"/>
                    <a:pt x="1" y="134"/>
                    <a:pt x="1" y="293"/>
                  </a:cubicBezTo>
                  <a:lnTo>
                    <a:pt x="1" y="2927"/>
                  </a:lnTo>
                  <a:cubicBezTo>
                    <a:pt x="1" y="3086"/>
                    <a:pt x="134" y="3215"/>
                    <a:pt x="292" y="3215"/>
                  </a:cubicBezTo>
                  <a:lnTo>
                    <a:pt x="15947" y="3215"/>
                  </a:lnTo>
                  <a:cubicBezTo>
                    <a:pt x="16107" y="3215"/>
                    <a:pt x="16236" y="3086"/>
                    <a:pt x="16236" y="2927"/>
                  </a:cubicBezTo>
                  <a:lnTo>
                    <a:pt x="16236" y="2614"/>
                  </a:lnTo>
                  <a:cubicBezTo>
                    <a:pt x="16236" y="1174"/>
                    <a:pt x="15067" y="1"/>
                    <a:pt x="1362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Google Shape;2004;p55">
              <a:extLst>
                <a:ext uri="{FF2B5EF4-FFF2-40B4-BE49-F238E27FC236}">
                  <a16:creationId xmlns:a16="http://schemas.microsoft.com/office/drawing/2014/main" id="{F68DA649-05FB-FFA0-FFEA-E190EB66D16E}"/>
                </a:ext>
              </a:extLst>
            </p:cNvPr>
            <p:cNvSpPr/>
            <p:nvPr/>
          </p:nvSpPr>
          <p:spPr>
            <a:xfrm>
              <a:off x="3974298" y="4350276"/>
              <a:ext cx="99195" cy="59476"/>
            </a:xfrm>
            <a:custGeom>
              <a:avLst/>
              <a:gdLst/>
              <a:ahLst/>
              <a:cxnLst/>
              <a:rect l="l" t="t" r="r" b="b"/>
              <a:pathLst>
                <a:path w="6000" h="3597" extrusionOk="0">
                  <a:moveTo>
                    <a:pt x="2159" y="0"/>
                  </a:moveTo>
                  <a:cubicBezTo>
                    <a:pt x="529" y="0"/>
                    <a:pt x="1" y="1053"/>
                    <a:pt x="1" y="1053"/>
                  </a:cubicBezTo>
                  <a:cubicBezTo>
                    <a:pt x="1" y="1053"/>
                    <a:pt x="2545" y="3597"/>
                    <a:pt x="4088" y="3597"/>
                  </a:cubicBezTo>
                  <a:cubicBezTo>
                    <a:pt x="4272" y="3597"/>
                    <a:pt x="4443" y="3560"/>
                    <a:pt x="4593" y="3479"/>
                  </a:cubicBezTo>
                  <a:cubicBezTo>
                    <a:pt x="6000" y="2714"/>
                    <a:pt x="4722" y="289"/>
                    <a:pt x="2681" y="34"/>
                  </a:cubicBezTo>
                  <a:cubicBezTo>
                    <a:pt x="2496" y="11"/>
                    <a:pt x="2322" y="0"/>
                    <a:pt x="2159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Google Shape;2005;p55">
              <a:extLst>
                <a:ext uri="{FF2B5EF4-FFF2-40B4-BE49-F238E27FC236}">
                  <a16:creationId xmlns:a16="http://schemas.microsoft.com/office/drawing/2014/main" id="{5E4D26DE-A106-2501-3D08-DD5980073B65}"/>
                </a:ext>
              </a:extLst>
            </p:cNvPr>
            <p:cNvSpPr/>
            <p:nvPr/>
          </p:nvSpPr>
          <p:spPr>
            <a:xfrm>
              <a:off x="3969057" y="4345465"/>
              <a:ext cx="97459" cy="69034"/>
            </a:xfrm>
            <a:custGeom>
              <a:avLst/>
              <a:gdLst/>
              <a:ahLst/>
              <a:cxnLst/>
              <a:rect l="l" t="t" r="r" b="b"/>
              <a:pathLst>
                <a:path w="5895" h="4175" extrusionOk="0">
                  <a:moveTo>
                    <a:pt x="2475" y="582"/>
                  </a:moveTo>
                  <a:cubicBezTo>
                    <a:pt x="2626" y="582"/>
                    <a:pt x="2787" y="592"/>
                    <a:pt x="2960" y="614"/>
                  </a:cubicBezTo>
                  <a:cubicBezTo>
                    <a:pt x="4141" y="760"/>
                    <a:pt x="5035" y="1724"/>
                    <a:pt x="5189" y="2529"/>
                  </a:cubicBezTo>
                  <a:cubicBezTo>
                    <a:pt x="5248" y="2843"/>
                    <a:pt x="5223" y="3269"/>
                    <a:pt x="4773" y="3515"/>
                  </a:cubicBezTo>
                  <a:cubicBezTo>
                    <a:pt x="4666" y="3573"/>
                    <a:pt x="4541" y="3600"/>
                    <a:pt x="4401" y="3600"/>
                  </a:cubicBezTo>
                  <a:cubicBezTo>
                    <a:pt x="3430" y="3600"/>
                    <a:pt x="1748" y="2321"/>
                    <a:pt x="694" y="1306"/>
                  </a:cubicBezTo>
                  <a:cubicBezTo>
                    <a:pt x="909" y="1048"/>
                    <a:pt x="1439" y="582"/>
                    <a:pt x="2475" y="582"/>
                  </a:cubicBezTo>
                  <a:close/>
                  <a:moveTo>
                    <a:pt x="2467" y="1"/>
                  </a:moveTo>
                  <a:cubicBezTo>
                    <a:pt x="689" y="1"/>
                    <a:pt x="86" y="1161"/>
                    <a:pt x="58" y="1215"/>
                  </a:cubicBezTo>
                  <a:cubicBezTo>
                    <a:pt x="0" y="1327"/>
                    <a:pt x="25" y="1461"/>
                    <a:pt x="114" y="1552"/>
                  </a:cubicBezTo>
                  <a:cubicBezTo>
                    <a:pt x="414" y="1849"/>
                    <a:pt x="2789" y="4174"/>
                    <a:pt x="4417" y="4174"/>
                  </a:cubicBezTo>
                  <a:cubicBezTo>
                    <a:pt x="4647" y="4174"/>
                    <a:pt x="4860" y="4128"/>
                    <a:pt x="5052" y="4024"/>
                  </a:cubicBezTo>
                  <a:cubicBezTo>
                    <a:pt x="5636" y="3707"/>
                    <a:pt x="5895" y="3122"/>
                    <a:pt x="5761" y="2421"/>
                  </a:cubicBezTo>
                  <a:cubicBezTo>
                    <a:pt x="5565" y="1394"/>
                    <a:pt x="4492" y="217"/>
                    <a:pt x="3035" y="37"/>
                  </a:cubicBezTo>
                  <a:cubicBezTo>
                    <a:pt x="2834" y="12"/>
                    <a:pt x="2645" y="1"/>
                    <a:pt x="246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Google Shape;2006;p55">
              <a:extLst>
                <a:ext uri="{FF2B5EF4-FFF2-40B4-BE49-F238E27FC236}">
                  <a16:creationId xmlns:a16="http://schemas.microsoft.com/office/drawing/2014/main" id="{95ECF963-4781-808D-AC43-80396E761601}"/>
                </a:ext>
              </a:extLst>
            </p:cNvPr>
            <p:cNvSpPr/>
            <p:nvPr/>
          </p:nvSpPr>
          <p:spPr>
            <a:xfrm>
              <a:off x="3972166" y="4370620"/>
              <a:ext cx="235125" cy="157959"/>
            </a:xfrm>
            <a:custGeom>
              <a:avLst/>
              <a:gdLst/>
              <a:ahLst/>
              <a:cxnLst/>
              <a:rect l="l" t="t" r="r" b="b"/>
              <a:pathLst>
                <a:path w="14222" h="9553" extrusionOk="0">
                  <a:moveTo>
                    <a:pt x="292" y="0"/>
                  </a:moveTo>
                  <a:cubicBezTo>
                    <a:pt x="202" y="0"/>
                    <a:pt x="145" y="39"/>
                    <a:pt x="130" y="125"/>
                  </a:cubicBezTo>
                  <a:cubicBezTo>
                    <a:pt x="1" y="893"/>
                    <a:pt x="1" y="6888"/>
                    <a:pt x="259" y="7526"/>
                  </a:cubicBezTo>
                  <a:cubicBezTo>
                    <a:pt x="514" y="8165"/>
                    <a:pt x="7402" y="8804"/>
                    <a:pt x="10976" y="9443"/>
                  </a:cubicBezTo>
                  <a:cubicBezTo>
                    <a:pt x="11404" y="9519"/>
                    <a:pt x="11760" y="9553"/>
                    <a:pt x="12055" y="9553"/>
                  </a:cubicBezTo>
                  <a:cubicBezTo>
                    <a:pt x="14222" y="9553"/>
                    <a:pt x="13054" y="7721"/>
                    <a:pt x="12379" y="7272"/>
                  </a:cubicBezTo>
                  <a:cubicBezTo>
                    <a:pt x="11614" y="6763"/>
                    <a:pt x="3724" y="2358"/>
                    <a:pt x="3724" y="2358"/>
                  </a:cubicBezTo>
                  <a:cubicBezTo>
                    <a:pt x="3724" y="2358"/>
                    <a:pt x="999" y="0"/>
                    <a:pt x="292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Google Shape;2007;p55">
              <a:extLst>
                <a:ext uri="{FF2B5EF4-FFF2-40B4-BE49-F238E27FC236}">
                  <a16:creationId xmlns:a16="http://schemas.microsoft.com/office/drawing/2014/main" id="{3563924D-67C2-6567-5A7D-B3E0811F2E71}"/>
                </a:ext>
              </a:extLst>
            </p:cNvPr>
            <p:cNvSpPr/>
            <p:nvPr/>
          </p:nvSpPr>
          <p:spPr>
            <a:xfrm>
              <a:off x="3967057" y="4364698"/>
              <a:ext cx="233852" cy="167351"/>
            </a:xfrm>
            <a:custGeom>
              <a:avLst/>
              <a:gdLst/>
              <a:ahLst/>
              <a:cxnLst/>
              <a:rect l="l" t="t" r="r" b="b"/>
              <a:pathLst>
                <a:path w="14145" h="10121" extrusionOk="0">
                  <a:moveTo>
                    <a:pt x="711" y="593"/>
                  </a:moveTo>
                  <a:cubicBezTo>
                    <a:pt x="1202" y="753"/>
                    <a:pt x="2659" y="1834"/>
                    <a:pt x="3842" y="2857"/>
                  </a:cubicBezTo>
                  <a:cubicBezTo>
                    <a:pt x="3858" y="2869"/>
                    <a:pt x="3875" y="2882"/>
                    <a:pt x="3892" y="2890"/>
                  </a:cubicBezTo>
                  <a:cubicBezTo>
                    <a:pt x="3971" y="2936"/>
                    <a:pt x="11782" y="7298"/>
                    <a:pt x="12528" y="7795"/>
                  </a:cubicBezTo>
                  <a:cubicBezTo>
                    <a:pt x="12925" y="8063"/>
                    <a:pt x="13451" y="8839"/>
                    <a:pt x="13297" y="9223"/>
                  </a:cubicBezTo>
                  <a:cubicBezTo>
                    <a:pt x="13212" y="9433"/>
                    <a:pt x="12882" y="9542"/>
                    <a:pt x="12371" y="9542"/>
                  </a:cubicBezTo>
                  <a:cubicBezTo>
                    <a:pt x="12080" y="9542"/>
                    <a:pt x="11731" y="9507"/>
                    <a:pt x="11335" y="9435"/>
                  </a:cubicBezTo>
                  <a:cubicBezTo>
                    <a:pt x="10141" y="9223"/>
                    <a:pt x="8551" y="9006"/>
                    <a:pt x="7014" y="8797"/>
                  </a:cubicBezTo>
                  <a:cubicBezTo>
                    <a:pt x="4547" y="8458"/>
                    <a:pt x="1165" y="8000"/>
                    <a:pt x="836" y="7699"/>
                  </a:cubicBezTo>
                  <a:cubicBezTo>
                    <a:pt x="639" y="7206"/>
                    <a:pt x="593" y="1792"/>
                    <a:pt x="711" y="593"/>
                  </a:cubicBezTo>
                  <a:close/>
                  <a:moveTo>
                    <a:pt x="566" y="0"/>
                  </a:moveTo>
                  <a:cubicBezTo>
                    <a:pt x="514" y="0"/>
                    <a:pt x="467" y="7"/>
                    <a:pt x="426" y="22"/>
                  </a:cubicBezTo>
                  <a:cubicBezTo>
                    <a:pt x="280" y="72"/>
                    <a:pt x="179" y="198"/>
                    <a:pt x="150" y="360"/>
                  </a:cubicBezTo>
                  <a:cubicBezTo>
                    <a:pt x="38" y="1053"/>
                    <a:pt x="0" y="7177"/>
                    <a:pt x="297" y="7916"/>
                  </a:cubicBezTo>
                  <a:cubicBezTo>
                    <a:pt x="497" y="8421"/>
                    <a:pt x="1971" y="8697"/>
                    <a:pt x="6934" y="9373"/>
                  </a:cubicBezTo>
                  <a:cubicBezTo>
                    <a:pt x="8466" y="9582"/>
                    <a:pt x="10048" y="9799"/>
                    <a:pt x="11235" y="10007"/>
                  </a:cubicBezTo>
                  <a:cubicBezTo>
                    <a:pt x="11661" y="10083"/>
                    <a:pt x="12036" y="10121"/>
                    <a:pt x="12362" y="10121"/>
                  </a:cubicBezTo>
                  <a:cubicBezTo>
                    <a:pt x="13159" y="10121"/>
                    <a:pt x="13651" y="9895"/>
                    <a:pt x="13836" y="9440"/>
                  </a:cubicBezTo>
                  <a:cubicBezTo>
                    <a:pt x="14144" y="8680"/>
                    <a:pt x="13360" y="7649"/>
                    <a:pt x="12850" y="7311"/>
                  </a:cubicBezTo>
                  <a:cubicBezTo>
                    <a:pt x="12098" y="6810"/>
                    <a:pt x="4780" y="2722"/>
                    <a:pt x="4200" y="2397"/>
                  </a:cubicBezTo>
                  <a:cubicBezTo>
                    <a:pt x="2899" y="1274"/>
                    <a:pt x="1262" y="0"/>
                    <a:pt x="56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Google Shape;2008;p55">
              <a:extLst>
                <a:ext uri="{FF2B5EF4-FFF2-40B4-BE49-F238E27FC236}">
                  <a16:creationId xmlns:a16="http://schemas.microsoft.com/office/drawing/2014/main" id="{AA9D528A-9B41-D4C4-9D2A-00171E3ACB2A}"/>
                </a:ext>
              </a:extLst>
            </p:cNvPr>
            <p:cNvSpPr/>
            <p:nvPr/>
          </p:nvSpPr>
          <p:spPr>
            <a:xfrm>
              <a:off x="3835250" y="3383639"/>
              <a:ext cx="369915" cy="1125504"/>
            </a:xfrm>
            <a:custGeom>
              <a:avLst/>
              <a:gdLst/>
              <a:ahLst/>
              <a:cxnLst/>
              <a:rect l="l" t="t" r="r" b="b"/>
              <a:pathLst>
                <a:path w="22375" h="68068" extrusionOk="0">
                  <a:moveTo>
                    <a:pt x="9030" y="0"/>
                  </a:moveTo>
                  <a:cubicBezTo>
                    <a:pt x="2379" y="0"/>
                    <a:pt x="1" y="7005"/>
                    <a:pt x="2591" y="8731"/>
                  </a:cubicBezTo>
                  <a:cubicBezTo>
                    <a:pt x="4033" y="9695"/>
                    <a:pt x="6632" y="9936"/>
                    <a:pt x="8867" y="9936"/>
                  </a:cubicBezTo>
                  <a:cubicBezTo>
                    <a:pt x="11097" y="9936"/>
                    <a:pt x="12966" y="9696"/>
                    <a:pt x="12966" y="9696"/>
                  </a:cubicBezTo>
                  <a:lnTo>
                    <a:pt x="12966" y="9696"/>
                  </a:lnTo>
                  <a:cubicBezTo>
                    <a:pt x="12966" y="9696"/>
                    <a:pt x="10080" y="20066"/>
                    <a:pt x="10080" y="24483"/>
                  </a:cubicBezTo>
                  <a:cubicBezTo>
                    <a:pt x="10080" y="28904"/>
                    <a:pt x="12197" y="39082"/>
                    <a:pt x="12390" y="43695"/>
                  </a:cubicBezTo>
                  <a:cubicBezTo>
                    <a:pt x="12581" y="48303"/>
                    <a:pt x="12966" y="53681"/>
                    <a:pt x="12966" y="53681"/>
                  </a:cubicBezTo>
                  <a:cubicBezTo>
                    <a:pt x="12966" y="53681"/>
                    <a:pt x="9889" y="57330"/>
                    <a:pt x="9889" y="58290"/>
                  </a:cubicBezTo>
                  <a:cubicBezTo>
                    <a:pt x="9889" y="59249"/>
                    <a:pt x="10661" y="60598"/>
                    <a:pt x="12005" y="61750"/>
                  </a:cubicBezTo>
                  <a:cubicBezTo>
                    <a:pt x="13349" y="62903"/>
                    <a:pt x="14118" y="66743"/>
                    <a:pt x="15654" y="67511"/>
                  </a:cubicBezTo>
                  <a:cubicBezTo>
                    <a:pt x="16503" y="67936"/>
                    <a:pt x="16941" y="68067"/>
                    <a:pt x="17455" y="68067"/>
                  </a:cubicBezTo>
                  <a:cubicBezTo>
                    <a:pt x="17871" y="68067"/>
                    <a:pt x="18337" y="67981"/>
                    <a:pt x="19111" y="67895"/>
                  </a:cubicBezTo>
                  <a:cubicBezTo>
                    <a:pt x="20839" y="67704"/>
                    <a:pt x="19494" y="66743"/>
                    <a:pt x="19494" y="66743"/>
                  </a:cubicBezTo>
                  <a:cubicBezTo>
                    <a:pt x="19494" y="66743"/>
                    <a:pt x="18918" y="65015"/>
                    <a:pt x="19111" y="63479"/>
                  </a:cubicBezTo>
                  <a:cubicBezTo>
                    <a:pt x="19303" y="61943"/>
                    <a:pt x="17190" y="57521"/>
                    <a:pt x="17190" y="55409"/>
                  </a:cubicBezTo>
                  <a:cubicBezTo>
                    <a:pt x="17190" y="53297"/>
                    <a:pt x="20263" y="27560"/>
                    <a:pt x="20263" y="23330"/>
                  </a:cubicBezTo>
                  <a:cubicBezTo>
                    <a:pt x="20263" y="19106"/>
                    <a:pt x="22375" y="10848"/>
                    <a:pt x="21799" y="7771"/>
                  </a:cubicBezTo>
                  <a:cubicBezTo>
                    <a:pt x="21223" y="4699"/>
                    <a:pt x="20839" y="4315"/>
                    <a:pt x="18534" y="2779"/>
                  </a:cubicBezTo>
                  <a:cubicBezTo>
                    <a:pt x="16230" y="1242"/>
                    <a:pt x="11429" y="282"/>
                    <a:pt x="11429" y="282"/>
                  </a:cubicBezTo>
                  <a:cubicBezTo>
                    <a:pt x="10576" y="88"/>
                    <a:pt x="9776" y="0"/>
                    <a:pt x="90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Google Shape;2009;p55">
              <a:extLst>
                <a:ext uri="{FF2B5EF4-FFF2-40B4-BE49-F238E27FC236}">
                  <a16:creationId xmlns:a16="http://schemas.microsoft.com/office/drawing/2014/main" id="{C462DE07-243C-5AF8-4BA3-67040ADBD09C}"/>
                </a:ext>
              </a:extLst>
            </p:cNvPr>
            <p:cNvSpPr/>
            <p:nvPr/>
          </p:nvSpPr>
          <p:spPr>
            <a:xfrm>
              <a:off x="3850477" y="3378761"/>
              <a:ext cx="355383" cy="1135194"/>
            </a:xfrm>
            <a:custGeom>
              <a:avLst/>
              <a:gdLst/>
              <a:ahLst/>
              <a:cxnLst/>
              <a:rect l="l" t="t" r="r" b="b"/>
              <a:pathLst>
                <a:path w="21496" h="68654" extrusionOk="0">
                  <a:moveTo>
                    <a:pt x="8091" y="583"/>
                  </a:moveTo>
                  <a:cubicBezTo>
                    <a:pt x="8819" y="583"/>
                    <a:pt x="9602" y="669"/>
                    <a:pt x="10442" y="861"/>
                  </a:cubicBezTo>
                  <a:lnTo>
                    <a:pt x="10450" y="861"/>
                  </a:lnTo>
                  <a:cubicBezTo>
                    <a:pt x="10496" y="874"/>
                    <a:pt x="15221" y="1829"/>
                    <a:pt x="17450" y="3315"/>
                  </a:cubicBezTo>
                  <a:cubicBezTo>
                    <a:pt x="19721" y="4827"/>
                    <a:pt x="20035" y="5136"/>
                    <a:pt x="20594" y="8121"/>
                  </a:cubicBezTo>
                  <a:cubicBezTo>
                    <a:pt x="20907" y="9791"/>
                    <a:pt x="20381" y="13164"/>
                    <a:pt x="19876" y="16429"/>
                  </a:cubicBezTo>
                  <a:cubicBezTo>
                    <a:pt x="19471" y="19042"/>
                    <a:pt x="19053" y="21743"/>
                    <a:pt x="19053" y="23625"/>
                  </a:cubicBezTo>
                  <a:cubicBezTo>
                    <a:pt x="19053" y="26089"/>
                    <a:pt x="17985" y="36070"/>
                    <a:pt x="17124" y="44094"/>
                  </a:cubicBezTo>
                  <a:cubicBezTo>
                    <a:pt x="16511" y="49847"/>
                    <a:pt x="15977" y="54814"/>
                    <a:pt x="15977" y="55704"/>
                  </a:cubicBezTo>
                  <a:cubicBezTo>
                    <a:pt x="15977" y="56806"/>
                    <a:pt x="16507" y="58446"/>
                    <a:pt x="17020" y="60033"/>
                  </a:cubicBezTo>
                  <a:cubicBezTo>
                    <a:pt x="17496" y="61507"/>
                    <a:pt x="17989" y="63030"/>
                    <a:pt x="17901" y="63737"/>
                  </a:cubicBezTo>
                  <a:cubicBezTo>
                    <a:pt x="17706" y="65319"/>
                    <a:pt x="18273" y="67055"/>
                    <a:pt x="18298" y="67130"/>
                  </a:cubicBezTo>
                  <a:cubicBezTo>
                    <a:pt x="18319" y="67188"/>
                    <a:pt x="18357" y="67238"/>
                    <a:pt x="18407" y="67276"/>
                  </a:cubicBezTo>
                  <a:cubicBezTo>
                    <a:pt x="18594" y="67410"/>
                    <a:pt x="18791" y="67639"/>
                    <a:pt x="18783" y="67714"/>
                  </a:cubicBezTo>
                  <a:cubicBezTo>
                    <a:pt x="18783" y="67714"/>
                    <a:pt x="18703" y="67839"/>
                    <a:pt x="18156" y="67903"/>
                  </a:cubicBezTo>
                  <a:cubicBezTo>
                    <a:pt x="17901" y="67932"/>
                    <a:pt x="17676" y="67961"/>
                    <a:pt x="17475" y="67986"/>
                  </a:cubicBezTo>
                  <a:cubicBezTo>
                    <a:pt x="17085" y="68036"/>
                    <a:pt x="16799" y="68072"/>
                    <a:pt x="16539" y="68072"/>
                  </a:cubicBezTo>
                  <a:cubicBezTo>
                    <a:pt x="16056" y="68072"/>
                    <a:pt x="15662" y="67946"/>
                    <a:pt x="14862" y="67548"/>
                  </a:cubicBezTo>
                  <a:cubicBezTo>
                    <a:pt x="14115" y="67172"/>
                    <a:pt x="13523" y="65874"/>
                    <a:pt x="12946" y="64613"/>
                  </a:cubicBezTo>
                  <a:cubicBezTo>
                    <a:pt x="12424" y="63469"/>
                    <a:pt x="11932" y="62388"/>
                    <a:pt x="11272" y="61824"/>
                  </a:cubicBezTo>
                  <a:cubicBezTo>
                    <a:pt x="10049" y="60776"/>
                    <a:pt x="9259" y="59507"/>
                    <a:pt x="9259" y="58585"/>
                  </a:cubicBezTo>
                  <a:cubicBezTo>
                    <a:pt x="9259" y="57996"/>
                    <a:pt x="11018" y="55646"/>
                    <a:pt x="12265" y="54163"/>
                  </a:cubicBezTo>
                  <a:cubicBezTo>
                    <a:pt x="12315" y="54105"/>
                    <a:pt x="12336" y="54030"/>
                    <a:pt x="12332" y="53955"/>
                  </a:cubicBezTo>
                  <a:cubicBezTo>
                    <a:pt x="12328" y="53901"/>
                    <a:pt x="11949" y="48527"/>
                    <a:pt x="11756" y="43978"/>
                  </a:cubicBezTo>
                  <a:cubicBezTo>
                    <a:pt x="11669" y="41819"/>
                    <a:pt x="11172" y="38525"/>
                    <a:pt x="10646" y="35043"/>
                  </a:cubicBezTo>
                  <a:cubicBezTo>
                    <a:pt x="10061" y="31149"/>
                    <a:pt x="9452" y="27124"/>
                    <a:pt x="9452" y="24778"/>
                  </a:cubicBezTo>
                  <a:cubicBezTo>
                    <a:pt x="9452" y="20453"/>
                    <a:pt x="12295" y="10171"/>
                    <a:pt x="12324" y="10066"/>
                  </a:cubicBezTo>
                  <a:cubicBezTo>
                    <a:pt x="12349" y="9974"/>
                    <a:pt x="12328" y="9874"/>
                    <a:pt x="12261" y="9799"/>
                  </a:cubicBezTo>
                  <a:cubicBezTo>
                    <a:pt x="12207" y="9737"/>
                    <a:pt x="12128" y="9699"/>
                    <a:pt x="12045" y="9699"/>
                  </a:cubicBezTo>
                  <a:lnTo>
                    <a:pt x="12007" y="9699"/>
                  </a:lnTo>
                  <a:cubicBezTo>
                    <a:pt x="11969" y="9705"/>
                    <a:pt x="10115" y="9937"/>
                    <a:pt x="7925" y="9937"/>
                  </a:cubicBezTo>
                  <a:cubicBezTo>
                    <a:pt x="5735" y="9937"/>
                    <a:pt x="3211" y="9705"/>
                    <a:pt x="1833" y="8785"/>
                  </a:cubicBezTo>
                  <a:cubicBezTo>
                    <a:pt x="831" y="8121"/>
                    <a:pt x="648" y="6463"/>
                    <a:pt x="1382" y="4756"/>
                  </a:cubicBezTo>
                  <a:cubicBezTo>
                    <a:pt x="2274" y="2678"/>
                    <a:pt x="4511" y="583"/>
                    <a:pt x="8091" y="583"/>
                  </a:cubicBezTo>
                  <a:close/>
                  <a:moveTo>
                    <a:pt x="8076" y="0"/>
                  </a:moveTo>
                  <a:cubicBezTo>
                    <a:pt x="4226" y="0"/>
                    <a:pt x="1815" y="2274"/>
                    <a:pt x="848" y="4527"/>
                  </a:cubicBezTo>
                  <a:cubicBezTo>
                    <a:pt x="1" y="6496"/>
                    <a:pt x="276" y="8446"/>
                    <a:pt x="1507" y="9269"/>
                  </a:cubicBezTo>
                  <a:cubicBezTo>
                    <a:pt x="3012" y="10272"/>
                    <a:pt x="5668" y="10522"/>
                    <a:pt x="7942" y="10522"/>
                  </a:cubicBezTo>
                  <a:cubicBezTo>
                    <a:pt x="9547" y="10522"/>
                    <a:pt x="10962" y="10397"/>
                    <a:pt x="11648" y="10325"/>
                  </a:cubicBezTo>
                  <a:lnTo>
                    <a:pt x="11648" y="10325"/>
                  </a:lnTo>
                  <a:cubicBezTo>
                    <a:pt x="11105" y="12329"/>
                    <a:pt x="8872" y="20824"/>
                    <a:pt x="8872" y="24778"/>
                  </a:cubicBezTo>
                  <a:cubicBezTo>
                    <a:pt x="8872" y="27166"/>
                    <a:pt x="9481" y="31215"/>
                    <a:pt x="10070" y="35132"/>
                  </a:cubicBezTo>
                  <a:cubicBezTo>
                    <a:pt x="10596" y="38596"/>
                    <a:pt x="11088" y="41874"/>
                    <a:pt x="11176" y="43999"/>
                  </a:cubicBezTo>
                  <a:cubicBezTo>
                    <a:pt x="11351" y="48186"/>
                    <a:pt x="11689" y="53066"/>
                    <a:pt x="11744" y="53880"/>
                  </a:cubicBezTo>
                  <a:cubicBezTo>
                    <a:pt x="11084" y="54673"/>
                    <a:pt x="8679" y="57612"/>
                    <a:pt x="8679" y="58585"/>
                  </a:cubicBezTo>
                  <a:cubicBezTo>
                    <a:pt x="8679" y="59683"/>
                    <a:pt x="9527" y="61093"/>
                    <a:pt x="10893" y="62267"/>
                  </a:cubicBezTo>
                  <a:cubicBezTo>
                    <a:pt x="11456" y="62747"/>
                    <a:pt x="11945" y="63820"/>
                    <a:pt x="12420" y="64855"/>
                  </a:cubicBezTo>
                  <a:cubicBezTo>
                    <a:pt x="13034" y="66203"/>
                    <a:pt x="13673" y="67602"/>
                    <a:pt x="14604" y="68065"/>
                  </a:cubicBezTo>
                  <a:cubicBezTo>
                    <a:pt x="15501" y="68516"/>
                    <a:pt x="15985" y="68654"/>
                    <a:pt x="16532" y="68654"/>
                  </a:cubicBezTo>
                  <a:cubicBezTo>
                    <a:pt x="16824" y="68654"/>
                    <a:pt x="17142" y="68612"/>
                    <a:pt x="17550" y="68562"/>
                  </a:cubicBezTo>
                  <a:cubicBezTo>
                    <a:pt x="17747" y="68537"/>
                    <a:pt x="17968" y="68508"/>
                    <a:pt x="18223" y="68479"/>
                  </a:cubicBezTo>
                  <a:cubicBezTo>
                    <a:pt x="18465" y="68454"/>
                    <a:pt x="19213" y="68370"/>
                    <a:pt x="19346" y="67860"/>
                  </a:cubicBezTo>
                  <a:cubicBezTo>
                    <a:pt x="19459" y="67431"/>
                    <a:pt x="19028" y="67026"/>
                    <a:pt x="18824" y="66863"/>
                  </a:cubicBezTo>
                  <a:cubicBezTo>
                    <a:pt x="18716" y="66508"/>
                    <a:pt x="18319" y="65076"/>
                    <a:pt x="18477" y="63807"/>
                  </a:cubicBezTo>
                  <a:cubicBezTo>
                    <a:pt x="18582" y="62976"/>
                    <a:pt x="18093" y="61461"/>
                    <a:pt x="17575" y="59858"/>
                  </a:cubicBezTo>
                  <a:cubicBezTo>
                    <a:pt x="17074" y="58309"/>
                    <a:pt x="16561" y="56714"/>
                    <a:pt x="16561" y="55704"/>
                  </a:cubicBezTo>
                  <a:cubicBezTo>
                    <a:pt x="16561" y="54844"/>
                    <a:pt x="17087" y="49893"/>
                    <a:pt x="17701" y="44157"/>
                  </a:cubicBezTo>
                  <a:cubicBezTo>
                    <a:pt x="18561" y="36120"/>
                    <a:pt x="19634" y="26118"/>
                    <a:pt x="19634" y="23625"/>
                  </a:cubicBezTo>
                  <a:cubicBezTo>
                    <a:pt x="19634" y="21785"/>
                    <a:pt x="20047" y="19109"/>
                    <a:pt x="20452" y="16516"/>
                  </a:cubicBezTo>
                  <a:cubicBezTo>
                    <a:pt x="20987" y="13055"/>
                    <a:pt x="21496" y="9783"/>
                    <a:pt x="21166" y="8016"/>
                  </a:cubicBezTo>
                  <a:cubicBezTo>
                    <a:pt x="20581" y="4902"/>
                    <a:pt x="20155" y="4417"/>
                    <a:pt x="17776" y="2831"/>
                  </a:cubicBezTo>
                  <a:cubicBezTo>
                    <a:pt x="15459" y="1291"/>
                    <a:pt x="10808" y="344"/>
                    <a:pt x="10567" y="294"/>
                  </a:cubicBezTo>
                  <a:cubicBezTo>
                    <a:pt x="9679" y="92"/>
                    <a:pt x="8848" y="0"/>
                    <a:pt x="807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Google Shape;2010;p55">
              <a:extLst>
                <a:ext uri="{FF2B5EF4-FFF2-40B4-BE49-F238E27FC236}">
                  <a16:creationId xmlns:a16="http://schemas.microsoft.com/office/drawing/2014/main" id="{1952AE00-648E-B4EC-A27E-D6E3E8CE9FCD}"/>
                </a:ext>
              </a:extLst>
            </p:cNvPr>
            <p:cNvSpPr/>
            <p:nvPr/>
          </p:nvSpPr>
          <p:spPr>
            <a:xfrm>
              <a:off x="4050221" y="4397216"/>
              <a:ext cx="126606" cy="101293"/>
            </a:xfrm>
            <a:custGeom>
              <a:avLst/>
              <a:gdLst/>
              <a:ahLst/>
              <a:cxnLst/>
              <a:rect l="l" t="t" r="r" b="b"/>
              <a:pathLst>
                <a:path w="7658" h="6126" extrusionOk="0">
                  <a:moveTo>
                    <a:pt x="6000" y="0"/>
                  </a:moveTo>
                  <a:cubicBezTo>
                    <a:pt x="6000" y="0"/>
                    <a:pt x="4213" y="385"/>
                    <a:pt x="2426" y="1663"/>
                  </a:cubicBezTo>
                  <a:cubicBezTo>
                    <a:pt x="640" y="2935"/>
                    <a:pt x="1" y="3829"/>
                    <a:pt x="1" y="3829"/>
                  </a:cubicBezTo>
                  <a:cubicBezTo>
                    <a:pt x="259" y="4852"/>
                    <a:pt x="2172" y="6125"/>
                    <a:pt x="2172" y="6125"/>
                  </a:cubicBezTo>
                  <a:cubicBezTo>
                    <a:pt x="2172" y="6125"/>
                    <a:pt x="3195" y="4977"/>
                    <a:pt x="4342" y="4338"/>
                  </a:cubicBezTo>
                  <a:cubicBezTo>
                    <a:pt x="5490" y="3704"/>
                    <a:pt x="7658" y="3191"/>
                    <a:pt x="7658" y="3191"/>
                  </a:cubicBezTo>
                  <a:lnTo>
                    <a:pt x="6000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Google Shape;2011;p55">
              <a:extLst>
                <a:ext uri="{FF2B5EF4-FFF2-40B4-BE49-F238E27FC236}">
                  <a16:creationId xmlns:a16="http://schemas.microsoft.com/office/drawing/2014/main" id="{B7C34514-E90F-417E-FF3A-0980A62D3B9B}"/>
                </a:ext>
              </a:extLst>
            </p:cNvPr>
            <p:cNvSpPr/>
            <p:nvPr/>
          </p:nvSpPr>
          <p:spPr>
            <a:xfrm>
              <a:off x="4045261" y="4392404"/>
              <a:ext cx="136608" cy="110917"/>
            </a:xfrm>
            <a:custGeom>
              <a:avLst/>
              <a:gdLst/>
              <a:ahLst/>
              <a:cxnLst/>
              <a:rect l="l" t="t" r="r" b="b"/>
              <a:pathLst>
                <a:path w="8263" h="6708" extrusionOk="0">
                  <a:moveTo>
                    <a:pt x="6150" y="630"/>
                  </a:moveTo>
                  <a:lnTo>
                    <a:pt x="7532" y="3289"/>
                  </a:lnTo>
                  <a:cubicBezTo>
                    <a:pt x="6855" y="3465"/>
                    <a:pt x="5399" y="3877"/>
                    <a:pt x="4501" y="4378"/>
                  </a:cubicBezTo>
                  <a:cubicBezTo>
                    <a:pt x="3595" y="4879"/>
                    <a:pt x="2781" y="5673"/>
                    <a:pt x="2430" y="6036"/>
                  </a:cubicBezTo>
                  <a:cubicBezTo>
                    <a:pt x="1871" y="5636"/>
                    <a:pt x="885" y="4825"/>
                    <a:pt x="626" y="4178"/>
                  </a:cubicBezTo>
                  <a:cubicBezTo>
                    <a:pt x="852" y="3907"/>
                    <a:pt x="1536" y="3160"/>
                    <a:pt x="2898" y="2187"/>
                  </a:cubicBezTo>
                  <a:cubicBezTo>
                    <a:pt x="4258" y="1218"/>
                    <a:pt x="5632" y="771"/>
                    <a:pt x="6150" y="630"/>
                  </a:cubicBezTo>
                  <a:close/>
                  <a:moveTo>
                    <a:pt x="6305" y="1"/>
                  </a:moveTo>
                  <a:cubicBezTo>
                    <a:pt x="6284" y="1"/>
                    <a:pt x="6263" y="3"/>
                    <a:pt x="6241" y="8"/>
                  </a:cubicBezTo>
                  <a:cubicBezTo>
                    <a:pt x="6162" y="25"/>
                    <a:pt x="4372" y="417"/>
                    <a:pt x="2559" y="1715"/>
                  </a:cubicBezTo>
                  <a:cubicBezTo>
                    <a:pt x="752" y="3006"/>
                    <a:pt x="92" y="3915"/>
                    <a:pt x="67" y="3952"/>
                  </a:cubicBezTo>
                  <a:cubicBezTo>
                    <a:pt x="17" y="4020"/>
                    <a:pt x="0" y="4108"/>
                    <a:pt x="21" y="4191"/>
                  </a:cubicBezTo>
                  <a:cubicBezTo>
                    <a:pt x="297" y="5289"/>
                    <a:pt x="2104" y="6524"/>
                    <a:pt x="2309" y="6658"/>
                  </a:cubicBezTo>
                  <a:cubicBezTo>
                    <a:pt x="2359" y="6692"/>
                    <a:pt x="2418" y="6708"/>
                    <a:pt x="2472" y="6708"/>
                  </a:cubicBezTo>
                  <a:cubicBezTo>
                    <a:pt x="2551" y="6708"/>
                    <a:pt x="2630" y="6675"/>
                    <a:pt x="2688" y="6613"/>
                  </a:cubicBezTo>
                  <a:cubicBezTo>
                    <a:pt x="2697" y="6600"/>
                    <a:pt x="3690" y="5493"/>
                    <a:pt x="4784" y="4884"/>
                  </a:cubicBezTo>
                  <a:cubicBezTo>
                    <a:pt x="5883" y="4274"/>
                    <a:pt x="8004" y="3769"/>
                    <a:pt x="8024" y="3765"/>
                  </a:cubicBezTo>
                  <a:cubicBezTo>
                    <a:pt x="8112" y="3744"/>
                    <a:pt x="8187" y="3686"/>
                    <a:pt x="8224" y="3602"/>
                  </a:cubicBezTo>
                  <a:cubicBezTo>
                    <a:pt x="8262" y="3523"/>
                    <a:pt x="8258" y="3426"/>
                    <a:pt x="8216" y="3347"/>
                  </a:cubicBezTo>
                  <a:lnTo>
                    <a:pt x="6559" y="158"/>
                  </a:lnTo>
                  <a:cubicBezTo>
                    <a:pt x="6510" y="60"/>
                    <a:pt x="6411" y="1"/>
                    <a:pt x="630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Google Shape;2012;p55">
              <a:extLst>
                <a:ext uri="{FF2B5EF4-FFF2-40B4-BE49-F238E27FC236}">
                  <a16:creationId xmlns:a16="http://schemas.microsoft.com/office/drawing/2014/main" id="{9E0B5371-BDBB-CED5-6060-03CF8BE8E398}"/>
                </a:ext>
              </a:extLst>
            </p:cNvPr>
            <p:cNvSpPr/>
            <p:nvPr/>
          </p:nvSpPr>
          <p:spPr>
            <a:xfrm>
              <a:off x="4088266" y="4391148"/>
              <a:ext cx="246814" cy="146302"/>
            </a:xfrm>
            <a:custGeom>
              <a:avLst/>
              <a:gdLst/>
              <a:ahLst/>
              <a:cxnLst/>
              <a:rect l="l" t="t" r="r" b="b"/>
              <a:pathLst>
                <a:path w="14929" h="8848" extrusionOk="0">
                  <a:moveTo>
                    <a:pt x="2309" y="0"/>
                  </a:moveTo>
                  <a:cubicBezTo>
                    <a:pt x="1829" y="0"/>
                    <a:pt x="1413" y="147"/>
                    <a:pt x="1148" y="622"/>
                  </a:cubicBezTo>
                  <a:cubicBezTo>
                    <a:pt x="1148" y="622"/>
                    <a:pt x="0" y="752"/>
                    <a:pt x="125" y="2030"/>
                  </a:cubicBezTo>
                  <a:cubicBezTo>
                    <a:pt x="255" y="3302"/>
                    <a:pt x="380" y="7385"/>
                    <a:pt x="894" y="7515"/>
                  </a:cubicBezTo>
                  <a:cubicBezTo>
                    <a:pt x="1403" y="7644"/>
                    <a:pt x="7782" y="8662"/>
                    <a:pt x="10078" y="8793"/>
                  </a:cubicBezTo>
                  <a:cubicBezTo>
                    <a:pt x="10649" y="8824"/>
                    <a:pt x="11235" y="8847"/>
                    <a:pt x="11794" y="8847"/>
                  </a:cubicBezTo>
                  <a:cubicBezTo>
                    <a:pt x="13487" y="8847"/>
                    <a:pt x="14929" y="8633"/>
                    <a:pt x="14929" y="7770"/>
                  </a:cubicBezTo>
                  <a:cubicBezTo>
                    <a:pt x="14929" y="6621"/>
                    <a:pt x="14545" y="6112"/>
                    <a:pt x="14035" y="6112"/>
                  </a:cubicBezTo>
                  <a:cubicBezTo>
                    <a:pt x="13526" y="6112"/>
                    <a:pt x="12378" y="5728"/>
                    <a:pt x="10846" y="4835"/>
                  </a:cubicBezTo>
                  <a:cubicBezTo>
                    <a:pt x="9314" y="3941"/>
                    <a:pt x="5615" y="497"/>
                    <a:pt x="4463" y="367"/>
                  </a:cubicBezTo>
                  <a:cubicBezTo>
                    <a:pt x="3790" y="294"/>
                    <a:pt x="2987" y="0"/>
                    <a:pt x="2309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Google Shape;2013;p55">
              <a:extLst>
                <a:ext uri="{FF2B5EF4-FFF2-40B4-BE49-F238E27FC236}">
                  <a16:creationId xmlns:a16="http://schemas.microsoft.com/office/drawing/2014/main" id="{00BA11CC-A71C-C02C-8994-C19B6EACAE8F}"/>
                </a:ext>
              </a:extLst>
            </p:cNvPr>
            <p:cNvSpPr/>
            <p:nvPr/>
          </p:nvSpPr>
          <p:spPr>
            <a:xfrm>
              <a:off x="4083702" y="4386386"/>
              <a:ext cx="256221" cy="155875"/>
            </a:xfrm>
            <a:custGeom>
              <a:avLst/>
              <a:gdLst/>
              <a:ahLst/>
              <a:cxnLst/>
              <a:rect l="l" t="t" r="r" b="b"/>
              <a:pathLst>
                <a:path w="15498" h="9427" extrusionOk="0">
                  <a:moveTo>
                    <a:pt x="2575" y="580"/>
                  </a:moveTo>
                  <a:cubicBezTo>
                    <a:pt x="2904" y="580"/>
                    <a:pt x="3306" y="660"/>
                    <a:pt x="3787" y="769"/>
                  </a:cubicBezTo>
                  <a:cubicBezTo>
                    <a:pt x="4096" y="840"/>
                    <a:pt x="4413" y="915"/>
                    <a:pt x="4710" y="944"/>
                  </a:cubicBezTo>
                  <a:cubicBezTo>
                    <a:pt x="5323" y="1015"/>
                    <a:pt x="7047" y="2384"/>
                    <a:pt x="8429" y="3482"/>
                  </a:cubicBezTo>
                  <a:cubicBezTo>
                    <a:pt x="9423" y="4271"/>
                    <a:pt x="10358" y="5014"/>
                    <a:pt x="10976" y="5374"/>
                  </a:cubicBezTo>
                  <a:cubicBezTo>
                    <a:pt x="12366" y="6187"/>
                    <a:pt x="13644" y="6688"/>
                    <a:pt x="14311" y="6688"/>
                  </a:cubicBezTo>
                  <a:cubicBezTo>
                    <a:pt x="14687" y="6688"/>
                    <a:pt x="14912" y="7202"/>
                    <a:pt x="14912" y="8058"/>
                  </a:cubicBezTo>
                  <a:cubicBezTo>
                    <a:pt x="14912" y="8174"/>
                    <a:pt x="14871" y="8266"/>
                    <a:pt x="14779" y="8354"/>
                  </a:cubicBezTo>
                  <a:cubicBezTo>
                    <a:pt x="14360" y="8752"/>
                    <a:pt x="13161" y="8846"/>
                    <a:pt x="12066" y="8846"/>
                  </a:cubicBezTo>
                  <a:cubicBezTo>
                    <a:pt x="11393" y="8846"/>
                    <a:pt x="10759" y="8810"/>
                    <a:pt x="10371" y="8788"/>
                  </a:cubicBezTo>
                  <a:cubicBezTo>
                    <a:pt x="8141" y="8663"/>
                    <a:pt x="2042" y="7690"/>
                    <a:pt x="1286" y="7532"/>
                  </a:cubicBezTo>
                  <a:cubicBezTo>
                    <a:pt x="1024" y="7131"/>
                    <a:pt x="860" y="4692"/>
                    <a:pt x="781" y="3507"/>
                  </a:cubicBezTo>
                  <a:cubicBezTo>
                    <a:pt x="748" y="3010"/>
                    <a:pt x="719" y="2576"/>
                    <a:pt x="689" y="2288"/>
                  </a:cubicBezTo>
                  <a:cubicBezTo>
                    <a:pt x="598" y="1357"/>
                    <a:pt x="1311" y="1220"/>
                    <a:pt x="1457" y="1202"/>
                  </a:cubicBezTo>
                  <a:cubicBezTo>
                    <a:pt x="1550" y="1190"/>
                    <a:pt x="1633" y="1135"/>
                    <a:pt x="1679" y="1052"/>
                  </a:cubicBezTo>
                  <a:cubicBezTo>
                    <a:pt x="1873" y="703"/>
                    <a:pt x="2168" y="580"/>
                    <a:pt x="2575" y="580"/>
                  </a:cubicBezTo>
                  <a:close/>
                  <a:moveTo>
                    <a:pt x="2586" y="0"/>
                  </a:moveTo>
                  <a:cubicBezTo>
                    <a:pt x="2062" y="0"/>
                    <a:pt x="1576" y="151"/>
                    <a:pt x="1245" y="647"/>
                  </a:cubicBezTo>
                  <a:cubicBezTo>
                    <a:pt x="735" y="765"/>
                    <a:pt x="1" y="1224"/>
                    <a:pt x="113" y="2347"/>
                  </a:cubicBezTo>
                  <a:cubicBezTo>
                    <a:pt x="143" y="2630"/>
                    <a:pt x="172" y="3056"/>
                    <a:pt x="201" y="3545"/>
                  </a:cubicBezTo>
                  <a:cubicBezTo>
                    <a:pt x="439" y="7072"/>
                    <a:pt x="614" y="7965"/>
                    <a:pt x="1099" y="8083"/>
                  </a:cubicBezTo>
                  <a:cubicBezTo>
                    <a:pt x="1650" y="8224"/>
                    <a:pt x="8008" y="9239"/>
                    <a:pt x="10342" y="9368"/>
                  </a:cubicBezTo>
                  <a:cubicBezTo>
                    <a:pt x="10943" y="9401"/>
                    <a:pt x="11544" y="9426"/>
                    <a:pt x="12107" y="9426"/>
                  </a:cubicBezTo>
                  <a:cubicBezTo>
                    <a:pt x="13477" y="9426"/>
                    <a:pt x="14646" y="9285"/>
                    <a:pt x="15180" y="8775"/>
                  </a:cubicBezTo>
                  <a:cubicBezTo>
                    <a:pt x="15384" y="8584"/>
                    <a:pt x="15497" y="8333"/>
                    <a:pt x="15497" y="8058"/>
                  </a:cubicBezTo>
                  <a:cubicBezTo>
                    <a:pt x="15497" y="6250"/>
                    <a:pt x="14587" y="6108"/>
                    <a:pt x="14311" y="6108"/>
                  </a:cubicBezTo>
                  <a:cubicBezTo>
                    <a:pt x="13852" y="6108"/>
                    <a:pt x="12733" y="5728"/>
                    <a:pt x="11268" y="4873"/>
                  </a:cubicBezTo>
                  <a:cubicBezTo>
                    <a:pt x="10688" y="4534"/>
                    <a:pt x="9765" y="3803"/>
                    <a:pt x="8793" y="3027"/>
                  </a:cubicBezTo>
                  <a:cubicBezTo>
                    <a:pt x="6839" y="1474"/>
                    <a:pt x="5503" y="447"/>
                    <a:pt x="4772" y="368"/>
                  </a:cubicBezTo>
                  <a:cubicBezTo>
                    <a:pt x="4509" y="339"/>
                    <a:pt x="4221" y="272"/>
                    <a:pt x="3916" y="205"/>
                  </a:cubicBezTo>
                  <a:cubicBezTo>
                    <a:pt x="3494" y="107"/>
                    <a:pt x="3027" y="0"/>
                    <a:pt x="2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Google Shape;2014;p55">
              <a:extLst>
                <a:ext uri="{FF2B5EF4-FFF2-40B4-BE49-F238E27FC236}">
                  <a16:creationId xmlns:a16="http://schemas.microsoft.com/office/drawing/2014/main" id="{ABACD0C5-2FE6-8630-E636-B45E854E7C6C}"/>
                </a:ext>
              </a:extLst>
            </p:cNvPr>
            <p:cNvSpPr/>
            <p:nvPr/>
          </p:nvSpPr>
          <p:spPr>
            <a:xfrm>
              <a:off x="3859025" y="3435919"/>
              <a:ext cx="473210" cy="1073551"/>
            </a:xfrm>
            <a:custGeom>
              <a:avLst/>
              <a:gdLst/>
              <a:ahLst/>
              <a:cxnLst/>
              <a:rect l="l" t="t" r="r" b="b"/>
              <a:pathLst>
                <a:path w="28623" h="64926" extrusionOk="0">
                  <a:moveTo>
                    <a:pt x="3457" y="1"/>
                  </a:moveTo>
                  <a:cubicBezTo>
                    <a:pt x="1" y="1153"/>
                    <a:pt x="577" y="11143"/>
                    <a:pt x="577" y="11143"/>
                  </a:cubicBezTo>
                  <a:lnTo>
                    <a:pt x="5378" y="11912"/>
                  </a:lnTo>
                  <a:cubicBezTo>
                    <a:pt x="5378" y="11912"/>
                    <a:pt x="5378" y="15752"/>
                    <a:pt x="5762" y="19785"/>
                  </a:cubicBezTo>
                  <a:cubicBezTo>
                    <a:pt x="6146" y="23821"/>
                    <a:pt x="9344" y="32371"/>
                    <a:pt x="11911" y="38224"/>
                  </a:cubicBezTo>
                  <a:cubicBezTo>
                    <a:pt x="14825" y="44879"/>
                    <a:pt x="15752" y="51479"/>
                    <a:pt x="15752" y="51479"/>
                  </a:cubicBezTo>
                  <a:cubicBezTo>
                    <a:pt x="15752" y="51479"/>
                    <a:pt x="15176" y="57052"/>
                    <a:pt x="15176" y="57820"/>
                  </a:cubicBezTo>
                  <a:cubicBezTo>
                    <a:pt x="15176" y="58588"/>
                    <a:pt x="16520" y="59933"/>
                    <a:pt x="17673" y="60317"/>
                  </a:cubicBezTo>
                  <a:cubicBezTo>
                    <a:pt x="18825" y="60700"/>
                    <a:pt x="20745" y="64925"/>
                    <a:pt x="22474" y="64925"/>
                  </a:cubicBezTo>
                  <a:cubicBezTo>
                    <a:pt x="24202" y="64925"/>
                    <a:pt x="28239" y="64733"/>
                    <a:pt x="28430" y="64157"/>
                  </a:cubicBezTo>
                  <a:cubicBezTo>
                    <a:pt x="28623" y="63581"/>
                    <a:pt x="26894" y="62813"/>
                    <a:pt x="26894" y="62813"/>
                  </a:cubicBezTo>
                  <a:cubicBezTo>
                    <a:pt x="26894" y="62813"/>
                    <a:pt x="26318" y="61661"/>
                    <a:pt x="25742" y="60317"/>
                  </a:cubicBezTo>
                  <a:cubicBezTo>
                    <a:pt x="25162" y="58972"/>
                    <a:pt x="20937" y="53016"/>
                    <a:pt x="20745" y="52247"/>
                  </a:cubicBezTo>
                  <a:cubicBezTo>
                    <a:pt x="20553" y="51479"/>
                    <a:pt x="13447" y="10759"/>
                    <a:pt x="13447" y="8646"/>
                  </a:cubicBezTo>
                  <a:cubicBezTo>
                    <a:pt x="13447" y="6534"/>
                    <a:pt x="12871" y="4417"/>
                    <a:pt x="12871" y="4417"/>
                  </a:cubicBezTo>
                  <a:cubicBezTo>
                    <a:pt x="11143" y="384"/>
                    <a:pt x="3457" y="1"/>
                    <a:pt x="34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Google Shape;2015;p55">
              <a:extLst>
                <a:ext uri="{FF2B5EF4-FFF2-40B4-BE49-F238E27FC236}">
                  <a16:creationId xmlns:a16="http://schemas.microsoft.com/office/drawing/2014/main" id="{5500113B-2D11-9E90-BCB4-6EDDDDCD04D1}"/>
                </a:ext>
              </a:extLst>
            </p:cNvPr>
            <p:cNvSpPr/>
            <p:nvPr/>
          </p:nvSpPr>
          <p:spPr>
            <a:xfrm>
              <a:off x="3854693" y="3431141"/>
              <a:ext cx="482799" cy="1083175"/>
            </a:xfrm>
            <a:custGeom>
              <a:avLst/>
              <a:gdLst/>
              <a:ahLst/>
              <a:cxnLst/>
              <a:rect l="l" t="t" r="r" b="b"/>
              <a:pathLst>
                <a:path w="29203" h="65508" extrusionOk="0">
                  <a:moveTo>
                    <a:pt x="3761" y="582"/>
                  </a:moveTo>
                  <a:cubicBezTo>
                    <a:pt x="4451" y="628"/>
                    <a:pt x="11301" y="1174"/>
                    <a:pt x="12854" y="4786"/>
                  </a:cubicBezTo>
                  <a:cubicBezTo>
                    <a:pt x="12858" y="4806"/>
                    <a:pt x="13418" y="6885"/>
                    <a:pt x="13418" y="8935"/>
                  </a:cubicBezTo>
                  <a:cubicBezTo>
                    <a:pt x="13418" y="11149"/>
                    <a:pt x="20652" y="52315"/>
                    <a:pt x="20727" y="52607"/>
                  </a:cubicBezTo>
                  <a:cubicBezTo>
                    <a:pt x="20827" y="53020"/>
                    <a:pt x="21709" y="54369"/>
                    <a:pt x="23132" y="56536"/>
                  </a:cubicBezTo>
                  <a:cubicBezTo>
                    <a:pt x="24222" y="58193"/>
                    <a:pt x="25457" y="60072"/>
                    <a:pt x="25733" y="60719"/>
                  </a:cubicBezTo>
                  <a:cubicBezTo>
                    <a:pt x="26309" y="62054"/>
                    <a:pt x="26889" y="63219"/>
                    <a:pt x="26894" y="63232"/>
                  </a:cubicBezTo>
                  <a:cubicBezTo>
                    <a:pt x="26923" y="63290"/>
                    <a:pt x="26977" y="63340"/>
                    <a:pt x="27035" y="63369"/>
                  </a:cubicBezTo>
                  <a:cubicBezTo>
                    <a:pt x="27804" y="63708"/>
                    <a:pt x="28434" y="64196"/>
                    <a:pt x="28434" y="64321"/>
                  </a:cubicBezTo>
                  <a:cubicBezTo>
                    <a:pt x="28116" y="64659"/>
                    <a:pt x="25110" y="64922"/>
                    <a:pt x="22736" y="64922"/>
                  </a:cubicBezTo>
                  <a:cubicBezTo>
                    <a:pt x="21871" y="64922"/>
                    <a:pt x="20794" y="63478"/>
                    <a:pt x="19930" y="62313"/>
                  </a:cubicBezTo>
                  <a:cubicBezTo>
                    <a:pt x="19212" y="61349"/>
                    <a:pt x="18590" y="60518"/>
                    <a:pt x="18027" y="60330"/>
                  </a:cubicBezTo>
                  <a:cubicBezTo>
                    <a:pt x="16937" y="59967"/>
                    <a:pt x="15730" y="58694"/>
                    <a:pt x="15730" y="58109"/>
                  </a:cubicBezTo>
                  <a:cubicBezTo>
                    <a:pt x="15730" y="57362"/>
                    <a:pt x="16298" y="51856"/>
                    <a:pt x="16302" y="51797"/>
                  </a:cubicBezTo>
                  <a:cubicBezTo>
                    <a:pt x="16306" y="51777"/>
                    <a:pt x="16306" y="51752"/>
                    <a:pt x="16302" y="51731"/>
                  </a:cubicBezTo>
                  <a:cubicBezTo>
                    <a:pt x="16293" y="51663"/>
                    <a:pt x="15338" y="45014"/>
                    <a:pt x="12436" y="38396"/>
                  </a:cubicBezTo>
                  <a:cubicBezTo>
                    <a:pt x="9748" y="32255"/>
                    <a:pt x="6680" y="23893"/>
                    <a:pt x="6316" y="20049"/>
                  </a:cubicBezTo>
                  <a:cubicBezTo>
                    <a:pt x="5936" y="16074"/>
                    <a:pt x="5932" y="12238"/>
                    <a:pt x="5932" y="12201"/>
                  </a:cubicBezTo>
                  <a:cubicBezTo>
                    <a:pt x="5932" y="12058"/>
                    <a:pt x="5828" y="11933"/>
                    <a:pt x="5686" y="11912"/>
                  </a:cubicBezTo>
                  <a:lnTo>
                    <a:pt x="1119" y="11182"/>
                  </a:lnTo>
                  <a:cubicBezTo>
                    <a:pt x="985" y="8326"/>
                    <a:pt x="1219" y="1521"/>
                    <a:pt x="3761" y="582"/>
                  </a:cubicBezTo>
                  <a:close/>
                  <a:moveTo>
                    <a:pt x="3707" y="0"/>
                  </a:moveTo>
                  <a:cubicBezTo>
                    <a:pt x="3680" y="0"/>
                    <a:pt x="3653" y="5"/>
                    <a:pt x="3628" y="14"/>
                  </a:cubicBezTo>
                  <a:cubicBezTo>
                    <a:pt x="0" y="1224"/>
                    <a:pt x="526" y="11031"/>
                    <a:pt x="551" y="11449"/>
                  </a:cubicBezTo>
                  <a:cubicBezTo>
                    <a:pt x="555" y="11582"/>
                    <a:pt x="659" y="11695"/>
                    <a:pt x="794" y="11720"/>
                  </a:cubicBezTo>
                  <a:lnTo>
                    <a:pt x="5352" y="12446"/>
                  </a:lnTo>
                  <a:cubicBezTo>
                    <a:pt x="5360" y="13365"/>
                    <a:pt x="5410" y="16684"/>
                    <a:pt x="5736" y="20103"/>
                  </a:cubicBezTo>
                  <a:cubicBezTo>
                    <a:pt x="6112" y="24035"/>
                    <a:pt x="9105" y="32243"/>
                    <a:pt x="11906" y="38630"/>
                  </a:cubicBezTo>
                  <a:cubicBezTo>
                    <a:pt x="14665" y="44925"/>
                    <a:pt x="15642" y="51255"/>
                    <a:pt x="15722" y="51777"/>
                  </a:cubicBezTo>
                  <a:cubicBezTo>
                    <a:pt x="15667" y="52298"/>
                    <a:pt x="15146" y="57357"/>
                    <a:pt x="15146" y="58109"/>
                  </a:cubicBezTo>
                  <a:cubicBezTo>
                    <a:pt x="15146" y="59074"/>
                    <a:pt x="16665" y="60488"/>
                    <a:pt x="17842" y="60881"/>
                  </a:cubicBezTo>
                  <a:cubicBezTo>
                    <a:pt x="18235" y="61010"/>
                    <a:pt x="18857" y="61850"/>
                    <a:pt x="19462" y="62664"/>
                  </a:cubicBezTo>
                  <a:cubicBezTo>
                    <a:pt x="20456" y="63995"/>
                    <a:pt x="21579" y="65507"/>
                    <a:pt x="22736" y="65507"/>
                  </a:cubicBezTo>
                  <a:cubicBezTo>
                    <a:pt x="23725" y="65507"/>
                    <a:pt x="28659" y="65457"/>
                    <a:pt x="28968" y="64538"/>
                  </a:cubicBezTo>
                  <a:cubicBezTo>
                    <a:pt x="29202" y="63829"/>
                    <a:pt x="28000" y="63169"/>
                    <a:pt x="27370" y="62881"/>
                  </a:cubicBezTo>
                  <a:cubicBezTo>
                    <a:pt x="27223" y="62580"/>
                    <a:pt x="26743" y="61596"/>
                    <a:pt x="26272" y="60488"/>
                  </a:cubicBezTo>
                  <a:cubicBezTo>
                    <a:pt x="25971" y="59796"/>
                    <a:pt x="24777" y="57976"/>
                    <a:pt x="23616" y="56218"/>
                  </a:cubicBezTo>
                  <a:cubicBezTo>
                    <a:pt x="22619" y="54694"/>
                    <a:pt x="21374" y="52804"/>
                    <a:pt x="21291" y="52465"/>
                  </a:cubicBezTo>
                  <a:cubicBezTo>
                    <a:pt x="21216" y="52177"/>
                    <a:pt x="13998" y="11135"/>
                    <a:pt x="13998" y="8935"/>
                  </a:cubicBezTo>
                  <a:cubicBezTo>
                    <a:pt x="13998" y="6806"/>
                    <a:pt x="13438" y="4719"/>
                    <a:pt x="13401" y="4594"/>
                  </a:cubicBezTo>
                  <a:cubicBezTo>
                    <a:pt x="11618" y="440"/>
                    <a:pt x="4058" y="14"/>
                    <a:pt x="3736" y="2"/>
                  </a:cubicBezTo>
                  <a:cubicBezTo>
                    <a:pt x="3727" y="1"/>
                    <a:pt x="3717" y="0"/>
                    <a:pt x="370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Google Shape;2016;p55">
              <a:extLst>
                <a:ext uri="{FF2B5EF4-FFF2-40B4-BE49-F238E27FC236}">
                  <a16:creationId xmlns:a16="http://schemas.microsoft.com/office/drawing/2014/main" id="{15C392B9-C881-B074-2E32-976340535F78}"/>
                </a:ext>
              </a:extLst>
            </p:cNvPr>
            <p:cNvSpPr/>
            <p:nvPr/>
          </p:nvSpPr>
          <p:spPr>
            <a:xfrm>
              <a:off x="4174754" y="4392206"/>
              <a:ext cx="118174" cy="114786"/>
            </a:xfrm>
            <a:custGeom>
              <a:avLst/>
              <a:gdLst/>
              <a:ahLst/>
              <a:cxnLst/>
              <a:rect l="l" t="t" r="r" b="b"/>
              <a:pathLst>
                <a:path w="7148" h="6942" extrusionOk="0">
                  <a:moveTo>
                    <a:pt x="3749" y="1"/>
                  </a:moveTo>
                  <a:cubicBezTo>
                    <a:pt x="1075" y="1"/>
                    <a:pt x="0" y="4386"/>
                    <a:pt x="0" y="4386"/>
                  </a:cubicBezTo>
                  <a:cubicBezTo>
                    <a:pt x="384" y="6303"/>
                    <a:pt x="2296" y="6941"/>
                    <a:pt x="2296" y="6941"/>
                  </a:cubicBezTo>
                  <a:cubicBezTo>
                    <a:pt x="3444" y="3368"/>
                    <a:pt x="7147" y="3368"/>
                    <a:pt x="7147" y="3368"/>
                  </a:cubicBezTo>
                  <a:lnTo>
                    <a:pt x="5486" y="558"/>
                  </a:lnTo>
                  <a:cubicBezTo>
                    <a:pt x="4844" y="165"/>
                    <a:pt x="4267" y="1"/>
                    <a:pt x="374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Google Shape;2017;p55">
              <a:extLst>
                <a:ext uri="{FF2B5EF4-FFF2-40B4-BE49-F238E27FC236}">
                  <a16:creationId xmlns:a16="http://schemas.microsoft.com/office/drawing/2014/main" id="{7CBA551F-9E87-9CC5-11A5-330444E36A5E}"/>
                </a:ext>
              </a:extLst>
            </p:cNvPr>
            <p:cNvSpPr/>
            <p:nvPr/>
          </p:nvSpPr>
          <p:spPr>
            <a:xfrm>
              <a:off x="4169909" y="4387411"/>
              <a:ext cx="127978" cy="124343"/>
            </a:xfrm>
            <a:custGeom>
              <a:avLst/>
              <a:gdLst/>
              <a:ahLst/>
              <a:cxnLst/>
              <a:rect l="l" t="t" r="r" b="b"/>
              <a:pathLst>
                <a:path w="7741" h="7520" extrusionOk="0">
                  <a:moveTo>
                    <a:pt x="4036" y="583"/>
                  </a:moveTo>
                  <a:cubicBezTo>
                    <a:pt x="4518" y="583"/>
                    <a:pt x="5029" y="743"/>
                    <a:pt x="5565" y="1061"/>
                  </a:cubicBezTo>
                  <a:lnTo>
                    <a:pt x="6952" y="3408"/>
                  </a:lnTo>
                  <a:cubicBezTo>
                    <a:pt x="5904" y="3545"/>
                    <a:pt x="3436" y="4159"/>
                    <a:pt x="2418" y="6843"/>
                  </a:cubicBezTo>
                  <a:cubicBezTo>
                    <a:pt x="1921" y="6601"/>
                    <a:pt x="877" y="5958"/>
                    <a:pt x="590" y="4685"/>
                  </a:cubicBezTo>
                  <a:cubicBezTo>
                    <a:pt x="715" y="4234"/>
                    <a:pt x="1537" y="1441"/>
                    <a:pt x="3240" y="740"/>
                  </a:cubicBezTo>
                  <a:cubicBezTo>
                    <a:pt x="3495" y="635"/>
                    <a:pt x="3761" y="583"/>
                    <a:pt x="4036" y="583"/>
                  </a:cubicBezTo>
                  <a:close/>
                  <a:moveTo>
                    <a:pt x="4044" y="0"/>
                  </a:moveTo>
                  <a:cubicBezTo>
                    <a:pt x="3692" y="0"/>
                    <a:pt x="3350" y="69"/>
                    <a:pt x="3020" y="206"/>
                  </a:cubicBezTo>
                  <a:cubicBezTo>
                    <a:pt x="898" y="1078"/>
                    <a:pt x="47" y="4464"/>
                    <a:pt x="9" y="4610"/>
                  </a:cubicBezTo>
                  <a:cubicBezTo>
                    <a:pt x="1" y="4651"/>
                    <a:pt x="1" y="4693"/>
                    <a:pt x="9" y="4735"/>
                  </a:cubicBezTo>
                  <a:cubicBezTo>
                    <a:pt x="419" y="6789"/>
                    <a:pt x="2413" y="7478"/>
                    <a:pt x="2498" y="7507"/>
                  </a:cubicBezTo>
                  <a:cubicBezTo>
                    <a:pt x="2527" y="7516"/>
                    <a:pt x="2560" y="7520"/>
                    <a:pt x="2589" y="7520"/>
                  </a:cubicBezTo>
                  <a:cubicBezTo>
                    <a:pt x="2635" y="7520"/>
                    <a:pt x="2681" y="7511"/>
                    <a:pt x="2719" y="7491"/>
                  </a:cubicBezTo>
                  <a:cubicBezTo>
                    <a:pt x="2789" y="7453"/>
                    <a:pt x="2844" y="7395"/>
                    <a:pt x="2864" y="7319"/>
                  </a:cubicBezTo>
                  <a:cubicBezTo>
                    <a:pt x="3933" y="3996"/>
                    <a:pt x="7298" y="3950"/>
                    <a:pt x="7440" y="3946"/>
                  </a:cubicBezTo>
                  <a:cubicBezTo>
                    <a:pt x="7544" y="3946"/>
                    <a:pt x="7640" y="3892"/>
                    <a:pt x="7690" y="3800"/>
                  </a:cubicBezTo>
                  <a:cubicBezTo>
                    <a:pt x="7741" y="3712"/>
                    <a:pt x="7741" y="3599"/>
                    <a:pt x="7690" y="3508"/>
                  </a:cubicBezTo>
                  <a:lnTo>
                    <a:pt x="6029" y="703"/>
                  </a:lnTo>
                  <a:cubicBezTo>
                    <a:pt x="6004" y="661"/>
                    <a:pt x="5970" y="628"/>
                    <a:pt x="5933" y="602"/>
                  </a:cubicBezTo>
                  <a:cubicBezTo>
                    <a:pt x="5279" y="201"/>
                    <a:pt x="4647" y="0"/>
                    <a:pt x="404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Google Shape;2018;p55">
              <a:extLst>
                <a:ext uri="{FF2B5EF4-FFF2-40B4-BE49-F238E27FC236}">
                  <a16:creationId xmlns:a16="http://schemas.microsoft.com/office/drawing/2014/main" id="{23FC175C-434D-DEBA-A52B-CE916E429919}"/>
                </a:ext>
              </a:extLst>
            </p:cNvPr>
            <p:cNvSpPr/>
            <p:nvPr/>
          </p:nvSpPr>
          <p:spPr>
            <a:xfrm>
              <a:off x="3213796" y="3005972"/>
              <a:ext cx="867510" cy="614242"/>
            </a:xfrm>
            <a:custGeom>
              <a:avLst/>
              <a:gdLst/>
              <a:ahLst/>
              <a:cxnLst/>
              <a:rect l="l" t="t" r="r" b="b"/>
              <a:pathLst>
                <a:path w="52473" h="37148" extrusionOk="0">
                  <a:moveTo>
                    <a:pt x="22327" y="1"/>
                  </a:moveTo>
                  <a:cubicBezTo>
                    <a:pt x="22327" y="1"/>
                    <a:pt x="15881" y="1705"/>
                    <a:pt x="9841" y="1705"/>
                  </a:cubicBezTo>
                  <a:cubicBezTo>
                    <a:pt x="7795" y="1705"/>
                    <a:pt x="5795" y="1510"/>
                    <a:pt x="4108" y="986"/>
                  </a:cubicBezTo>
                  <a:cubicBezTo>
                    <a:pt x="4108" y="986"/>
                    <a:pt x="719" y="17681"/>
                    <a:pt x="719" y="22043"/>
                  </a:cubicBezTo>
                  <a:cubicBezTo>
                    <a:pt x="719" y="25542"/>
                    <a:pt x="1" y="29074"/>
                    <a:pt x="2640" y="31122"/>
                  </a:cubicBezTo>
                  <a:cubicBezTo>
                    <a:pt x="3153" y="31854"/>
                    <a:pt x="3871" y="32375"/>
                    <a:pt x="4860" y="32559"/>
                  </a:cubicBezTo>
                  <a:cubicBezTo>
                    <a:pt x="12066" y="33912"/>
                    <a:pt x="24478" y="33444"/>
                    <a:pt x="26544" y="33858"/>
                  </a:cubicBezTo>
                  <a:cubicBezTo>
                    <a:pt x="28611" y="34271"/>
                    <a:pt x="39602" y="37147"/>
                    <a:pt x="39602" y="37147"/>
                  </a:cubicBezTo>
                  <a:cubicBezTo>
                    <a:pt x="39602" y="37147"/>
                    <a:pt x="40258" y="31085"/>
                    <a:pt x="42120" y="27157"/>
                  </a:cubicBezTo>
                  <a:cubicBezTo>
                    <a:pt x="43508" y="24221"/>
                    <a:pt x="48603" y="23850"/>
                    <a:pt x="51089" y="23850"/>
                  </a:cubicBezTo>
                  <a:cubicBezTo>
                    <a:pt x="51930" y="23850"/>
                    <a:pt x="52472" y="23893"/>
                    <a:pt x="52472" y="23893"/>
                  </a:cubicBezTo>
                  <a:lnTo>
                    <a:pt x="26611" y="14340"/>
                  </a:lnTo>
                  <a:lnTo>
                    <a:pt x="26422" y="14374"/>
                  </a:lnTo>
                  <a:cubicBezTo>
                    <a:pt x="24703" y="7265"/>
                    <a:pt x="22327" y="1"/>
                    <a:pt x="2232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Google Shape;2019;p55">
              <a:extLst>
                <a:ext uri="{FF2B5EF4-FFF2-40B4-BE49-F238E27FC236}">
                  <a16:creationId xmlns:a16="http://schemas.microsoft.com/office/drawing/2014/main" id="{D05E761F-17C3-A0A1-FB44-6E76A492577B}"/>
                </a:ext>
              </a:extLst>
            </p:cNvPr>
            <p:cNvSpPr/>
            <p:nvPr/>
          </p:nvSpPr>
          <p:spPr>
            <a:xfrm>
              <a:off x="3216689" y="3001177"/>
              <a:ext cx="869808" cy="623783"/>
            </a:xfrm>
            <a:custGeom>
              <a:avLst/>
              <a:gdLst/>
              <a:ahLst/>
              <a:cxnLst/>
              <a:rect l="l" t="t" r="r" b="b"/>
              <a:pathLst>
                <a:path w="52612" h="37725" extrusionOk="0">
                  <a:moveTo>
                    <a:pt x="21956" y="641"/>
                  </a:moveTo>
                  <a:cubicBezTo>
                    <a:pt x="22394" y="1998"/>
                    <a:pt x="24448" y="8464"/>
                    <a:pt x="25968" y="14730"/>
                  </a:cubicBezTo>
                  <a:cubicBezTo>
                    <a:pt x="25997" y="14860"/>
                    <a:pt x="26115" y="14953"/>
                    <a:pt x="26245" y="14953"/>
                  </a:cubicBezTo>
                  <a:cubicBezTo>
                    <a:pt x="26262" y="14953"/>
                    <a:pt x="26280" y="14951"/>
                    <a:pt x="26297" y="14948"/>
                  </a:cubicBezTo>
                  <a:lnTo>
                    <a:pt x="26411" y="14931"/>
                  </a:lnTo>
                  <a:lnTo>
                    <a:pt x="50553" y="23848"/>
                  </a:lnTo>
                  <a:cubicBezTo>
                    <a:pt x="47902" y="23882"/>
                    <a:pt x="43084" y="24362"/>
                    <a:pt x="41681" y="27322"/>
                  </a:cubicBezTo>
                  <a:cubicBezTo>
                    <a:pt x="40049" y="30766"/>
                    <a:pt x="39344" y="35734"/>
                    <a:pt x="39176" y="37069"/>
                  </a:cubicBezTo>
                  <a:cubicBezTo>
                    <a:pt x="37315" y="36585"/>
                    <a:pt x="28305" y="34239"/>
                    <a:pt x="26427" y="33863"/>
                  </a:cubicBezTo>
                  <a:cubicBezTo>
                    <a:pt x="25663" y="33709"/>
                    <a:pt x="23671" y="33676"/>
                    <a:pt x="20912" y="33630"/>
                  </a:cubicBezTo>
                  <a:cubicBezTo>
                    <a:pt x="16032" y="33542"/>
                    <a:pt x="9349" y="33429"/>
                    <a:pt x="4740" y="32565"/>
                  </a:cubicBezTo>
                  <a:cubicBezTo>
                    <a:pt x="3879" y="32402"/>
                    <a:pt x="3212" y="31973"/>
                    <a:pt x="2702" y="31246"/>
                  </a:cubicBezTo>
                  <a:cubicBezTo>
                    <a:pt x="2686" y="31225"/>
                    <a:pt x="2665" y="31204"/>
                    <a:pt x="2644" y="31183"/>
                  </a:cubicBezTo>
                  <a:cubicBezTo>
                    <a:pt x="594" y="29593"/>
                    <a:pt x="690" y="26979"/>
                    <a:pt x="790" y="24212"/>
                  </a:cubicBezTo>
                  <a:cubicBezTo>
                    <a:pt x="811" y="23589"/>
                    <a:pt x="837" y="22963"/>
                    <a:pt x="837" y="22333"/>
                  </a:cubicBezTo>
                  <a:cubicBezTo>
                    <a:pt x="837" y="18375"/>
                    <a:pt x="3696" y="3952"/>
                    <a:pt x="4155" y="1643"/>
                  </a:cubicBezTo>
                  <a:cubicBezTo>
                    <a:pt x="5821" y="2115"/>
                    <a:pt x="7748" y="2293"/>
                    <a:pt x="9709" y="2293"/>
                  </a:cubicBezTo>
                  <a:cubicBezTo>
                    <a:pt x="15053" y="2293"/>
                    <a:pt x="20655" y="968"/>
                    <a:pt x="21956" y="641"/>
                  </a:cubicBezTo>
                  <a:close/>
                  <a:moveTo>
                    <a:pt x="22153" y="1"/>
                  </a:moveTo>
                  <a:cubicBezTo>
                    <a:pt x="22128" y="1"/>
                    <a:pt x="22103" y="4"/>
                    <a:pt x="22077" y="11"/>
                  </a:cubicBezTo>
                  <a:cubicBezTo>
                    <a:pt x="21990" y="33"/>
                    <a:pt x="15591" y="1701"/>
                    <a:pt x="9648" y="1701"/>
                  </a:cubicBezTo>
                  <a:cubicBezTo>
                    <a:pt x="7632" y="1701"/>
                    <a:pt x="5669" y="1509"/>
                    <a:pt x="4022" y="996"/>
                  </a:cubicBezTo>
                  <a:cubicBezTo>
                    <a:pt x="3994" y="987"/>
                    <a:pt x="3966" y="983"/>
                    <a:pt x="3938" y="983"/>
                  </a:cubicBezTo>
                  <a:cubicBezTo>
                    <a:pt x="3884" y="983"/>
                    <a:pt x="3832" y="998"/>
                    <a:pt x="3788" y="1025"/>
                  </a:cubicBezTo>
                  <a:cubicBezTo>
                    <a:pt x="3717" y="1067"/>
                    <a:pt x="3667" y="1138"/>
                    <a:pt x="3650" y="1217"/>
                  </a:cubicBezTo>
                  <a:cubicBezTo>
                    <a:pt x="3513" y="1898"/>
                    <a:pt x="256" y="17987"/>
                    <a:pt x="256" y="22333"/>
                  </a:cubicBezTo>
                  <a:cubicBezTo>
                    <a:pt x="256" y="22955"/>
                    <a:pt x="231" y="23577"/>
                    <a:pt x="210" y="24191"/>
                  </a:cubicBezTo>
                  <a:cubicBezTo>
                    <a:pt x="101" y="27096"/>
                    <a:pt x="1" y="29839"/>
                    <a:pt x="2251" y="31618"/>
                  </a:cubicBezTo>
                  <a:cubicBezTo>
                    <a:pt x="2844" y="32439"/>
                    <a:pt x="3646" y="32949"/>
                    <a:pt x="4631" y="33137"/>
                  </a:cubicBezTo>
                  <a:cubicBezTo>
                    <a:pt x="9290" y="34009"/>
                    <a:pt x="16003" y="34127"/>
                    <a:pt x="20904" y="34210"/>
                  </a:cubicBezTo>
                  <a:cubicBezTo>
                    <a:pt x="23530" y="34256"/>
                    <a:pt x="25600" y="34289"/>
                    <a:pt x="26314" y="34431"/>
                  </a:cubicBezTo>
                  <a:cubicBezTo>
                    <a:pt x="28347" y="34840"/>
                    <a:pt x="39243" y="37688"/>
                    <a:pt x="39352" y="37717"/>
                  </a:cubicBezTo>
                  <a:cubicBezTo>
                    <a:pt x="39377" y="37725"/>
                    <a:pt x="39402" y="37725"/>
                    <a:pt x="39427" y="37725"/>
                  </a:cubicBezTo>
                  <a:cubicBezTo>
                    <a:pt x="39486" y="37725"/>
                    <a:pt x="39544" y="37709"/>
                    <a:pt x="39594" y="37675"/>
                  </a:cubicBezTo>
                  <a:cubicBezTo>
                    <a:pt x="39661" y="37629"/>
                    <a:pt x="39707" y="37549"/>
                    <a:pt x="39715" y="37466"/>
                  </a:cubicBezTo>
                  <a:cubicBezTo>
                    <a:pt x="39723" y="37408"/>
                    <a:pt x="40388" y="31412"/>
                    <a:pt x="42207" y="27572"/>
                  </a:cubicBezTo>
                  <a:cubicBezTo>
                    <a:pt x="43530" y="24779"/>
                    <a:pt x="48538" y="24432"/>
                    <a:pt x="50954" y="24432"/>
                  </a:cubicBezTo>
                  <a:cubicBezTo>
                    <a:pt x="51741" y="24432"/>
                    <a:pt x="52253" y="24469"/>
                    <a:pt x="52272" y="24470"/>
                  </a:cubicBezTo>
                  <a:cubicBezTo>
                    <a:pt x="52282" y="24471"/>
                    <a:pt x="52292" y="24471"/>
                    <a:pt x="52301" y="24471"/>
                  </a:cubicBezTo>
                  <a:cubicBezTo>
                    <a:pt x="52445" y="24471"/>
                    <a:pt x="52550" y="24378"/>
                    <a:pt x="52582" y="24245"/>
                  </a:cubicBezTo>
                  <a:cubicBezTo>
                    <a:pt x="52611" y="24103"/>
                    <a:pt x="52536" y="23961"/>
                    <a:pt x="52398" y="23911"/>
                  </a:cubicBezTo>
                  <a:lnTo>
                    <a:pt x="26540" y="14355"/>
                  </a:lnTo>
                  <a:cubicBezTo>
                    <a:pt x="26515" y="14351"/>
                    <a:pt x="26494" y="14343"/>
                    <a:pt x="26469" y="14343"/>
                  </a:cubicBezTo>
                  <a:cubicBezTo>
                    <a:pt x="24770" y="7383"/>
                    <a:pt x="22449" y="274"/>
                    <a:pt x="22428" y="202"/>
                  </a:cubicBezTo>
                  <a:cubicBezTo>
                    <a:pt x="22386" y="82"/>
                    <a:pt x="22276" y="1"/>
                    <a:pt x="2215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Google Shape;2020;p55">
              <a:extLst>
                <a:ext uri="{FF2B5EF4-FFF2-40B4-BE49-F238E27FC236}">
                  <a16:creationId xmlns:a16="http://schemas.microsoft.com/office/drawing/2014/main" id="{BDCB749D-EDB8-D666-6ADD-74867F07381F}"/>
                </a:ext>
              </a:extLst>
            </p:cNvPr>
            <p:cNvSpPr/>
            <p:nvPr/>
          </p:nvSpPr>
          <p:spPr>
            <a:xfrm>
              <a:off x="3526399" y="2459924"/>
              <a:ext cx="680974" cy="577253"/>
            </a:xfrm>
            <a:custGeom>
              <a:avLst/>
              <a:gdLst/>
              <a:ahLst/>
              <a:cxnLst/>
              <a:rect l="l" t="t" r="r" b="b"/>
              <a:pathLst>
                <a:path w="41190" h="34911" extrusionOk="0">
                  <a:moveTo>
                    <a:pt x="3442" y="0"/>
                  </a:moveTo>
                  <a:cubicBezTo>
                    <a:pt x="2928" y="0"/>
                    <a:pt x="2332" y="253"/>
                    <a:pt x="1721" y="1036"/>
                  </a:cubicBezTo>
                  <a:cubicBezTo>
                    <a:pt x="1" y="3236"/>
                    <a:pt x="1371" y="10888"/>
                    <a:pt x="2218" y="13948"/>
                  </a:cubicBezTo>
                  <a:cubicBezTo>
                    <a:pt x="3066" y="17008"/>
                    <a:pt x="17405" y="29691"/>
                    <a:pt x="18754" y="30630"/>
                  </a:cubicBezTo>
                  <a:cubicBezTo>
                    <a:pt x="19991" y="31496"/>
                    <a:pt x="34871" y="34910"/>
                    <a:pt x="38516" y="34910"/>
                  </a:cubicBezTo>
                  <a:cubicBezTo>
                    <a:pt x="38845" y="34910"/>
                    <a:pt x="39083" y="34882"/>
                    <a:pt x="39210" y="34822"/>
                  </a:cubicBezTo>
                  <a:cubicBezTo>
                    <a:pt x="40746" y="34091"/>
                    <a:pt x="41189" y="30414"/>
                    <a:pt x="40316" y="28418"/>
                  </a:cubicBezTo>
                  <a:cubicBezTo>
                    <a:pt x="39444" y="26422"/>
                    <a:pt x="23029" y="22206"/>
                    <a:pt x="23029" y="22206"/>
                  </a:cubicBezTo>
                  <a:lnTo>
                    <a:pt x="5040" y="832"/>
                  </a:lnTo>
                  <a:cubicBezTo>
                    <a:pt x="5040" y="832"/>
                    <a:pt x="4375" y="0"/>
                    <a:pt x="34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Google Shape;2021;p55">
              <a:extLst>
                <a:ext uri="{FF2B5EF4-FFF2-40B4-BE49-F238E27FC236}">
                  <a16:creationId xmlns:a16="http://schemas.microsoft.com/office/drawing/2014/main" id="{CA973C26-5C85-0DD2-182E-ABA7B93F8349}"/>
                </a:ext>
              </a:extLst>
            </p:cNvPr>
            <p:cNvSpPr/>
            <p:nvPr/>
          </p:nvSpPr>
          <p:spPr>
            <a:xfrm>
              <a:off x="3518546" y="2455096"/>
              <a:ext cx="694051" cy="586893"/>
            </a:xfrm>
            <a:custGeom>
              <a:avLst/>
              <a:gdLst/>
              <a:ahLst/>
              <a:cxnLst/>
              <a:rect l="l" t="t" r="r" b="b"/>
              <a:pathLst>
                <a:path w="41981" h="35494" extrusionOk="0">
                  <a:moveTo>
                    <a:pt x="3917" y="585"/>
                  </a:moveTo>
                  <a:cubicBezTo>
                    <a:pt x="4693" y="585"/>
                    <a:pt x="5281" y="1299"/>
                    <a:pt x="5285" y="1307"/>
                  </a:cubicBezTo>
                  <a:cubicBezTo>
                    <a:pt x="5289" y="1307"/>
                    <a:pt x="5289" y="1311"/>
                    <a:pt x="5289" y="1311"/>
                  </a:cubicBezTo>
                  <a:lnTo>
                    <a:pt x="23283" y="22685"/>
                  </a:lnTo>
                  <a:cubicBezTo>
                    <a:pt x="23324" y="22731"/>
                    <a:pt x="23374" y="22765"/>
                    <a:pt x="23433" y="22781"/>
                  </a:cubicBezTo>
                  <a:cubicBezTo>
                    <a:pt x="29728" y="24397"/>
                    <a:pt x="39931" y="27469"/>
                    <a:pt x="40524" y="28827"/>
                  </a:cubicBezTo>
                  <a:cubicBezTo>
                    <a:pt x="41389" y="30810"/>
                    <a:pt x="40841" y="34241"/>
                    <a:pt x="39560" y="34851"/>
                  </a:cubicBezTo>
                  <a:cubicBezTo>
                    <a:pt x="39448" y="34903"/>
                    <a:pt x="39239" y="34928"/>
                    <a:pt x="38948" y="34928"/>
                  </a:cubicBezTo>
                  <a:cubicBezTo>
                    <a:pt x="35501" y="34928"/>
                    <a:pt x="20558" y="31497"/>
                    <a:pt x="19391" y="30685"/>
                  </a:cubicBezTo>
                  <a:cubicBezTo>
                    <a:pt x="17801" y="29573"/>
                    <a:pt x="3778" y="17066"/>
                    <a:pt x="2973" y="14161"/>
                  </a:cubicBezTo>
                  <a:cubicBezTo>
                    <a:pt x="2017" y="10725"/>
                    <a:pt x="877" y="3486"/>
                    <a:pt x="2426" y="1503"/>
                  </a:cubicBezTo>
                  <a:cubicBezTo>
                    <a:pt x="2902" y="898"/>
                    <a:pt x="3399" y="589"/>
                    <a:pt x="3904" y="585"/>
                  </a:cubicBezTo>
                  <a:close/>
                  <a:moveTo>
                    <a:pt x="3904" y="1"/>
                  </a:moveTo>
                  <a:cubicBezTo>
                    <a:pt x="3210" y="5"/>
                    <a:pt x="2559" y="392"/>
                    <a:pt x="1967" y="1149"/>
                  </a:cubicBezTo>
                  <a:cubicBezTo>
                    <a:pt x="0" y="3666"/>
                    <a:pt x="1817" y="12178"/>
                    <a:pt x="2414" y="14319"/>
                  </a:cubicBezTo>
                  <a:cubicBezTo>
                    <a:pt x="3306" y="17538"/>
                    <a:pt x="17913" y="30363"/>
                    <a:pt x="19062" y="31164"/>
                  </a:cubicBezTo>
                  <a:cubicBezTo>
                    <a:pt x="20160" y="31928"/>
                    <a:pt x="34880" y="35494"/>
                    <a:pt x="38934" y="35494"/>
                  </a:cubicBezTo>
                  <a:cubicBezTo>
                    <a:pt x="39343" y="35494"/>
                    <a:pt x="39643" y="35456"/>
                    <a:pt x="39811" y="35377"/>
                  </a:cubicBezTo>
                  <a:cubicBezTo>
                    <a:pt x="41493" y="34575"/>
                    <a:pt x="41981" y="30714"/>
                    <a:pt x="41058" y="28593"/>
                  </a:cubicBezTo>
                  <a:cubicBezTo>
                    <a:pt x="40169" y="26564"/>
                    <a:pt x="25741" y="22773"/>
                    <a:pt x="23666" y="22239"/>
                  </a:cubicBezTo>
                  <a:lnTo>
                    <a:pt x="5736" y="939"/>
                  </a:lnTo>
                  <a:cubicBezTo>
                    <a:pt x="5678" y="868"/>
                    <a:pt x="4956" y="1"/>
                    <a:pt x="391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Google Shape;2022;p55">
              <a:extLst>
                <a:ext uri="{FF2B5EF4-FFF2-40B4-BE49-F238E27FC236}">
                  <a16:creationId xmlns:a16="http://schemas.microsoft.com/office/drawing/2014/main" id="{8E14CA7A-659A-9D88-747A-3370F5772D2A}"/>
                </a:ext>
              </a:extLst>
            </p:cNvPr>
            <p:cNvSpPr/>
            <p:nvPr/>
          </p:nvSpPr>
          <p:spPr>
            <a:xfrm>
              <a:off x="3632579" y="2593683"/>
              <a:ext cx="545457" cy="438905"/>
            </a:xfrm>
            <a:custGeom>
              <a:avLst/>
              <a:gdLst/>
              <a:ahLst/>
              <a:cxnLst/>
              <a:rect l="l" t="t" r="r" b="b"/>
              <a:pathLst>
                <a:path w="32993" h="26544" extrusionOk="0">
                  <a:moveTo>
                    <a:pt x="0" y="1"/>
                  </a:moveTo>
                  <a:cubicBezTo>
                    <a:pt x="576" y="3975"/>
                    <a:pt x="1131" y="8187"/>
                    <a:pt x="1022" y="8848"/>
                  </a:cubicBezTo>
                  <a:cubicBezTo>
                    <a:pt x="997" y="8989"/>
                    <a:pt x="943" y="9202"/>
                    <a:pt x="864" y="9474"/>
                  </a:cubicBezTo>
                  <a:lnTo>
                    <a:pt x="5870" y="7590"/>
                  </a:lnTo>
                  <a:lnTo>
                    <a:pt x="1548" y="7332"/>
                  </a:lnTo>
                  <a:cubicBezTo>
                    <a:pt x="1548" y="7332"/>
                    <a:pt x="1895" y="6676"/>
                    <a:pt x="1929" y="5178"/>
                  </a:cubicBezTo>
                  <a:cubicBezTo>
                    <a:pt x="1945" y="4251"/>
                    <a:pt x="843" y="1754"/>
                    <a:pt x="0" y="1"/>
                  </a:cubicBezTo>
                  <a:close/>
                  <a:moveTo>
                    <a:pt x="860" y="9486"/>
                  </a:moveTo>
                  <a:cubicBezTo>
                    <a:pt x="735" y="9916"/>
                    <a:pt x="551" y="10480"/>
                    <a:pt x="334" y="11106"/>
                  </a:cubicBezTo>
                  <a:cubicBezTo>
                    <a:pt x="4847" y="15752"/>
                    <a:pt x="11434" y="21563"/>
                    <a:pt x="12494" y="22303"/>
                  </a:cubicBezTo>
                  <a:cubicBezTo>
                    <a:pt x="13664" y="23116"/>
                    <a:pt x="28609" y="26544"/>
                    <a:pt x="32053" y="26544"/>
                  </a:cubicBezTo>
                  <a:cubicBezTo>
                    <a:pt x="32341" y="26544"/>
                    <a:pt x="32550" y="26523"/>
                    <a:pt x="32663" y="26469"/>
                  </a:cubicBezTo>
                  <a:cubicBezTo>
                    <a:pt x="32779" y="26414"/>
                    <a:pt x="32888" y="26335"/>
                    <a:pt x="32993" y="26239"/>
                  </a:cubicBezTo>
                  <a:cubicBezTo>
                    <a:pt x="32504" y="26156"/>
                    <a:pt x="32178" y="26047"/>
                    <a:pt x="32166" y="26043"/>
                  </a:cubicBezTo>
                  <a:cubicBezTo>
                    <a:pt x="32132" y="26031"/>
                    <a:pt x="32099" y="26014"/>
                    <a:pt x="32070" y="25989"/>
                  </a:cubicBezTo>
                  <a:cubicBezTo>
                    <a:pt x="31995" y="25917"/>
                    <a:pt x="30158" y="24297"/>
                    <a:pt x="30525" y="22340"/>
                  </a:cubicBezTo>
                  <a:cubicBezTo>
                    <a:pt x="30534" y="22290"/>
                    <a:pt x="30546" y="22243"/>
                    <a:pt x="30554" y="22198"/>
                  </a:cubicBezTo>
                  <a:cubicBezTo>
                    <a:pt x="29193" y="21856"/>
                    <a:pt x="27954" y="21655"/>
                    <a:pt x="27118" y="21655"/>
                  </a:cubicBezTo>
                  <a:cubicBezTo>
                    <a:pt x="27031" y="21655"/>
                    <a:pt x="26952" y="21655"/>
                    <a:pt x="26872" y="21659"/>
                  </a:cubicBezTo>
                  <a:cubicBezTo>
                    <a:pt x="24973" y="21768"/>
                    <a:pt x="25862" y="23338"/>
                    <a:pt x="23758" y="23338"/>
                  </a:cubicBezTo>
                  <a:cubicBezTo>
                    <a:pt x="23465" y="23338"/>
                    <a:pt x="23111" y="23308"/>
                    <a:pt x="22681" y="23237"/>
                  </a:cubicBezTo>
                  <a:cubicBezTo>
                    <a:pt x="19199" y="22669"/>
                    <a:pt x="15246" y="20925"/>
                    <a:pt x="11627" y="18854"/>
                  </a:cubicBezTo>
                  <a:cubicBezTo>
                    <a:pt x="8011" y="16783"/>
                    <a:pt x="1548" y="10688"/>
                    <a:pt x="1548" y="10688"/>
                  </a:cubicBezTo>
                  <a:lnTo>
                    <a:pt x="1548" y="10688"/>
                  </a:lnTo>
                  <a:lnTo>
                    <a:pt x="6625" y="11264"/>
                  </a:lnTo>
                  <a:lnTo>
                    <a:pt x="6625" y="11264"/>
                  </a:lnTo>
                  <a:lnTo>
                    <a:pt x="860" y="9486"/>
                  </a:ln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Google Shape;2023;p55">
              <a:extLst>
                <a:ext uri="{FF2B5EF4-FFF2-40B4-BE49-F238E27FC236}">
                  <a16:creationId xmlns:a16="http://schemas.microsoft.com/office/drawing/2014/main" id="{658D7B79-B209-D739-F768-29E27907BCA6}"/>
                </a:ext>
              </a:extLst>
            </p:cNvPr>
            <p:cNvSpPr/>
            <p:nvPr/>
          </p:nvSpPr>
          <p:spPr>
            <a:xfrm>
              <a:off x="3636365" y="2777308"/>
              <a:ext cx="547540" cy="259831"/>
            </a:xfrm>
            <a:custGeom>
              <a:avLst/>
              <a:gdLst/>
              <a:ahLst/>
              <a:cxnLst/>
              <a:rect l="l" t="t" r="r" b="b"/>
              <a:pathLst>
                <a:path w="33119" h="15714" extrusionOk="0">
                  <a:moveTo>
                    <a:pt x="105" y="0"/>
                  </a:moveTo>
                  <a:cubicBezTo>
                    <a:pt x="72" y="96"/>
                    <a:pt x="38" y="196"/>
                    <a:pt x="1" y="297"/>
                  </a:cubicBezTo>
                  <a:cubicBezTo>
                    <a:pt x="4597" y="5018"/>
                    <a:pt x="11205" y="10812"/>
                    <a:pt x="12103" y="11434"/>
                  </a:cubicBezTo>
                  <a:cubicBezTo>
                    <a:pt x="13338" y="12299"/>
                    <a:pt x="28213" y="15713"/>
                    <a:pt x="31862" y="15713"/>
                  </a:cubicBezTo>
                  <a:cubicBezTo>
                    <a:pt x="32192" y="15713"/>
                    <a:pt x="32429" y="15684"/>
                    <a:pt x="32559" y="15626"/>
                  </a:cubicBezTo>
                  <a:cubicBezTo>
                    <a:pt x="32768" y="15526"/>
                    <a:pt x="32951" y="15376"/>
                    <a:pt x="33118" y="15179"/>
                  </a:cubicBezTo>
                  <a:cubicBezTo>
                    <a:pt x="32993" y="15166"/>
                    <a:pt x="32876" y="15150"/>
                    <a:pt x="32764" y="15133"/>
                  </a:cubicBezTo>
                  <a:cubicBezTo>
                    <a:pt x="32659" y="15229"/>
                    <a:pt x="32550" y="15308"/>
                    <a:pt x="32434" y="15363"/>
                  </a:cubicBezTo>
                  <a:cubicBezTo>
                    <a:pt x="32321" y="15417"/>
                    <a:pt x="32112" y="15438"/>
                    <a:pt x="31824" y="15438"/>
                  </a:cubicBezTo>
                  <a:cubicBezTo>
                    <a:pt x="28380" y="15438"/>
                    <a:pt x="13435" y="12010"/>
                    <a:pt x="12265" y="11197"/>
                  </a:cubicBezTo>
                  <a:cubicBezTo>
                    <a:pt x="11205" y="10457"/>
                    <a:pt x="4618" y="4646"/>
                    <a:pt x="105" y="0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Google Shape;2024;p55">
              <a:extLst>
                <a:ext uri="{FF2B5EF4-FFF2-40B4-BE49-F238E27FC236}">
                  <a16:creationId xmlns:a16="http://schemas.microsoft.com/office/drawing/2014/main" id="{B09F0BE1-E449-ABFB-D070-C2383224DBE3}"/>
                </a:ext>
              </a:extLst>
            </p:cNvPr>
            <p:cNvSpPr/>
            <p:nvPr/>
          </p:nvSpPr>
          <p:spPr>
            <a:xfrm>
              <a:off x="3635324" y="2736618"/>
              <a:ext cx="114868" cy="66735"/>
            </a:xfrm>
            <a:custGeom>
              <a:avLst/>
              <a:gdLst/>
              <a:ahLst/>
              <a:cxnLst/>
              <a:rect l="l" t="t" r="r" b="b"/>
              <a:pathLst>
                <a:path w="6948" h="4036" extrusionOk="0">
                  <a:moveTo>
                    <a:pt x="4095" y="0"/>
                  </a:moveTo>
                  <a:cubicBezTo>
                    <a:pt x="4077" y="0"/>
                    <a:pt x="4060" y="4"/>
                    <a:pt x="4042" y="10"/>
                  </a:cubicBezTo>
                  <a:lnTo>
                    <a:pt x="93" y="1542"/>
                  </a:lnTo>
                  <a:cubicBezTo>
                    <a:pt x="39" y="1567"/>
                    <a:pt x="1" y="1621"/>
                    <a:pt x="1" y="1685"/>
                  </a:cubicBezTo>
                  <a:cubicBezTo>
                    <a:pt x="5" y="1743"/>
                    <a:pt x="43" y="1797"/>
                    <a:pt x="101" y="1818"/>
                  </a:cubicBezTo>
                  <a:lnTo>
                    <a:pt x="6735" y="4026"/>
                  </a:lnTo>
                  <a:cubicBezTo>
                    <a:pt x="6752" y="4030"/>
                    <a:pt x="6768" y="4035"/>
                    <a:pt x="6781" y="4035"/>
                  </a:cubicBezTo>
                  <a:cubicBezTo>
                    <a:pt x="6843" y="4035"/>
                    <a:pt x="6902" y="3997"/>
                    <a:pt x="6918" y="3935"/>
                  </a:cubicBezTo>
                  <a:cubicBezTo>
                    <a:pt x="6948" y="3860"/>
                    <a:pt x="6906" y="3776"/>
                    <a:pt x="6827" y="3750"/>
                  </a:cubicBezTo>
                  <a:lnTo>
                    <a:pt x="577" y="1667"/>
                  </a:lnTo>
                  <a:lnTo>
                    <a:pt x="4147" y="282"/>
                  </a:lnTo>
                  <a:cubicBezTo>
                    <a:pt x="4222" y="253"/>
                    <a:pt x="4259" y="169"/>
                    <a:pt x="4230" y="93"/>
                  </a:cubicBezTo>
                  <a:cubicBezTo>
                    <a:pt x="4207" y="36"/>
                    <a:pt x="4153" y="0"/>
                    <a:pt x="409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Google Shape;2025;p55">
              <a:extLst>
                <a:ext uri="{FF2B5EF4-FFF2-40B4-BE49-F238E27FC236}">
                  <a16:creationId xmlns:a16="http://schemas.microsoft.com/office/drawing/2014/main" id="{A5A2C7AE-7E6F-94AD-BA3E-59C1E621233D}"/>
                </a:ext>
              </a:extLst>
            </p:cNvPr>
            <p:cNvSpPr/>
            <p:nvPr/>
          </p:nvSpPr>
          <p:spPr>
            <a:xfrm>
              <a:off x="4136362" y="2929255"/>
              <a:ext cx="128226" cy="95043"/>
            </a:xfrm>
            <a:custGeom>
              <a:avLst/>
              <a:gdLst/>
              <a:ahLst/>
              <a:cxnLst/>
              <a:rect l="l" t="t" r="r" b="b"/>
              <a:pathLst>
                <a:path w="7756" h="5748" extrusionOk="0">
                  <a:moveTo>
                    <a:pt x="2689" y="1"/>
                  </a:moveTo>
                  <a:cubicBezTo>
                    <a:pt x="2574" y="1"/>
                    <a:pt x="2464" y="4"/>
                    <a:pt x="2359" y="11"/>
                  </a:cubicBezTo>
                  <a:cubicBezTo>
                    <a:pt x="2359" y="11"/>
                    <a:pt x="681" y="282"/>
                    <a:pt x="339" y="2098"/>
                  </a:cubicBezTo>
                  <a:cubicBezTo>
                    <a:pt x="1" y="3914"/>
                    <a:pt x="1792" y="5471"/>
                    <a:pt x="1792" y="5471"/>
                  </a:cubicBezTo>
                  <a:cubicBezTo>
                    <a:pt x="1792" y="5471"/>
                    <a:pt x="2597" y="5747"/>
                    <a:pt x="3573" y="5747"/>
                  </a:cubicBezTo>
                  <a:cubicBezTo>
                    <a:pt x="4712" y="5747"/>
                    <a:pt x="6086" y="5372"/>
                    <a:pt x="6693" y="3747"/>
                  </a:cubicBezTo>
                  <a:cubicBezTo>
                    <a:pt x="7755" y="905"/>
                    <a:pt x="4587" y="1"/>
                    <a:pt x="26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Google Shape;2026;p55">
              <a:extLst>
                <a:ext uri="{FF2B5EF4-FFF2-40B4-BE49-F238E27FC236}">
                  <a16:creationId xmlns:a16="http://schemas.microsoft.com/office/drawing/2014/main" id="{2451213E-1EF9-983D-39B2-608436B2E49F}"/>
                </a:ext>
              </a:extLst>
            </p:cNvPr>
            <p:cNvSpPr/>
            <p:nvPr/>
          </p:nvSpPr>
          <p:spPr>
            <a:xfrm>
              <a:off x="4131204" y="2924410"/>
              <a:ext cx="126441" cy="104567"/>
            </a:xfrm>
            <a:custGeom>
              <a:avLst/>
              <a:gdLst/>
              <a:ahLst/>
              <a:cxnLst/>
              <a:rect l="l" t="t" r="r" b="b"/>
              <a:pathLst>
                <a:path w="7648" h="6324" extrusionOk="0">
                  <a:moveTo>
                    <a:pt x="2992" y="584"/>
                  </a:moveTo>
                  <a:cubicBezTo>
                    <a:pt x="4108" y="584"/>
                    <a:pt x="5844" y="920"/>
                    <a:pt x="6583" y="1915"/>
                  </a:cubicBezTo>
                  <a:cubicBezTo>
                    <a:pt x="6980" y="2454"/>
                    <a:pt x="7030" y="3134"/>
                    <a:pt x="6729" y="3940"/>
                  </a:cubicBezTo>
                  <a:cubicBezTo>
                    <a:pt x="6181" y="5414"/>
                    <a:pt x="4935" y="5759"/>
                    <a:pt x="3887" y="5759"/>
                  </a:cubicBezTo>
                  <a:cubicBezTo>
                    <a:pt x="3116" y="5759"/>
                    <a:pt x="2453" y="5572"/>
                    <a:pt x="2255" y="5510"/>
                  </a:cubicBezTo>
                  <a:cubicBezTo>
                    <a:pt x="1999" y="5267"/>
                    <a:pt x="659" y="3928"/>
                    <a:pt x="939" y="2446"/>
                  </a:cubicBezTo>
                  <a:cubicBezTo>
                    <a:pt x="1223" y="918"/>
                    <a:pt x="2550" y="621"/>
                    <a:pt x="2705" y="592"/>
                  </a:cubicBezTo>
                  <a:cubicBezTo>
                    <a:pt x="2795" y="587"/>
                    <a:pt x="2891" y="584"/>
                    <a:pt x="2992" y="584"/>
                  </a:cubicBezTo>
                  <a:close/>
                  <a:moveTo>
                    <a:pt x="3001" y="1"/>
                  </a:moveTo>
                  <a:cubicBezTo>
                    <a:pt x="2879" y="1"/>
                    <a:pt x="2764" y="4"/>
                    <a:pt x="2655" y="11"/>
                  </a:cubicBezTo>
                  <a:cubicBezTo>
                    <a:pt x="2642" y="16"/>
                    <a:pt x="2634" y="16"/>
                    <a:pt x="2625" y="16"/>
                  </a:cubicBezTo>
                  <a:cubicBezTo>
                    <a:pt x="2605" y="20"/>
                    <a:pt x="743" y="342"/>
                    <a:pt x="367" y="2337"/>
                  </a:cubicBezTo>
                  <a:cubicBezTo>
                    <a:pt x="0" y="4294"/>
                    <a:pt x="1837" y="5914"/>
                    <a:pt x="1912" y="5986"/>
                  </a:cubicBezTo>
                  <a:cubicBezTo>
                    <a:pt x="1941" y="6011"/>
                    <a:pt x="1974" y="6028"/>
                    <a:pt x="2008" y="6040"/>
                  </a:cubicBezTo>
                  <a:cubicBezTo>
                    <a:pt x="2029" y="6048"/>
                    <a:pt x="2860" y="6323"/>
                    <a:pt x="3878" y="6323"/>
                  </a:cubicBezTo>
                  <a:cubicBezTo>
                    <a:pt x="5110" y="6323"/>
                    <a:pt x="6613" y="5919"/>
                    <a:pt x="7276" y="4144"/>
                  </a:cubicBezTo>
                  <a:cubicBezTo>
                    <a:pt x="7648" y="3142"/>
                    <a:pt x="7573" y="2279"/>
                    <a:pt x="7047" y="1569"/>
                  </a:cubicBezTo>
                  <a:cubicBezTo>
                    <a:pt x="6181" y="398"/>
                    <a:pt x="4275" y="1"/>
                    <a:pt x="30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Google Shape;2027;p55">
              <a:extLst>
                <a:ext uri="{FF2B5EF4-FFF2-40B4-BE49-F238E27FC236}">
                  <a16:creationId xmlns:a16="http://schemas.microsoft.com/office/drawing/2014/main" id="{5A983E64-55EC-7B3F-8DD5-AC15B35AC64D}"/>
                </a:ext>
              </a:extLst>
            </p:cNvPr>
            <p:cNvSpPr/>
            <p:nvPr/>
          </p:nvSpPr>
          <p:spPr>
            <a:xfrm>
              <a:off x="4142099" y="2963182"/>
              <a:ext cx="95872" cy="56417"/>
            </a:xfrm>
            <a:custGeom>
              <a:avLst/>
              <a:gdLst/>
              <a:ahLst/>
              <a:cxnLst/>
              <a:rect l="l" t="t" r="r" b="b"/>
              <a:pathLst>
                <a:path w="5799" h="3412" extrusionOk="0">
                  <a:moveTo>
                    <a:pt x="301" y="1"/>
                  </a:moveTo>
                  <a:cubicBezTo>
                    <a:pt x="293" y="34"/>
                    <a:pt x="284" y="67"/>
                    <a:pt x="280" y="101"/>
                  </a:cubicBezTo>
                  <a:cubicBezTo>
                    <a:pt x="0" y="1583"/>
                    <a:pt x="1340" y="2922"/>
                    <a:pt x="1596" y="3165"/>
                  </a:cubicBezTo>
                  <a:cubicBezTo>
                    <a:pt x="1791" y="3227"/>
                    <a:pt x="2459" y="3411"/>
                    <a:pt x="3232" y="3411"/>
                  </a:cubicBezTo>
                  <a:cubicBezTo>
                    <a:pt x="4129" y="3411"/>
                    <a:pt x="5172" y="3161"/>
                    <a:pt x="5799" y="2159"/>
                  </a:cubicBezTo>
                  <a:cubicBezTo>
                    <a:pt x="4288" y="1290"/>
                    <a:pt x="2217" y="522"/>
                    <a:pt x="301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Google Shape;2028;p55">
              <a:extLst>
                <a:ext uri="{FF2B5EF4-FFF2-40B4-BE49-F238E27FC236}">
                  <a16:creationId xmlns:a16="http://schemas.microsoft.com/office/drawing/2014/main" id="{D0800F6D-E7A0-07E6-8A1F-3E2D6F2D68A2}"/>
                </a:ext>
              </a:extLst>
            </p:cNvPr>
            <p:cNvSpPr/>
            <p:nvPr/>
          </p:nvSpPr>
          <p:spPr>
            <a:xfrm>
              <a:off x="4136362" y="2961942"/>
              <a:ext cx="105626" cy="62271"/>
            </a:xfrm>
            <a:custGeom>
              <a:avLst/>
              <a:gdLst/>
              <a:ahLst/>
              <a:cxnLst/>
              <a:rect l="l" t="t" r="r" b="b"/>
              <a:pathLst>
                <a:path w="6389" h="3766" extrusionOk="0">
                  <a:moveTo>
                    <a:pt x="369" y="0"/>
                  </a:moveTo>
                  <a:cubicBezTo>
                    <a:pt x="360" y="42"/>
                    <a:pt x="347" y="80"/>
                    <a:pt x="339" y="121"/>
                  </a:cubicBezTo>
                  <a:cubicBezTo>
                    <a:pt x="1" y="1937"/>
                    <a:pt x="1792" y="3494"/>
                    <a:pt x="1792" y="3494"/>
                  </a:cubicBezTo>
                  <a:cubicBezTo>
                    <a:pt x="1792" y="3494"/>
                    <a:pt x="2589" y="3766"/>
                    <a:pt x="3562" y="3766"/>
                  </a:cubicBezTo>
                  <a:cubicBezTo>
                    <a:pt x="4539" y="3766"/>
                    <a:pt x="5695" y="3490"/>
                    <a:pt x="6388" y="2380"/>
                  </a:cubicBezTo>
                  <a:cubicBezTo>
                    <a:pt x="6309" y="2330"/>
                    <a:pt x="6230" y="2280"/>
                    <a:pt x="6146" y="2234"/>
                  </a:cubicBezTo>
                  <a:cubicBezTo>
                    <a:pt x="5519" y="3236"/>
                    <a:pt x="4476" y="3486"/>
                    <a:pt x="3579" y="3486"/>
                  </a:cubicBezTo>
                  <a:cubicBezTo>
                    <a:pt x="2806" y="3486"/>
                    <a:pt x="2138" y="3302"/>
                    <a:pt x="1943" y="3240"/>
                  </a:cubicBezTo>
                  <a:cubicBezTo>
                    <a:pt x="1687" y="2997"/>
                    <a:pt x="347" y="1658"/>
                    <a:pt x="627" y="176"/>
                  </a:cubicBezTo>
                  <a:cubicBezTo>
                    <a:pt x="631" y="142"/>
                    <a:pt x="640" y="109"/>
                    <a:pt x="648" y="76"/>
                  </a:cubicBezTo>
                  <a:cubicBezTo>
                    <a:pt x="556" y="51"/>
                    <a:pt x="460" y="26"/>
                    <a:pt x="369" y="0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Google Shape;2029;p55">
              <a:extLst>
                <a:ext uri="{FF2B5EF4-FFF2-40B4-BE49-F238E27FC236}">
                  <a16:creationId xmlns:a16="http://schemas.microsoft.com/office/drawing/2014/main" id="{C95FFA4B-7E03-5D8A-68B7-8EFA9153CD04}"/>
                </a:ext>
              </a:extLst>
            </p:cNvPr>
            <p:cNvSpPr/>
            <p:nvPr/>
          </p:nvSpPr>
          <p:spPr>
            <a:xfrm>
              <a:off x="4353186" y="2997722"/>
              <a:ext cx="67949" cy="51507"/>
            </a:xfrm>
            <a:custGeom>
              <a:avLst/>
              <a:gdLst/>
              <a:ahLst/>
              <a:cxnLst/>
              <a:rect l="l" t="t" r="r" b="b"/>
              <a:pathLst>
                <a:path w="4110" h="3115" extrusionOk="0">
                  <a:moveTo>
                    <a:pt x="268" y="1"/>
                  </a:moveTo>
                  <a:cubicBezTo>
                    <a:pt x="0" y="1"/>
                    <a:pt x="2014" y="2902"/>
                    <a:pt x="2659" y="3076"/>
                  </a:cubicBezTo>
                  <a:cubicBezTo>
                    <a:pt x="2754" y="3101"/>
                    <a:pt x="2853" y="3114"/>
                    <a:pt x="2950" y="3114"/>
                  </a:cubicBezTo>
                  <a:cubicBezTo>
                    <a:pt x="3569" y="3114"/>
                    <a:pt x="4109" y="2584"/>
                    <a:pt x="3156" y="1519"/>
                  </a:cubicBezTo>
                  <a:cubicBezTo>
                    <a:pt x="2058" y="282"/>
                    <a:pt x="392" y="70"/>
                    <a:pt x="392" y="70"/>
                  </a:cubicBezTo>
                  <a:cubicBezTo>
                    <a:pt x="332" y="22"/>
                    <a:pt x="291" y="1"/>
                    <a:pt x="2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Google Shape;2030;p55">
              <a:extLst>
                <a:ext uri="{FF2B5EF4-FFF2-40B4-BE49-F238E27FC236}">
                  <a16:creationId xmlns:a16="http://schemas.microsoft.com/office/drawing/2014/main" id="{FFF69151-D758-3B7A-3F7D-C50F922AFE8B}"/>
                </a:ext>
              </a:extLst>
            </p:cNvPr>
            <p:cNvSpPr/>
            <p:nvPr/>
          </p:nvSpPr>
          <p:spPr>
            <a:xfrm>
              <a:off x="4352194" y="2992927"/>
              <a:ext cx="69387" cy="61113"/>
            </a:xfrm>
            <a:custGeom>
              <a:avLst/>
              <a:gdLst/>
              <a:ahLst/>
              <a:cxnLst/>
              <a:rect l="l" t="t" r="r" b="b"/>
              <a:pathLst>
                <a:path w="4197" h="3696" extrusionOk="0">
                  <a:moveTo>
                    <a:pt x="827" y="736"/>
                  </a:moveTo>
                  <a:cubicBezTo>
                    <a:pt x="1358" y="877"/>
                    <a:pt x="2305" y="1223"/>
                    <a:pt x="2999" y="2000"/>
                  </a:cubicBezTo>
                  <a:cubicBezTo>
                    <a:pt x="3433" y="2485"/>
                    <a:pt x="3496" y="2810"/>
                    <a:pt x="3407" y="2952"/>
                  </a:cubicBezTo>
                  <a:cubicBezTo>
                    <a:pt x="3345" y="3054"/>
                    <a:pt x="3188" y="3113"/>
                    <a:pt x="3008" y="3113"/>
                  </a:cubicBezTo>
                  <a:cubicBezTo>
                    <a:pt x="2939" y="3113"/>
                    <a:pt x="2866" y="3104"/>
                    <a:pt x="2794" y="3086"/>
                  </a:cubicBezTo>
                  <a:cubicBezTo>
                    <a:pt x="2444" y="2990"/>
                    <a:pt x="1320" y="1528"/>
                    <a:pt x="827" y="736"/>
                  </a:cubicBezTo>
                  <a:close/>
                  <a:moveTo>
                    <a:pt x="328" y="0"/>
                  </a:moveTo>
                  <a:cubicBezTo>
                    <a:pt x="278" y="0"/>
                    <a:pt x="225" y="12"/>
                    <a:pt x="172" y="42"/>
                  </a:cubicBezTo>
                  <a:cubicBezTo>
                    <a:pt x="72" y="100"/>
                    <a:pt x="1" y="256"/>
                    <a:pt x="18" y="372"/>
                  </a:cubicBezTo>
                  <a:cubicBezTo>
                    <a:pt x="72" y="815"/>
                    <a:pt x="1897" y="3445"/>
                    <a:pt x="2644" y="3649"/>
                  </a:cubicBezTo>
                  <a:cubicBezTo>
                    <a:pt x="2769" y="3678"/>
                    <a:pt x="2890" y="3695"/>
                    <a:pt x="3011" y="3695"/>
                  </a:cubicBezTo>
                  <a:cubicBezTo>
                    <a:pt x="3391" y="3695"/>
                    <a:pt x="3733" y="3537"/>
                    <a:pt x="3904" y="3256"/>
                  </a:cubicBezTo>
                  <a:cubicBezTo>
                    <a:pt x="4055" y="3011"/>
                    <a:pt x="4197" y="2468"/>
                    <a:pt x="3433" y="1612"/>
                  </a:cubicBezTo>
                  <a:cubicBezTo>
                    <a:pt x="2402" y="451"/>
                    <a:pt x="924" y="142"/>
                    <a:pt x="569" y="84"/>
                  </a:cubicBezTo>
                  <a:cubicBezTo>
                    <a:pt x="509" y="43"/>
                    <a:pt x="423" y="0"/>
                    <a:pt x="32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Google Shape;2031;p55">
              <a:extLst>
                <a:ext uri="{FF2B5EF4-FFF2-40B4-BE49-F238E27FC236}">
                  <a16:creationId xmlns:a16="http://schemas.microsoft.com/office/drawing/2014/main" id="{F737E9B0-D485-A164-F23C-FAE6835EC7F6}"/>
                </a:ext>
              </a:extLst>
            </p:cNvPr>
            <p:cNvSpPr/>
            <p:nvPr/>
          </p:nvSpPr>
          <p:spPr>
            <a:xfrm>
              <a:off x="4341596" y="2993720"/>
              <a:ext cx="60063" cy="57277"/>
            </a:xfrm>
            <a:custGeom>
              <a:avLst/>
              <a:gdLst/>
              <a:ahLst/>
              <a:cxnLst/>
              <a:rect l="l" t="t" r="r" b="b"/>
              <a:pathLst>
                <a:path w="3633" h="3464" extrusionOk="0">
                  <a:moveTo>
                    <a:pt x="245" y="1"/>
                  </a:moveTo>
                  <a:cubicBezTo>
                    <a:pt x="0" y="1"/>
                    <a:pt x="1576" y="3116"/>
                    <a:pt x="2191" y="3376"/>
                  </a:cubicBezTo>
                  <a:cubicBezTo>
                    <a:pt x="2327" y="3433"/>
                    <a:pt x="2475" y="3463"/>
                    <a:pt x="2616" y="3463"/>
                  </a:cubicBezTo>
                  <a:cubicBezTo>
                    <a:pt x="3173" y="3463"/>
                    <a:pt x="3633" y="2997"/>
                    <a:pt x="2900" y="1902"/>
                  </a:cubicBezTo>
                  <a:cubicBezTo>
                    <a:pt x="1978" y="524"/>
                    <a:pt x="362" y="86"/>
                    <a:pt x="362" y="86"/>
                  </a:cubicBezTo>
                  <a:cubicBezTo>
                    <a:pt x="306" y="28"/>
                    <a:pt x="268" y="1"/>
                    <a:pt x="2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Google Shape;2032;p55">
              <a:extLst>
                <a:ext uri="{FF2B5EF4-FFF2-40B4-BE49-F238E27FC236}">
                  <a16:creationId xmlns:a16="http://schemas.microsoft.com/office/drawing/2014/main" id="{311359D1-D11F-485E-34CB-79C77FED9B97}"/>
                </a:ext>
              </a:extLst>
            </p:cNvPr>
            <p:cNvSpPr/>
            <p:nvPr/>
          </p:nvSpPr>
          <p:spPr>
            <a:xfrm>
              <a:off x="4340339" y="2988925"/>
              <a:ext cx="63700" cy="66901"/>
            </a:xfrm>
            <a:custGeom>
              <a:avLst/>
              <a:gdLst/>
              <a:ahLst/>
              <a:cxnLst/>
              <a:rect l="l" t="t" r="r" b="b"/>
              <a:pathLst>
                <a:path w="3853" h="4046" extrusionOk="0">
                  <a:moveTo>
                    <a:pt x="756" y="798"/>
                  </a:moveTo>
                  <a:cubicBezTo>
                    <a:pt x="1261" y="1011"/>
                    <a:pt x="2150" y="1482"/>
                    <a:pt x="2735" y="2351"/>
                  </a:cubicBezTo>
                  <a:cubicBezTo>
                    <a:pt x="3097" y="2893"/>
                    <a:pt x="3115" y="3223"/>
                    <a:pt x="3006" y="3348"/>
                  </a:cubicBezTo>
                  <a:cubicBezTo>
                    <a:pt x="2946" y="3425"/>
                    <a:pt x="2828" y="3465"/>
                    <a:pt x="2693" y="3465"/>
                  </a:cubicBezTo>
                  <a:cubicBezTo>
                    <a:pt x="2593" y="3465"/>
                    <a:pt x="2483" y="3443"/>
                    <a:pt x="2380" y="3398"/>
                  </a:cubicBezTo>
                  <a:cubicBezTo>
                    <a:pt x="2045" y="3257"/>
                    <a:pt x="1136" y="1654"/>
                    <a:pt x="756" y="798"/>
                  </a:cubicBezTo>
                  <a:close/>
                  <a:moveTo>
                    <a:pt x="318" y="0"/>
                  </a:moveTo>
                  <a:cubicBezTo>
                    <a:pt x="282" y="0"/>
                    <a:pt x="244" y="6"/>
                    <a:pt x="205" y="22"/>
                  </a:cubicBezTo>
                  <a:cubicBezTo>
                    <a:pt x="96" y="67"/>
                    <a:pt x="5" y="213"/>
                    <a:pt x="5" y="330"/>
                  </a:cubicBezTo>
                  <a:cubicBezTo>
                    <a:pt x="1" y="773"/>
                    <a:pt x="1440" y="3633"/>
                    <a:pt x="2155" y="3933"/>
                  </a:cubicBezTo>
                  <a:cubicBezTo>
                    <a:pt x="2334" y="4008"/>
                    <a:pt x="2513" y="4045"/>
                    <a:pt x="2693" y="4045"/>
                  </a:cubicBezTo>
                  <a:cubicBezTo>
                    <a:pt x="2997" y="4045"/>
                    <a:pt x="3282" y="3933"/>
                    <a:pt x="3457" y="3720"/>
                  </a:cubicBezTo>
                  <a:cubicBezTo>
                    <a:pt x="3641" y="3498"/>
                    <a:pt x="3853" y="2981"/>
                    <a:pt x="3215" y="2030"/>
                  </a:cubicBezTo>
                  <a:cubicBezTo>
                    <a:pt x="2350" y="735"/>
                    <a:pt x="935" y="226"/>
                    <a:pt x="589" y="117"/>
                  </a:cubicBezTo>
                  <a:cubicBezTo>
                    <a:pt x="526" y="64"/>
                    <a:pt x="431" y="0"/>
                    <a:pt x="31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Google Shape;2033;p55">
              <a:extLst>
                <a:ext uri="{FF2B5EF4-FFF2-40B4-BE49-F238E27FC236}">
                  <a16:creationId xmlns:a16="http://schemas.microsoft.com/office/drawing/2014/main" id="{C1F98AC0-3C9B-A13E-D3EF-F9388B3ABB6A}"/>
                </a:ext>
              </a:extLst>
            </p:cNvPr>
            <p:cNvSpPr/>
            <p:nvPr/>
          </p:nvSpPr>
          <p:spPr>
            <a:xfrm>
              <a:off x="4204151" y="2950352"/>
              <a:ext cx="180105" cy="101211"/>
            </a:xfrm>
            <a:custGeom>
              <a:avLst/>
              <a:gdLst/>
              <a:ahLst/>
              <a:cxnLst/>
              <a:rect l="l" t="t" r="r" b="b"/>
              <a:pathLst>
                <a:path w="10894" h="6121" extrusionOk="0">
                  <a:moveTo>
                    <a:pt x="2092" y="0"/>
                  </a:moveTo>
                  <a:cubicBezTo>
                    <a:pt x="2092" y="0"/>
                    <a:pt x="313" y="642"/>
                    <a:pt x="159" y="1719"/>
                  </a:cubicBezTo>
                  <a:cubicBezTo>
                    <a:pt x="1" y="2801"/>
                    <a:pt x="798" y="3632"/>
                    <a:pt x="798" y="3632"/>
                  </a:cubicBezTo>
                  <a:cubicBezTo>
                    <a:pt x="798" y="3632"/>
                    <a:pt x="2531" y="5022"/>
                    <a:pt x="3203" y="5172"/>
                  </a:cubicBezTo>
                  <a:cubicBezTo>
                    <a:pt x="3666" y="5275"/>
                    <a:pt x="4501" y="5702"/>
                    <a:pt x="5031" y="5702"/>
                  </a:cubicBezTo>
                  <a:cubicBezTo>
                    <a:pt x="5276" y="5702"/>
                    <a:pt x="5455" y="5611"/>
                    <a:pt x="5502" y="5355"/>
                  </a:cubicBezTo>
                  <a:cubicBezTo>
                    <a:pt x="5658" y="4546"/>
                    <a:pt x="3908" y="3833"/>
                    <a:pt x="3908" y="3833"/>
                  </a:cubicBezTo>
                  <a:lnTo>
                    <a:pt x="3908" y="3833"/>
                  </a:lnTo>
                  <a:cubicBezTo>
                    <a:pt x="3908" y="3833"/>
                    <a:pt x="7294" y="4037"/>
                    <a:pt x="7415" y="4717"/>
                  </a:cubicBezTo>
                  <a:cubicBezTo>
                    <a:pt x="7536" y="5398"/>
                    <a:pt x="8742" y="6099"/>
                    <a:pt x="9824" y="6120"/>
                  </a:cubicBezTo>
                  <a:cubicBezTo>
                    <a:pt x="9830" y="6120"/>
                    <a:pt x="9836" y="6120"/>
                    <a:pt x="9842" y="6120"/>
                  </a:cubicBezTo>
                  <a:cubicBezTo>
                    <a:pt x="10894" y="6120"/>
                    <a:pt x="9597" y="3946"/>
                    <a:pt x="9340" y="3402"/>
                  </a:cubicBezTo>
                  <a:cubicBezTo>
                    <a:pt x="9076" y="2856"/>
                    <a:pt x="4259" y="45"/>
                    <a:pt x="20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Google Shape;2034;p55">
              <a:extLst>
                <a:ext uri="{FF2B5EF4-FFF2-40B4-BE49-F238E27FC236}">
                  <a16:creationId xmlns:a16="http://schemas.microsoft.com/office/drawing/2014/main" id="{C2344F9A-3C2C-D399-4FFF-B9BD8E4038A8}"/>
                </a:ext>
              </a:extLst>
            </p:cNvPr>
            <p:cNvSpPr/>
            <p:nvPr/>
          </p:nvSpPr>
          <p:spPr>
            <a:xfrm>
              <a:off x="4199124" y="2945507"/>
              <a:ext cx="182833" cy="110884"/>
            </a:xfrm>
            <a:custGeom>
              <a:avLst/>
              <a:gdLst/>
              <a:ahLst/>
              <a:cxnLst/>
              <a:rect l="l" t="t" r="r" b="b"/>
              <a:pathLst>
                <a:path w="11059" h="6706" extrusionOk="0">
                  <a:moveTo>
                    <a:pt x="2442" y="585"/>
                  </a:moveTo>
                  <a:cubicBezTo>
                    <a:pt x="4575" y="673"/>
                    <a:pt x="9093" y="3357"/>
                    <a:pt x="9380" y="3820"/>
                  </a:cubicBezTo>
                  <a:cubicBezTo>
                    <a:pt x="9413" y="3895"/>
                    <a:pt x="9472" y="4000"/>
                    <a:pt x="9534" y="4126"/>
                  </a:cubicBezTo>
                  <a:cubicBezTo>
                    <a:pt x="10265" y="5523"/>
                    <a:pt x="10320" y="5974"/>
                    <a:pt x="10240" y="6104"/>
                  </a:cubicBezTo>
                  <a:cubicBezTo>
                    <a:pt x="10232" y="6112"/>
                    <a:pt x="10195" y="6124"/>
                    <a:pt x="10132" y="6124"/>
                  </a:cubicBezTo>
                  <a:cubicBezTo>
                    <a:pt x="9143" y="6104"/>
                    <a:pt x="8091" y="5448"/>
                    <a:pt x="8002" y="4960"/>
                  </a:cubicBezTo>
                  <a:cubicBezTo>
                    <a:pt x="7865" y="4171"/>
                    <a:pt x="5581" y="3916"/>
                    <a:pt x="4228" y="3833"/>
                  </a:cubicBezTo>
                  <a:lnTo>
                    <a:pt x="4212" y="3833"/>
                  </a:lnTo>
                  <a:cubicBezTo>
                    <a:pt x="4078" y="3833"/>
                    <a:pt x="3958" y="3925"/>
                    <a:pt x="3928" y="4058"/>
                  </a:cubicBezTo>
                  <a:cubicBezTo>
                    <a:pt x="3899" y="4196"/>
                    <a:pt x="3970" y="4338"/>
                    <a:pt x="4103" y="4392"/>
                  </a:cubicBezTo>
                  <a:cubicBezTo>
                    <a:pt x="4717" y="4647"/>
                    <a:pt x="5594" y="5203"/>
                    <a:pt x="5523" y="5594"/>
                  </a:cubicBezTo>
                  <a:cubicBezTo>
                    <a:pt x="5511" y="5661"/>
                    <a:pt x="5490" y="5673"/>
                    <a:pt x="5477" y="5678"/>
                  </a:cubicBezTo>
                  <a:cubicBezTo>
                    <a:pt x="5443" y="5698"/>
                    <a:pt x="5395" y="5706"/>
                    <a:pt x="5337" y="5706"/>
                  </a:cubicBezTo>
                  <a:cubicBezTo>
                    <a:pt x="5065" y="5706"/>
                    <a:pt x="4566" y="5523"/>
                    <a:pt x="4245" y="5403"/>
                  </a:cubicBezTo>
                  <a:cubicBezTo>
                    <a:pt x="3995" y="5311"/>
                    <a:pt x="3761" y="5223"/>
                    <a:pt x="3569" y="5182"/>
                  </a:cubicBezTo>
                  <a:cubicBezTo>
                    <a:pt x="3126" y="5081"/>
                    <a:pt x="1933" y="4221"/>
                    <a:pt x="1311" y="3725"/>
                  </a:cubicBezTo>
                  <a:cubicBezTo>
                    <a:pt x="1303" y="3716"/>
                    <a:pt x="613" y="2977"/>
                    <a:pt x="752" y="2059"/>
                  </a:cubicBezTo>
                  <a:cubicBezTo>
                    <a:pt x="856" y="1340"/>
                    <a:pt x="1962" y="773"/>
                    <a:pt x="2442" y="585"/>
                  </a:cubicBezTo>
                  <a:close/>
                  <a:moveTo>
                    <a:pt x="2400" y="1"/>
                  </a:moveTo>
                  <a:cubicBezTo>
                    <a:pt x="2371" y="5"/>
                    <a:pt x="2330" y="9"/>
                    <a:pt x="2296" y="22"/>
                  </a:cubicBezTo>
                  <a:cubicBezTo>
                    <a:pt x="2216" y="47"/>
                    <a:pt x="355" y="735"/>
                    <a:pt x="175" y="1971"/>
                  </a:cubicBezTo>
                  <a:cubicBezTo>
                    <a:pt x="0" y="3182"/>
                    <a:pt x="856" y="4087"/>
                    <a:pt x="918" y="4151"/>
                  </a:cubicBezTo>
                  <a:cubicBezTo>
                    <a:pt x="1102" y="4296"/>
                    <a:pt x="2725" y="5590"/>
                    <a:pt x="3444" y="5749"/>
                  </a:cubicBezTo>
                  <a:cubicBezTo>
                    <a:pt x="3598" y="5783"/>
                    <a:pt x="3811" y="5862"/>
                    <a:pt x="4041" y="5949"/>
                  </a:cubicBezTo>
                  <a:cubicBezTo>
                    <a:pt x="4491" y="6114"/>
                    <a:pt x="4951" y="6286"/>
                    <a:pt x="5333" y="6286"/>
                  </a:cubicBezTo>
                  <a:cubicBezTo>
                    <a:pt x="5492" y="6286"/>
                    <a:pt x="5639" y="6256"/>
                    <a:pt x="5765" y="6183"/>
                  </a:cubicBezTo>
                  <a:cubicBezTo>
                    <a:pt x="5886" y="6116"/>
                    <a:pt x="6041" y="5974"/>
                    <a:pt x="6095" y="5704"/>
                  </a:cubicBezTo>
                  <a:cubicBezTo>
                    <a:pt x="6178" y="5248"/>
                    <a:pt x="5886" y="4852"/>
                    <a:pt x="5511" y="4542"/>
                  </a:cubicBezTo>
                  <a:lnTo>
                    <a:pt x="5511" y="4542"/>
                  </a:lnTo>
                  <a:cubicBezTo>
                    <a:pt x="6533" y="4685"/>
                    <a:pt x="7330" y="4889"/>
                    <a:pt x="7430" y="5060"/>
                  </a:cubicBezTo>
                  <a:cubicBezTo>
                    <a:pt x="7594" y="5958"/>
                    <a:pt x="9008" y="6680"/>
                    <a:pt x="10124" y="6705"/>
                  </a:cubicBezTo>
                  <a:lnTo>
                    <a:pt x="10145" y="6705"/>
                  </a:lnTo>
                  <a:cubicBezTo>
                    <a:pt x="10478" y="6705"/>
                    <a:pt x="10650" y="6546"/>
                    <a:pt x="10733" y="6409"/>
                  </a:cubicBezTo>
                  <a:cubicBezTo>
                    <a:pt x="11058" y="5887"/>
                    <a:pt x="10574" y="4860"/>
                    <a:pt x="10052" y="3858"/>
                  </a:cubicBezTo>
                  <a:cubicBezTo>
                    <a:pt x="9989" y="3737"/>
                    <a:pt x="9939" y="3641"/>
                    <a:pt x="9906" y="3569"/>
                  </a:cubicBezTo>
                  <a:cubicBezTo>
                    <a:pt x="9555" y="2835"/>
                    <a:pt x="4600" y="47"/>
                    <a:pt x="240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Google Shape;2035;p55">
              <a:extLst>
                <a:ext uri="{FF2B5EF4-FFF2-40B4-BE49-F238E27FC236}">
                  <a16:creationId xmlns:a16="http://schemas.microsoft.com/office/drawing/2014/main" id="{48613FD2-A34E-B52E-42C3-1FA4F2EEAC37}"/>
                </a:ext>
              </a:extLst>
            </p:cNvPr>
            <p:cNvSpPr/>
            <p:nvPr/>
          </p:nvSpPr>
          <p:spPr>
            <a:xfrm>
              <a:off x="3106409" y="2341078"/>
              <a:ext cx="541671" cy="717834"/>
            </a:xfrm>
            <a:custGeom>
              <a:avLst/>
              <a:gdLst/>
              <a:ahLst/>
              <a:cxnLst/>
              <a:rect l="l" t="t" r="r" b="b"/>
              <a:pathLst>
                <a:path w="32764" h="43413" extrusionOk="0">
                  <a:moveTo>
                    <a:pt x="16754" y="1"/>
                  </a:moveTo>
                  <a:cubicBezTo>
                    <a:pt x="15474" y="1"/>
                    <a:pt x="14042" y="551"/>
                    <a:pt x="13117" y="2584"/>
                  </a:cubicBezTo>
                  <a:cubicBezTo>
                    <a:pt x="13117" y="2584"/>
                    <a:pt x="2463" y="8762"/>
                    <a:pt x="1657" y="9163"/>
                  </a:cubicBezTo>
                  <a:cubicBezTo>
                    <a:pt x="852" y="9568"/>
                    <a:pt x="0" y="15968"/>
                    <a:pt x="0" y="16573"/>
                  </a:cubicBezTo>
                  <a:cubicBezTo>
                    <a:pt x="0" y="17174"/>
                    <a:pt x="10603" y="41200"/>
                    <a:pt x="10603" y="41200"/>
                  </a:cubicBezTo>
                  <a:cubicBezTo>
                    <a:pt x="10603" y="41200"/>
                    <a:pt x="13222" y="43413"/>
                    <a:pt x="20878" y="43413"/>
                  </a:cubicBezTo>
                  <a:cubicBezTo>
                    <a:pt x="28530" y="43413"/>
                    <a:pt x="29127" y="42269"/>
                    <a:pt x="29127" y="42269"/>
                  </a:cubicBezTo>
                  <a:lnTo>
                    <a:pt x="29740" y="32132"/>
                  </a:lnTo>
                  <a:cubicBezTo>
                    <a:pt x="29740" y="32132"/>
                    <a:pt x="32358" y="25286"/>
                    <a:pt x="32559" y="24076"/>
                  </a:cubicBezTo>
                  <a:cubicBezTo>
                    <a:pt x="32763" y="22868"/>
                    <a:pt x="30442" y="8020"/>
                    <a:pt x="30442" y="8020"/>
                  </a:cubicBezTo>
                  <a:lnTo>
                    <a:pt x="19563" y="768"/>
                  </a:lnTo>
                  <a:cubicBezTo>
                    <a:pt x="19563" y="768"/>
                    <a:pt x="18264" y="1"/>
                    <a:pt x="167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Google Shape;2036;p55">
              <a:extLst>
                <a:ext uri="{FF2B5EF4-FFF2-40B4-BE49-F238E27FC236}">
                  <a16:creationId xmlns:a16="http://schemas.microsoft.com/office/drawing/2014/main" id="{41E8FF0B-A3DB-6DE5-EF84-79CC3A425DDC}"/>
                </a:ext>
              </a:extLst>
            </p:cNvPr>
            <p:cNvSpPr/>
            <p:nvPr/>
          </p:nvSpPr>
          <p:spPr>
            <a:xfrm>
              <a:off x="3101565" y="2336250"/>
              <a:ext cx="551276" cy="727490"/>
            </a:xfrm>
            <a:custGeom>
              <a:avLst/>
              <a:gdLst/>
              <a:ahLst/>
              <a:cxnLst/>
              <a:rect l="l" t="t" r="r" b="b"/>
              <a:pathLst>
                <a:path w="33345" h="43997" extrusionOk="0">
                  <a:moveTo>
                    <a:pt x="17038" y="583"/>
                  </a:moveTo>
                  <a:cubicBezTo>
                    <a:pt x="18450" y="583"/>
                    <a:pt x="19689" y="1302"/>
                    <a:pt x="19693" y="1302"/>
                  </a:cubicBezTo>
                  <a:lnTo>
                    <a:pt x="30468" y="8482"/>
                  </a:lnTo>
                  <a:cubicBezTo>
                    <a:pt x="31395" y="14435"/>
                    <a:pt x="32705" y="23474"/>
                    <a:pt x="32568" y="24321"/>
                  </a:cubicBezTo>
                  <a:cubicBezTo>
                    <a:pt x="32372" y="25486"/>
                    <a:pt x="29788" y="32253"/>
                    <a:pt x="29763" y="32324"/>
                  </a:cubicBezTo>
                  <a:cubicBezTo>
                    <a:pt x="29750" y="32349"/>
                    <a:pt x="29746" y="32378"/>
                    <a:pt x="29742" y="32408"/>
                  </a:cubicBezTo>
                  <a:lnTo>
                    <a:pt x="29137" y="42439"/>
                  </a:lnTo>
                  <a:cubicBezTo>
                    <a:pt x="28898" y="42632"/>
                    <a:pt x="27528" y="43416"/>
                    <a:pt x="21171" y="43416"/>
                  </a:cubicBezTo>
                  <a:cubicBezTo>
                    <a:pt x="14295" y="43416"/>
                    <a:pt x="11523" y="41592"/>
                    <a:pt x="11135" y="41304"/>
                  </a:cubicBezTo>
                  <a:cubicBezTo>
                    <a:pt x="6956" y="31844"/>
                    <a:pt x="723" y="17571"/>
                    <a:pt x="582" y="16865"/>
                  </a:cubicBezTo>
                  <a:cubicBezTo>
                    <a:pt x="582" y="15967"/>
                    <a:pt x="1499" y="10106"/>
                    <a:pt x="2080" y="9714"/>
                  </a:cubicBezTo>
                  <a:cubicBezTo>
                    <a:pt x="2886" y="9314"/>
                    <a:pt x="13122" y="3377"/>
                    <a:pt x="13557" y="3127"/>
                  </a:cubicBezTo>
                  <a:cubicBezTo>
                    <a:pt x="13611" y="3097"/>
                    <a:pt x="13648" y="3052"/>
                    <a:pt x="13673" y="2992"/>
                  </a:cubicBezTo>
                  <a:cubicBezTo>
                    <a:pt x="14212" y="1811"/>
                    <a:pt x="14979" y="1052"/>
                    <a:pt x="15956" y="742"/>
                  </a:cubicBezTo>
                  <a:cubicBezTo>
                    <a:pt x="16316" y="628"/>
                    <a:pt x="16682" y="583"/>
                    <a:pt x="17038" y="583"/>
                  </a:cubicBezTo>
                  <a:close/>
                  <a:moveTo>
                    <a:pt x="17047" y="0"/>
                  </a:moveTo>
                  <a:cubicBezTo>
                    <a:pt x="16637" y="0"/>
                    <a:pt x="16210" y="53"/>
                    <a:pt x="15786" y="187"/>
                  </a:cubicBezTo>
                  <a:cubicBezTo>
                    <a:pt x="14667" y="542"/>
                    <a:pt x="13794" y="1373"/>
                    <a:pt x="13185" y="2667"/>
                  </a:cubicBezTo>
                  <a:cubicBezTo>
                    <a:pt x="12204" y="3235"/>
                    <a:pt x="2572" y="8821"/>
                    <a:pt x="1821" y="9196"/>
                  </a:cubicBezTo>
                  <a:cubicBezTo>
                    <a:pt x="769" y="9722"/>
                    <a:pt x="1" y="16573"/>
                    <a:pt x="1" y="16865"/>
                  </a:cubicBezTo>
                  <a:cubicBezTo>
                    <a:pt x="1" y="17483"/>
                    <a:pt x="8137" y="35960"/>
                    <a:pt x="10630" y="41609"/>
                  </a:cubicBezTo>
                  <a:cubicBezTo>
                    <a:pt x="10651" y="41651"/>
                    <a:pt x="10676" y="41684"/>
                    <a:pt x="10709" y="41713"/>
                  </a:cubicBezTo>
                  <a:cubicBezTo>
                    <a:pt x="10817" y="41805"/>
                    <a:pt x="13497" y="43996"/>
                    <a:pt x="21171" y="43996"/>
                  </a:cubicBezTo>
                  <a:cubicBezTo>
                    <a:pt x="28623" y="43996"/>
                    <a:pt x="29566" y="42911"/>
                    <a:pt x="29679" y="42694"/>
                  </a:cubicBezTo>
                  <a:cubicBezTo>
                    <a:pt x="29700" y="42661"/>
                    <a:pt x="29708" y="42619"/>
                    <a:pt x="29713" y="42578"/>
                  </a:cubicBezTo>
                  <a:lnTo>
                    <a:pt x="30322" y="32487"/>
                  </a:lnTo>
                  <a:cubicBezTo>
                    <a:pt x="30559" y="31861"/>
                    <a:pt x="32944" y="25603"/>
                    <a:pt x="33139" y="24418"/>
                  </a:cubicBezTo>
                  <a:cubicBezTo>
                    <a:pt x="33345" y="23198"/>
                    <a:pt x="31261" y="9794"/>
                    <a:pt x="31019" y="8270"/>
                  </a:cubicBezTo>
                  <a:cubicBezTo>
                    <a:pt x="31006" y="8186"/>
                    <a:pt x="30960" y="8115"/>
                    <a:pt x="30894" y="8069"/>
                  </a:cubicBezTo>
                  <a:lnTo>
                    <a:pt x="20002" y="809"/>
                  </a:lnTo>
                  <a:cubicBezTo>
                    <a:pt x="19932" y="770"/>
                    <a:pt x="18607" y="0"/>
                    <a:pt x="1704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Google Shape;2037;p55">
              <a:extLst>
                <a:ext uri="{FF2B5EF4-FFF2-40B4-BE49-F238E27FC236}">
                  <a16:creationId xmlns:a16="http://schemas.microsoft.com/office/drawing/2014/main" id="{26F79612-A1B0-E485-B6F9-75829E8CB22D}"/>
                </a:ext>
              </a:extLst>
            </p:cNvPr>
            <p:cNvSpPr/>
            <p:nvPr/>
          </p:nvSpPr>
          <p:spPr>
            <a:xfrm>
              <a:off x="3143329" y="2409611"/>
              <a:ext cx="155240" cy="131999"/>
            </a:xfrm>
            <a:custGeom>
              <a:avLst/>
              <a:gdLst/>
              <a:ahLst/>
              <a:cxnLst/>
              <a:rect l="l" t="t" r="r" b="b"/>
              <a:pathLst>
                <a:path w="9390" h="7983" extrusionOk="0">
                  <a:moveTo>
                    <a:pt x="8767" y="0"/>
                  </a:moveTo>
                  <a:cubicBezTo>
                    <a:pt x="5996" y="1603"/>
                    <a:pt x="1491" y="4204"/>
                    <a:pt x="0" y="5035"/>
                  </a:cubicBezTo>
                  <a:lnTo>
                    <a:pt x="89" y="5035"/>
                  </a:lnTo>
                  <a:cubicBezTo>
                    <a:pt x="577" y="5035"/>
                    <a:pt x="840" y="5210"/>
                    <a:pt x="894" y="5252"/>
                  </a:cubicBezTo>
                  <a:cubicBezTo>
                    <a:pt x="1019" y="5348"/>
                    <a:pt x="1044" y="5532"/>
                    <a:pt x="948" y="5657"/>
                  </a:cubicBezTo>
                  <a:cubicBezTo>
                    <a:pt x="923" y="5694"/>
                    <a:pt x="890" y="5719"/>
                    <a:pt x="852" y="5740"/>
                  </a:cubicBezTo>
                  <a:lnTo>
                    <a:pt x="2046" y="7983"/>
                  </a:lnTo>
                  <a:cubicBezTo>
                    <a:pt x="4526" y="6012"/>
                    <a:pt x="8989" y="3102"/>
                    <a:pt x="8989" y="3102"/>
                  </a:cubicBezTo>
                  <a:lnTo>
                    <a:pt x="9389" y="2864"/>
                  </a:lnTo>
                  <a:cubicBezTo>
                    <a:pt x="9135" y="1871"/>
                    <a:pt x="8922" y="819"/>
                    <a:pt x="8767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Google Shape;2038;p55">
              <a:extLst>
                <a:ext uri="{FF2B5EF4-FFF2-40B4-BE49-F238E27FC236}">
                  <a16:creationId xmlns:a16="http://schemas.microsoft.com/office/drawing/2014/main" id="{503CA504-1DEE-6630-45EC-83E8EB55C549}"/>
                </a:ext>
              </a:extLst>
            </p:cNvPr>
            <p:cNvSpPr/>
            <p:nvPr/>
          </p:nvSpPr>
          <p:spPr>
            <a:xfrm>
              <a:off x="3131110" y="2404568"/>
              <a:ext cx="157174" cy="90661"/>
            </a:xfrm>
            <a:custGeom>
              <a:avLst/>
              <a:gdLst/>
              <a:ahLst/>
              <a:cxnLst/>
              <a:rect l="l" t="t" r="r" b="b"/>
              <a:pathLst>
                <a:path w="9507" h="5483" extrusionOk="0">
                  <a:moveTo>
                    <a:pt x="9452" y="1"/>
                  </a:moveTo>
                  <a:cubicBezTo>
                    <a:pt x="6292" y="1829"/>
                    <a:pt x="735" y="5035"/>
                    <a:pt x="163" y="5323"/>
                  </a:cubicBezTo>
                  <a:cubicBezTo>
                    <a:pt x="109" y="5352"/>
                    <a:pt x="55" y="5402"/>
                    <a:pt x="1" y="5482"/>
                  </a:cubicBezTo>
                  <a:cubicBezTo>
                    <a:pt x="289" y="5390"/>
                    <a:pt x="531" y="5348"/>
                    <a:pt x="739" y="5340"/>
                  </a:cubicBezTo>
                  <a:cubicBezTo>
                    <a:pt x="2230" y="4509"/>
                    <a:pt x="6735" y="1908"/>
                    <a:pt x="9506" y="305"/>
                  </a:cubicBezTo>
                  <a:cubicBezTo>
                    <a:pt x="9490" y="197"/>
                    <a:pt x="9469" y="97"/>
                    <a:pt x="9452" y="1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Google Shape;2039;p55">
              <a:extLst>
                <a:ext uri="{FF2B5EF4-FFF2-40B4-BE49-F238E27FC236}">
                  <a16:creationId xmlns:a16="http://schemas.microsoft.com/office/drawing/2014/main" id="{623B4530-6B74-04D3-E2A9-D8B5F31C88EA}"/>
                </a:ext>
              </a:extLst>
            </p:cNvPr>
            <p:cNvSpPr/>
            <p:nvPr/>
          </p:nvSpPr>
          <p:spPr>
            <a:xfrm>
              <a:off x="3374289" y="2455509"/>
              <a:ext cx="214179" cy="400875"/>
            </a:xfrm>
            <a:custGeom>
              <a:avLst/>
              <a:gdLst/>
              <a:ahLst/>
              <a:cxnLst/>
              <a:rect l="l" t="t" r="r" b="b"/>
              <a:pathLst>
                <a:path w="12955" h="24244" extrusionOk="0">
                  <a:moveTo>
                    <a:pt x="2626" y="1"/>
                  </a:moveTo>
                  <a:lnTo>
                    <a:pt x="0" y="6209"/>
                  </a:lnTo>
                  <a:lnTo>
                    <a:pt x="476" y="5252"/>
                  </a:lnTo>
                  <a:lnTo>
                    <a:pt x="3578" y="8592"/>
                  </a:lnTo>
                  <a:lnTo>
                    <a:pt x="2931" y="22810"/>
                  </a:lnTo>
                  <a:lnTo>
                    <a:pt x="7465" y="24005"/>
                  </a:lnTo>
                  <a:lnTo>
                    <a:pt x="7945" y="17797"/>
                  </a:lnTo>
                  <a:lnTo>
                    <a:pt x="9615" y="24243"/>
                  </a:lnTo>
                  <a:lnTo>
                    <a:pt x="12954" y="20903"/>
                  </a:lnTo>
                  <a:lnTo>
                    <a:pt x="5728" y="8354"/>
                  </a:lnTo>
                  <a:lnTo>
                    <a:pt x="6684" y="45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Google Shape;2040;p55">
              <a:extLst>
                <a:ext uri="{FF2B5EF4-FFF2-40B4-BE49-F238E27FC236}">
                  <a16:creationId xmlns:a16="http://schemas.microsoft.com/office/drawing/2014/main" id="{AAE119A9-5F60-EC6F-3914-1805AF6AB2DC}"/>
                </a:ext>
              </a:extLst>
            </p:cNvPr>
            <p:cNvSpPr/>
            <p:nvPr/>
          </p:nvSpPr>
          <p:spPr>
            <a:xfrm>
              <a:off x="3368833" y="2450698"/>
              <a:ext cx="224875" cy="410432"/>
            </a:xfrm>
            <a:custGeom>
              <a:avLst/>
              <a:gdLst/>
              <a:ahLst/>
              <a:cxnLst/>
              <a:rect l="l" t="t" r="r" b="b"/>
              <a:pathLst>
                <a:path w="13602" h="24822" extrusionOk="0">
                  <a:moveTo>
                    <a:pt x="3043" y="826"/>
                  </a:moveTo>
                  <a:lnTo>
                    <a:pt x="6692" y="4904"/>
                  </a:lnTo>
                  <a:lnTo>
                    <a:pt x="5774" y="8574"/>
                  </a:lnTo>
                  <a:cubicBezTo>
                    <a:pt x="5758" y="8649"/>
                    <a:pt x="5766" y="8724"/>
                    <a:pt x="5803" y="8791"/>
                  </a:cubicBezTo>
                  <a:lnTo>
                    <a:pt x="12921" y="21144"/>
                  </a:lnTo>
                  <a:lnTo>
                    <a:pt x="10099" y="23970"/>
                  </a:lnTo>
                  <a:lnTo>
                    <a:pt x="8554" y="18017"/>
                  </a:lnTo>
                  <a:cubicBezTo>
                    <a:pt x="8521" y="17887"/>
                    <a:pt x="8404" y="17800"/>
                    <a:pt x="8275" y="17800"/>
                  </a:cubicBezTo>
                  <a:lnTo>
                    <a:pt x="8249" y="17800"/>
                  </a:lnTo>
                  <a:cubicBezTo>
                    <a:pt x="8107" y="17812"/>
                    <a:pt x="7995" y="17925"/>
                    <a:pt x="7982" y="18067"/>
                  </a:cubicBezTo>
                  <a:lnTo>
                    <a:pt x="7531" y="23924"/>
                  </a:lnTo>
                  <a:lnTo>
                    <a:pt x="3561" y="22881"/>
                  </a:lnTo>
                  <a:lnTo>
                    <a:pt x="4200" y="8895"/>
                  </a:lnTo>
                  <a:cubicBezTo>
                    <a:pt x="4205" y="8820"/>
                    <a:pt x="4175" y="8741"/>
                    <a:pt x="4121" y="8687"/>
                  </a:cubicBezTo>
                  <a:lnTo>
                    <a:pt x="1099" y="5426"/>
                  </a:lnTo>
                  <a:lnTo>
                    <a:pt x="3043" y="826"/>
                  </a:lnTo>
                  <a:close/>
                  <a:moveTo>
                    <a:pt x="2946" y="1"/>
                  </a:moveTo>
                  <a:cubicBezTo>
                    <a:pt x="2933" y="1"/>
                    <a:pt x="2920" y="1"/>
                    <a:pt x="2906" y="3"/>
                  </a:cubicBezTo>
                  <a:cubicBezTo>
                    <a:pt x="2810" y="20"/>
                    <a:pt x="2727" y="87"/>
                    <a:pt x="2685" y="178"/>
                  </a:cubicBezTo>
                  <a:lnTo>
                    <a:pt x="63" y="6382"/>
                  </a:lnTo>
                  <a:cubicBezTo>
                    <a:pt x="1" y="6533"/>
                    <a:pt x="67" y="6704"/>
                    <a:pt x="217" y="6766"/>
                  </a:cubicBezTo>
                  <a:cubicBezTo>
                    <a:pt x="253" y="6782"/>
                    <a:pt x="291" y="6789"/>
                    <a:pt x="329" y="6789"/>
                  </a:cubicBezTo>
                  <a:cubicBezTo>
                    <a:pt x="442" y="6789"/>
                    <a:pt x="550" y="6722"/>
                    <a:pt x="598" y="6612"/>
                  </a:cubicBezTo>
                  <a:lnTo>
                    <a:pt x="848" y="6015"/>
                  </a:lnTo>
                  <a:lnTo>
                    <a:pt x="3616" y="8991"/>
                  </a:lnTo>
                  <a:lnTo>
                    <a:pt x="2972" y="23089"/>
                  </a:lnTo>
                  <a:cubicBezTo>
                    <a:pt x="2964" y="23223"/>
                    <a:pt x="3056" y="23348"/>
                    <a:pt x="3190" y="23382"/>
                  </a:cubicBezTo>
                  <a:lnTo>
                    <a:pt x="7723" y="24575"/>
                  </a:lnTo>
                  <a:cubicBezTo>
                    <a:pt x="7747" y="24581"/>
                    <a:pt x="7771" y="24584"/>
                    <a:pt x="7794" y="24584"/>
                  </a:cubicBezTo>
                  <a:cubicBezTo>
                    <a:pt x="7855" y="24584"/>
                    <a:pt x="7915" y="24565"/>
                    <a:pt x="7966" y="24529"/>
                  </a:cubicBezTo>
                  <a:cubicBezTo>
                    <a:pt x="8037" y="24479"/>
                    <a:pt x="8078" y="24404"/>
                    <a:pt x="8087" y="24317"/>
                  </a:cubicBezTo>
                  <a:lnTo>
                    <a:pt x="8429" y="19850"/>
                  </a:lnTo>
                  <a:lnTo>
                    <a:pt x="9660" y="24604"/>
                  </a:lnTo>
                  <a:cubicBezTo>
                    <a:pt x="9690" y="24710"/>
                    <a:pt x="9765" y="24789"/>
                    <a:pt x="9870" y="24814"/>
                  </a:cubicBezTo>
                  <a:cubicBezTo>
                    <a:pt x="9895" y="24822"/>
                    <a:pt x="9920" y="24822"/>
                    <a:pt x="9945" y="24822"/>
                  </a:cubicBezTo>
                  <a:cubicBezTo>
                    <a:pt x="10020" y="24822"/>
                    <a:pt x="10095" y="24793"/>
                    <a:pt x="10149" y="24739"/>
                  </a:cubicBezTo>
                  <a:lnTo>
                    <a:pt x="13489" y="21398"/>
                  </a:lnTo>
                  <a:cubicBezTo>
                    <a:pt x="13585" y="21307"/>
                    <a:pt x="13602" y="21161"/>
                    <a:pt x="13539" y="21048"/>
                  </a:cubicBezTo>
                  <a:lnTo>
                    <a:pt x="6367" y="8604"/>
                  </a:lnTo>
                  <a:lnTo>
                    <a:pt x="7294" y="4896"/>
                  </a:lnTo>
                  <a:cubicBezTo>
                    <a:pt x="7319" y="4804"/>
                    <a:pt x="7294" y="4704"/>
                    <a:pt x="7231" y="4633"/>
                  </a:cubicBezTo>
                  <a:lnTo>
                    <a:pt x="3173" y="99"/>
                  </a:lnTo>
                  <a:cubicBezTo>
                    <a:pt x="3115" y="34"/>
                    <a:pt x="3033" y="1"/>
                    <a:pt x="294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Google Shape;2041;p55">
              <a:extLst>
                <a:ext uri="{FF2B5EF4-FFF2-40B4-BE49-F238E27FC236}">
                  <a16:creationId xmlns:a16="http://schemas.microsoft.com/office/drawing/2014/main" id="{CCA6BAF1-32AD-BBB4-F89B-2072F335B72C}"/>
                </a:ext>
              </a:extLst>
            </p:cNvPr>
            <p:cNvSpPr/>
            <p:nvPr/>
          </p:nvSpPr>
          <p:spPr>
            <a:xfrm>
              <a:off x="3288908" y="2317964"/>
              <a:ext cx="212228" cy="260360"/>
            </a:xfrm>
            <a:custGeom>
              <a:avLst/>
              <a:gdLst/>
              <a:ahLst/>
              <a:cxnLst/>
              <a:rect l="l" t="t" r="r" b="b"/>
              <a:pathLst>
                <a:path w="12837" h="15746" extrusionOk="0">
                  <a:moveTo>
                    <a:pt x="4530" y="0"/>
                  </a:moveTo>
                  <a:cubicBezTo>
                    <a:pt x="2578" y="0"/>
                    <a:pt x="759" y="1071"/>
                    <a:pt x="0" y="4015"/>
                  </a:cubicBezTo>
                  <a:cubicBezTo>
                    <a:pt x="0" y="4015"/>
                    <a:pt x="664" y="8441"/>
                    <a:pt x="1549" y="10432"/>
                  </a:cubicBezTo>
                  <a:cubicBezTo>
                    <a:pt x="2434" y="12427"/>
                    <a:pt x="4430" y="15746"/>
                    <a:pt x="4430" y="15746"/>
                  </a:cubicBezTo>
                  <a:lnTo>
                    <a:pt x="8633" y="11542"/>
                  </a:lnTo>
                  <a:lnTo>
                    <a:pt x="12837" y="14418"/>
                  </a:lnTo>
                  <a:cubicBezTo>
                    <a:pt x="12837" y="14418"/>
                    <a:pt x="12395" y="7113"/>
                    <a:pt x="10846" y="3794"/>
                  </a:cubicBezTo>
                  <a:cubicBezTo>
                    <a:pt x="9962" y="1896"/>
                    <a:pt x="7128" y="0"/>
                    <a:pt x="4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Google Shape;2042;p55">
              <a:extLst>
                <a:ext uri="{FF2B5EF4-FFF2-40B4-BE49-F238E27FC236}">
                  <a16:creationId xmlns:a16="http://schemas.microsoft.com/office/drawing/2014/main" id="{8BDE3016-7384-68B3-F26B-AC463BCA1DA2}"/>
                </a:ext>
              </a:extLst>
            </p:cNvPr>
            <p:cNvSpPr/>
            <p:nvPr/>
          </p:nvSpPr>
          <p:spPr>
            <a:xfrm>
              <a:off x="3284064" y="2313169"/>
              <a:ext cx="222048" cy="270000"/>
            </a:xfrm>
            <a:custGeom>
              <a:avLst/>
              <a:gdLst/>
              <a:ahLst/>
              <a:cxnLst/>
              <a:rect l="l" t="t" r="r" b="b"/>
              <a:pathLst>
                <a:path w="13431" h="16329" extrusionOk="0">
                  <a:moveTo>
                    <a:pt x="4822" y="582"/>
                  </a:moveTo>
                  <a:cubicBezTo>
                    <a:pt x="7314" y="582"/>
                    <a:pt x="10057" y="2448"/>
                    <a:pt x="10876" y="4205"/>
                  </a:cubicBezTo>
                  <a:cubicBezTo>
                    <a:pt x="12128" y="6889"/>
                    <a:pt x="12654" y="12321"/>
                    <a:pt x="12796" y="14128"/>
                  </a:cubicBezTo>
                  <a:lnTo>
                    <a:pt x="9089" y="11590"/>
                  </a:lnTo>
                  <a:cubicBezTo>
                    <a:pt x="9040" y="11556"/>
                    <a:pt x="8983" y="11540"/>
                    <a:pt x="8927" y="11540"/>
                  </a:cubicBezTo>
                  <a:cubicBezTo>
                    <a:pt x="8851" y="11540"/>
                    <a:pt x="8776" y="11569"/>
                    <a:pt x="8722" y="11623"/>
                  </a:cubicBezTo>
                  <a:lnTo>
                    <a:pt x="4781" y="15564"/>
                  </a:lnTo>
                  <a:cubicBezTo>
                    <a:pt x="4263" y="14687"/>
                    <a:pt x="2819" y="12199"/>
                    <a:pt x="2109" y="10604"/>
                  </a:cubicBezTo>
                  <a:cubicBezTo>
                    <a:pt x="1303" y="8793"/>
                    <a:pt x="673" y="4848"/>
                    <a:pt x="590" y="4317"/>
                  </a:cubicBezTo>
                  <a:cubicBezTo>
                    <a:pt x="1191" y="2059"/>
                    <a:pt x="2498" y="774"/>
                    <a:pt x="4380" y="602"/>
                  </a:cubicBezTo>
                  <a:cubicBezTo>
                    <a:pt x="4526" y="589"/>
                    <a:pt x="4673" y="582"/>
                    <a:pt x="4822" y="582"/>
                  </a:cubicBezTo>
                  <a:close/>
                  <a:moveTo>
                    <a:pt x="4813" y="1"/>
                  </a:moveTo>
                  <a:cubicBezTo>
                    <a:pt x="4650" y="1"/>
                    <a:pt x="4487" y="8"/>
                    <a:pt x="4326" y="22"/>
                  </a:cubicBezTo>
                  <a:cubicBezTo>
                    <a:pt x="2819" y="159"/>
                    <a:pt x="844" y="1003"/>
                    <a:pt x="14" y="4230"/>
                  </a:cubicBezTo>
                  <a:cubicBezTo>
                    <a:pt x="1" y="4267"/>
                    <a:pt x="1" y="4309"/>
                    <a:pt x="5" y="4347"/>
                  </a:cubicBezTo>
                  <a:cubicBezTo>
                    <a:pt x="34" y="4531"/>
                    <a:pt x="685" y="8835"/>
                    <a:pt x="1579" y="10843"/>
                  </a:cubicBezTo>
                  <a:cubicBezTo>
                    <a:pt x="2459" y="12826"/>
                    <a:pt x="4388" y="16049"/>
                    <a:pt x="4472" y="16186"/>
                  </a:cubicBezTo>
                  <a:cubicBezTo>
                    <a:pt x="4517" y="16261"/>
                    <a:pt x="4598" y="16315"/>
                    <a:pt x="4685" y="16324"/>
                  </a:cubicBezTo>
                  <a:cubicBezTo>
                    <a:pt x="4698" y="16324"/>
                    <a:pt x="4710" y="16328"/>
                    <a:pt x="4718" y="16328"/>
                  </a:cubicBezTo>
                  <a:cubicBezTo>
                    <a:pt x="4798" y="16328"/>
                    <a:pt x="4873" y="16295"/>
                    <a:pt x="4927" y="16240"/>
                  </a:cubicBezTo>
                  <a:lnTo>
                    <a:pt x="8960" y="12208"/>
                  </a:lnTo>
                  <a:lnTo>
                    <a:pt x="12968" y="14947"/>
                  </a:lnTo>
                  <a:cubicBezTo>
                    <a:pt x="13017" y="14983"/>
                    <a:pt x="13076" y="15001"/>
                    <a:pt x="13134" y="15001"/>
                  </a:cubicBezTo>
                  <a:cubicBezTo>
                    <a:pt x="13183" y="15001"/>
                    <a:pt x="13232" y="14988"/>
                    <a:pt x="13276" y="14963"/>
                  </a:cubicBezTo>
                  <a:cubicBezTo>
                    <a:pt x="13372" y="14905"/>
                    <a:pt x="13431" y="14800"/>
                    <a:pt x="13423" y="14692"/>
                  </a:cubicBezTo>
                  <a:cubicBezTo>
                    <a:pt x="13406" y="14392"/>
                    <a:pt x="12959" y="7294"/>
                    <a:pt x="11402" y="3959"/>
                  </a:cubicBezTo>
                  <a:cubicBezTo>
                    <a:pt x="10488" y="2000"/>
                    <a:pt x="7564" y="1"/>
                    <a:pt x="48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Google Shape;2043;p55">
              <a:extLst>
                <a:ext uri="{FF2B5EF4-FFF2-40B4-BE49-F238E27FC236}">
                  <a16:creationId xmlns:a16="http://schemas.microsoft.com/office/drawing/2014/main" id="{B6A5AF37-6C3E-BAC7-9468-F4C4705D6A5E}"/>
                </a:ext>
              </a:extLst>
            </p:cNvPr>
            <p:cNvSpPr/>
            <p:nvPr/>
          </p:nvSpPr>
          <p:spPr>
            <a:xfrm>
              <a:off x="3293802" y="2335126"/>
              <a:ext cx="41844" cy="116820"/>
            </a:xfrm>
            <a:custGeom>
              <a:avLst/>
              <a:gdLst/>
              <a:ahLst/>
              <a:cxnLst/>
              <a:rect l="l" t="t" r="r" b="b"/>
              <a:pathLst>
                <a:path w="2531" h="7065" extrusionOk="0">
                  <a:moveTo>
                    <a:pt x="1829" y="1"/>
                  </a:moveTo>
                  <a:cubicBezTo>
                    <a:pt x="982" y="623"/>
                    <a:pt x="364" y="1629"/>
                    <a:pt x="1" y="2989"/>
                  </a:cubicBezTo>
                  <a:cubicBezTo>
                    <a:pt x="55" y="3349"/>
                    <a:pt x="368" y="5290"/>
                    <a:pt x="810" y="7064"/>
                  </a:cubicBezTo>
                  <a:lnTo>
                    <a:pt x="2531" y="6054"/>
                  </a:lnTo>
                  <a:cubicBezTo>
                    <a:pt x="1695" y="4681"/>
                    <a:pt x="1278" y="3461"/>
                    <a:pt x="1408" y="2280"/>
                  </a:cubicBezTo>
                  <a:cubicBezTo>
                    <a:pt x="1462" y="1787"/>
                    <a:pt x="1620" y="965"/>
                    <a:pt x="1829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Google Shape;2044;p55">
              <a:extLst>
                <a:ext uri="{FF2B5EF4-FFF2-40B4-BE49-F238E27FC236}">
                  <a16:creationId xmlns:a16="http://schemas.microsoft.com/office/drawing/2014/main" id="{9FE43BE2-DD7C-8CE2-AB2A-D64C061D0F45}"/>
                </a:ext>
              </a:extLst>
            </p:cNvPr>
            <p:cNvSpPr/>
            <p:nvPr/>
          </p:nvSpPr>
          <p:spPr>
            <a:xfrm>
              <a:off x="3288908" y="2328430"/>
              <a:ext cx="36586" cy="125997"/>
            </a:xfrm>
            <a:custGeom>
              <a:avLst/>
              <a:gdLst/>
              <a:ahLst/>
              <a:cxnLst/>
              <a:rect l="l" t="t" r="r" b="b"/>
              <a:pathLst>
                <a:path w="2213" h="7620" extrusionOk="0">
                  <a:moveTo>
                    <a:pt x="2213" y="1"/>
                  </a:moveTo>
                  <a:lnTo>
                    <a:pt x="2213" y="1"/>
                  </a:lnTo>
                  <a:cubicBezTo>
                    <a:pt x="1240" y="602"/>
                    <a:pt x="442" y="1675"/>
                    <a:pt x="0" y="3382"/>
                  </a:cubicBezTo>
                  <a:cubicBezTo>
                    <a:pt x="0" y="3382"/>
                    <a:pt x="334" y="5612"/>
                    <a:pt x="848" y="7619"/>
                  </a:cubicBezTo>
                  <a:lnTo>
                    <a:pt x="1106" y="7469"/>
                  </a:lnTo>
                  <a:cubicBezTo>
                    <a:pt x="664" y="5695"/>
                    <a:pt x="351" y="3754"/>
                    <a:pt x="297" y="3394"/>
                  </a:cubicBezTo>
                  <a:cubicBezTo>
                    <a:pt x="660" y="2034"/>
                    <a:pt x="1278" y="1028"/>
                    <a:pt x="2125" y="406"/>
                  </a:cubicBezTo>
                  <a:cubicBezTo>
                    <a:pt x="2150" y="272"/>
                    <a:pt x="2180" y="134"/>
                    <a:pt x="2213" y="1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Google Shape;2045;p55">
              <a:extLst>
                <a:ext uri="{FF2B5EF4-FFF2-40B4-BE49-F238E27FC236}">
                  <a16:creationId xmlns:a16="http://schemas.microsoft.com/office/drawing/2014/main" id="{A3E8F020-FCF7-18FF-B199-ABD12B3700D1}"/>
                </a:ext>
              </a:extLst>
            </p:cNvPr>
            <p:cNvSpPr/>
            <p:nvPr/>
          </p:nvSpPr>
          <p:spPr>
            <a:xfrm>
              <a:off x="3318157" y="2212296"/>
              <a:ext cx="153736" cy="366035"/>
            </a:xfrm>
            <a:custGeom>
              <a:avLst/>
              <a:gdLst/>
              <a:ahLst/>
              <a:cxnLst/>
              <a:rect l="l" t="t" r="r" b="b"/>
              <a:pathLst>
                <a:path w="9299" h="22137" extrusionOk="0">
                  <a:moveTo>
                    <a:pt x="2566" y="0"/>
                  </a:moveTo>
                  <a:cubicBezTo>
                    <a:pt x="2481" y="0"/>
                    <a:pt x="2435" y="3"/>
                    <a:pt x="2435" y="3"/>
                  </a:cubicBezTo>
                  <a:cubicBezTo>
                    <a:pt x="2435" y="3"/>
                    <a:pt x="444" y="7747"/>
                    <a:pt x="222" y="9742"/>
                  </a:cubicBezTo>
                  <a:cubicBezTo>
                    <a:pt x="1" y="11734"/>
                    <a:pt x="1550" y="13946"/>
                    <a:pt x="3546" y="16380"/>
                  </a:cubicBezTo>
                  <a:cubicBezTo>
                    <a:pt x="5536" y="18818"/>
                    <a:pt x="8191" y="22137"/>
                    <a:pt x="8191" y="22137"/>
                  </a:cubicBezTo>
                  <a:lnTo>
                    <a:pt x="8191" y="18818"/>
                  </a:lnTo>
                  <a:cubicBezTo>
                    <a:pt x="8191" y="17712"/>
                    <a:pt x="7750" y="15274"/>
                    <a:pt x="7750" y="13061"/>
                  </a:cubicBezTo>
                  <a:cubicBezTo>
                    <a:pt x="7750" y="10849"/>
                    <a:pt x="8634" y="9079"/>
                    <a:pt x="8634" y="9079"/>
                  </a:cubicBezTo>
                  <a:cubicBezTo>
                    <a:pt x="8634" y="9079"/>
                    <a:pt x="9299" y="6420"/>
                    <a:pt x="7528" y="3100"/>
                  </a:cubicBezTo>
                  <a:cubicBezTo>
                    <a:pt x="5966" y="173"/>
                    <a:pt x="3196" y="0"/>
                    <a:pt x="2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Google Shape;2046;p55">
              <a:extLst>
                <a:ext uri="{FF2B5EF4-FFF2-40B4-BE49-F238E27FC236}">
                  <a16:creationId xmlns:a16="http://schemas.microsoft.com/office/drawing/2014/main" id="{733C06A2-0E82-A8F9-A15C-E9946E7B2918}"/>
                </a:ext>
              </a:extLst>
            </p:cNvPr>
            <p:cNvSpPr/>
            <p:nvPr/>
          </p:nvSpPr>
          <p:spPr>
            <a:xfrm>
              <a:off x="3313411" y="2207451"/>
              <a:ext cx="163242" cy="375725"/>
            </a:xfrm>
            <a:custGeom>
              <a:avLst/>
              <a:gdLst/>
              <a:ahLst/>
              <a:cxnLst/>
              <a:rect l="l" t="t" r="r" b="b"/>
              <a:pathLst>
                <a:path w="9874" h="22723" extrusionOk="0">
                  <a:moveTo>
                    <a:pt x="2952" y="584"/>
                  </a:moveTo>
                  <a:cubicBezTo>
                    <a:pt x="3678" y="605"/>
                    <a:pt x="6145" y="880"/>
                    <a:pt x="7561" y="3532"/>
                  </a:cubicBezTo>
                  <a:cubicBezTo>
                    <a:pt x="9160" y="6528"/>
                    <a:pt x="8704" y="8992"/>
                    <a:pt x="8646" y="9272"/>
                  </a:cubicBezTo>
                  <a:cubicBezTo>
                    <a:pt x="8521" y="9539"/>
                    <a:pt x="7744" y="11237"/>
                    <a:pt x="7744" y="13354"/>
                  </a:cubicBezTo>
                  <a:cubicBezTo>
                    <a:pt x="7744" y="14665"/>
                    <a:pt x="7902" y="16068"/>
                    <a:pt x="8024" y="17195"/>
                  </a:cubicBezTo>
                  <a:cubicBezTo>
                    <a:pt x="8112" y="17984"/>
                    <a:pt x="8191" y="18669"/>
                    <a:pt x="8191" y="19111"/>
                  </a:cubicBezTo>
                  <a:lnTo>
                    <a:pt x="8191" y="21603"/>
                  </a:lnTo>
                  <a:cubicBezTo>
                    <a:pt x="7314" y="20514"/>
                    <a:pt x="5503" y="18260"/>
                    <a:pt x="4058" y="16489"/>
                  </a:cubicBezTo>
                  <a:cubicBezTo>
                    <a:pt x="2363" y="14423"/>
                    <a:pt x="580" y="12052"/>
                    <a:pt x="798" y="10065"/>
                  </a:cubicBezTo>
                  <a:cubicBezTo>
                    <a:pt x="994" y="8303"/>
                    <a:pt x="2626" y="1853"/>
                    <a:pt x="2952" y="584"/>
                  </a:cubicBezTo>
                  <a:close/>
                  <a:moveTo>
                    <a:pt x="2826" y="1"/>
                  </a:moveTo>
                  <a:cubicBezTo>
                    <a:pt x="2751" y="1"/>
                    <a:pt x="2708" y="3"/>
                    <a:pt x="2705" y="4"/>
                  </a:cubicBezTo>
                  <a:cubicBezTo>
                    <a:pt x="2580" y="12"/>
                    <a:pt x="2472" y="100"/>
                    <a:pt x="2442" y="221"/>
                  </a:cubicBezTo>
                  <a:cubicBezTo>
                    <a:pt x="2363" y="538"/>
                    <a:pt x="443" y="8011"/>
                    <a:pt x="222" y="10002"/>
                  </a:cubicBezTo>
                  <a:cubicBezTo>
                    <a:pt x="0" y="11998"/>
                    <a:pt x="1353" y="14106"/>
                    <a:pt x="3607" y="16857"/>
                  </a:cubicBezTo>
                  <a:cubicBezTo>
                    <a:pt x="5573" y="19266"/>
                    <a:pt x="8224" y="22580"/>
                    <a:pt x="8253" y="22614"/>
                  </a:cubicBezTo>
                  <a:cubicBezTo>
                    <a:pt x="8308" y="22680"/>
                    <a:pt x="8391" y="22722"/>
                    <a:pt x="8478" y="22722"/>
                  </a:cubicBezTo>
                  <a:cubicBezTo>
                    <a:pt x="8513" y="22722"/>
                    <a:pt x="8546" y="22714"/>
                    <a:pt x="8575" y="22705"/>
                  </a:cubicBezTo>
                  <a:cubicBezTo>
                    <a:pt x="8692" y="22664"/>
                    <a:pt x="8771" y="22555"/>
                    <a:pt x="8771" y="22430"/>
                  </a:cubicBezTo>
                  <a:lnTo>
                    <a:pt x="8771" y="19111"/>
                  </a:lnTo>
                  <a:cubicBezTo>
                    <a:pt x="8771" y="18636"/>
                    <a:pt x="8692" y="17938"/>
                    <a:pt x="8604" y="17129"/>
                  </a:cubicBezTo>
                  <a:cubicBezTo>
                    <a:pt x="8478" y="16018"/>
                    <a:pt x="8328" y="14636"/>
                    <a:pt x="8328" y="13354"/>
                  </a:cubicBezTo>
                  <a:cubicBezTo>
                    <a:pt x="8328" y="11242"/>
                    <a:pt x="9172" y="9518"/>
                    <a:pt x="9185" y="9501"/>
                  </a:cubicBezTo>
                  <a:cubicBezTo>
                    <a:pt x="9193" y="9480"/>
                    <a:pt x="9201" y="9459"/>
                    <a:pt x="9205" y="9439"/>
                  </a:cubicBezTo>
                  <a:cubicBezTo>
                    <a:pt x="9235" y="9326"/>
                    <a:pt x="9873" y="6637"/>
                    <a:pt x="8074" y="3256"/>
                  </a:cubicBezTo>
                  <a:cubicBezTo>
                    <a:pt x="6429" y="178"/>
                    <a:pt x="3461" y="1"/>
                    <a:pt x="282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Google Shape;2047;p55">
              <a:extLst>
                <a:ext uri="{FF2B5EF4-FFF2-40B4-BE49-F238E27FC236}">
                  <a16:creationId xmlns:a16="http://schemas.microsoft.com/office/drawing/2014/main" id="{9C2333BF-843D-778A-659B-C42320F9B4D5}"/>
                </a:ext>
              </a:extLst>
            </p:cNvPr>
            <p:cNvSpPr/>
            <p:nvPr/>
          </p:nvSpPr>
          <p:spPr>
            <a:xfrm>
              <a:off x="3323282" y="2300339"/>
              <a:ext cx="112305" cy="171352"/>
            </a:xfrm>
            <a:custGeom>
              <a:avLst/>
              <a:gdLst/>
              <a:ahLst/>
              <a:cxnLst/>
              <a:rect l="l" t="t" r="r" b="b"/>
              <a:pathLst>
                <a:path w="6793" h="10363" extrusionOk="0">
                  <a:moveTo>
                    <a:pt x="1219" y="1"/>
                  </a:moveTo>
                  <a:cubicBezTo>
                    <a:pt x="1182" y="18"/>
                    <a:pt x="1144" y="39"/>
                    <a:pt x="1102" y="59"/>
                  </a:cubicBezTo>
                  <a:cubicBezTo>
                    <a:pt x="677" y="1871"/>
                    <a:pt x="292" y="3646"/>
                    <a:pt x="201" y="4447"/>
                  </a:cubicBezTo>
                  <a:cubicBezTo>
                    <a:pt x="0" y="6271"/>
                    <a:pt x="1490" y="8425"/>
                    <a:pt x="3047" y="10362"/>
                  </a:cubicBezTo>
                  <a:lnTo>
                    <a:pt x="3261" y="6216"/>
                  </a:lnTo>
                  <a:lnTo>
                    <a:pt x="6792" y="4497"/>
                  </a:lnTo>
                  <a:cubicBezTo>
                    <a:pt x="5377" y="4288"/>
                    <a:pt x="4058" y="3633"/>
                    <a:pt x="2935" y="2547"/>
                  </a:cubicBezTo>
                  <a:cubicBezTo>
                    <a:pt x="2201" y="1837"/>
                    <a:pt x="1644" y="969"/>
                    <a:pt x="1219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Google Shape;2048;p55">
              <a:extLst>
                <a:ext uri="{FF2B5EF4-FFF2-40B4-BE49-F238E27FC236}">
                  <a16:creationId xmlns:a16="http://schemas.microsoft.com/office/drawing/2014/main" id="{4DC4EF6C-D6A8-ADA5-11A7-13D878BF4843}"/>
                </a:ext>
              </a:extLst>
            </p:cNvPr>
            <p:cNvSpPr/>
            <p:nvPr/>
          </p:nvSpPr>
          <p:spPr>
            <a:xfrm>
              <a:off x="3318305" y="2301298"/>
              <a:ext cx="55367" cy="177569"/>
            </a:xfrm>
            <a:custGeom>
              <a:avLst/>
              <a:gdLst/>
              <a:ahLst/>
              <a:cxnLst/>
              <a:rect l="l" t="t" r="r" b="b"/>
              <a:pathLst>
                <a:path w="3349" h="10739" extrusionOk="0">
                  <a:moveTo>
                    <a:pt x="1403" y="1"/>
                  </a:moveTo>
                  <a:lnTo>
                    <a:pt x="1403" y="1"/>
                  </a:lnTo>
                  <a:cubicBezTo>
                    <a:pt x="1307" y="47"/>
                    <a:pt x="1194" y="101"/>
                    <a:pt x="1065" y="164"/>
                  </a:cubicBezTo>
                  <a:cubicBezTo>
                    <a:pt x="660" y="1904"/>
                    <a:pt x="301" y="3575"/>
                    <a:pt x="213" y="4359"/>
                  </a:cubicBezTo>
                  <a:cubicBezTo>
                    <a:pt x="1" y="6280"/>
                    <a:pt x="1436" y="8409"/>
                    <a:pt x="3323" y="10738"/>
                  </a:cubicBezTo>
                  <a:lnTo>
                    <a:pt x="3348" y="10304"/>
                  </a:lnTo>
                  <a:cubicBezTo>
                    <a:pt x="1791" y="8367"/>
                    <a:pt x="301" y="6213"/>
                    <a:pt x="502" y="4389"/>
                  </a:cubicBezTo>
                  <a:cubicBezTo>
                    <a:pt x="593" y="3588"/>
                    <a:pt x="978" y="1813"/>
                    <a:pt x="1403" y="1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Google Shape;2049;p55">
              <a:extLst>
                <a:ext uri="{FF2B5EF4-FFF2-40B4-BE49-F238E27FC236}">
                  <a16:creationId xmlns:a16="http://schemas.microsoft.com/office/drawing/2014/main" id="{FAB07ED0-EA07-D062-85C9-84CE29195907}"/>
                </a:ext>
              </a:extLst>
            </p:cNvPr>
            <p:cNvSpPr/>
            <p:nvPr/>
          </p:nvSpPr>
          <p:spPr>
            <a:xfrm>
              <a:off x="3457520" y="2313615"/>
              <a:ext cx="120009" cy="116919"/>
            </a:xfrm>
            <a:custGeom>
              <a:avLst/>
              <a:gdLst/>
              <a:ahLst/>
              <a:cxnLst/>
              <a:rect l="l" t="t" r="r" b="b"/>
              <a:pathLst>
                <a:path w="7259" h="7071" extrusionOk="0">
                  <a:moveTo>
                    <a:pt x="3366" y="0"/>
                  </a:moveTo>
                  <a:cubicBezTo>
                    <a:pt x="2467" y="0"/>
                    <a:pt x="1385" y="595"/>
                    <a:pt x="1020" y="1473"/>
                  </a:cubicBezTo>
                  <a:cubicBezTo>
                    <a:pt x="456" y="2830"/>
                    <a:pt x="1" y="4637"/>
                    <a:pt x="1696" y="6332"/>
                  </a:cubicBezTo>
                  <a:cubicBezTo>
                    <a:pt x="2212" y="6848"/>
                    <a:pt x="2832" y="7071"/>
                    <a:pt x="3461" y="7071"/>
                  </a:cubicBezTo>
                  <a:cubicBezTo>
                    <a:pt x="4901" y="7071"/>
                    <a:pt x="6388" y="5905"/>
                    <a:pt x="6781" y="4412"/>
                  </a:cubicBezTo>
                  <a:cubicBezTo>
                    <a:pt x="7259" y="2604"/>
                    <a:pt x="6611" y="1596"/>
                    <a:pt x="6261" y="1596"/>
                  </a:cubicBezTo>
                  <a:cubicBezTo>
                    <a:pt x="6195" y="1596"/>
                    <a:pt x="6140" y="1631"/>
                    <a:pt x="6105" y="1702"/>
                  </a:cubicBezTo>
                  <a:cubicBezTo>
                    <a:pt x="5888" y="2135"/>
                    <a:pt x="6191" y="3404"/>
                    <a:pt x="4813" y="3404"/>
                  </a:cubicBezTo>
                  <a:cubicBezTo>
                    <a:pt x="4757" y="3404"/>
                    <a:pt x="4697" y="3402"/>
                    <a:pt x="4635" y="3398"/>
                  </a:cubicBezTo>
                  <a:cubicBezTo>
                    <a:pt x="3053" y="3280"/>
                    <a:pt x="4522" y="571"/>
                    <a:pt x="4522" y="571"/>
                  </a:cubicBezTo>
                  <a:cubicBezTo>
                    <a:pt x="4284" y="174"/>
                    <a:pt x="3852" y="0"/>
                    <a:pt x="336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Google Shape;2050;p55">
              <a:extLst>
                <a:ext uri="{FF2B5EF4-FFF2-40B4-BE49-F238E27FC236}">
                  <a16:creationId xmlns:a16="http://schemas.microsoft.com/office/drawing/2014/main" id="{0539E132-B102-5EB5-DF2D-2D6B35F7DFF5}"/>
                </a:ext>
              </a:extLst>
            </p:cNvPr>
            <p:cNvSpPr/>
            <p:nvPr/>
          </p:nvSpPr>
          <p:spPr>
            <a:xfrm>
              <a:off x="3451865" y="2308804"/>
              <a:ext cx="130326" cy="126575"/>
            </a:xfrm>
            <a:custGeom>
              <a:avLst/>
              <a:gdLst/>
              <a:ahLst/>
              <a:cxnLst/>
              <a:rect l="l" t="t" r="r" b="b"/>
              <a:pathLst>
                <a:path w="7883" h="7655" extrusionOk="0">
                  <a:moveTo>
                    <a:pt x="3703" y="583"/>
                  </a:moveTo>
                  <a:cubicBezTo>
                    <a:pt x="3958" y="583"/>
                    <a:pt x="4297" y="637"/>
                    <a:pt x="4522" y="887"/>
                  </a:cubicBezTo>
                  <a:cubicBezTo>
                    <a:pt x="4283" y="1375"/>
                    <a:pt x="3686" y="2728"/>
                    <a:pt x="4096" y="3475"/>
                  </a:cubicBezTo>
                  <a:cubicBezTo>
                    <a:pt x="4208" y="3685"/>
                    <a:pt x="4451" y="3939"/>
                    <a:pt x="4956" y="3976"/>
                  </a:cubicBezTo>
                  <a:cubicBezTo>
                    <a:pt x="5025" y="3981"/>
                    <a:pt x="5092" y="3983"/>
                    <a:pt x="5156" y="3983"/>
                  </a:cubicBezTo>
                  <a:cubicBezTo>
                    <a:pt x="6438" y="3983"/>
                    <a:pt x="6562" y="3019"/>
                    <a:pt x="6634" y="2486"/>
                  </a:cubicBezTo>
                  <a:cubicBezTo>
                    <a:pt x="6647" y="2402"/>
                    <a:pt x="6655" y="2319"/>
                    <a:pt x="6672" y="2248"/>
                  </a:cubicBezTo>
                  <a:cubicBezTo>
                    <a:pt x="6876" y="2482"/>
                    <a:pt x="7202" y="3267"/>
                    <a:pt x="6842" y="4627"/>
                  </a:cubicBezTo>
                  <a:cubicBezTo>
                    <a:pt x="6559" y="5714"/>
                    <a:pt x="5586" y="6681"/>
                    <a:pt x="4484" y="6978"/>
                  </a:cubicBezTo>
                  <a:cubicBezTo>
                    <a:pt x="4252" y="7040"/>
                    <a:pt x="4025" y="7071"/>
                    <a:pt x="3805" y="7071"/>
                  </a:cubicBezTo>
                  <a:cubicBezTo>
                    <a:pt x="3216" y="7071"/>
                    <a:pt x="2678" y="6850"/>
                    <a:pt x="2247" y="6419"/>
                  </a:cubicBezTo>
                  <a:cubicBezTo>
                    <a:pt x="677" y="4849"/>
                    <a:pt x="1094" y="3167"/>
                    <a:pt x="1628" y="1876"/>
                  </a:cubicBezTo>
                  <a:cubicBezTo>
                    <a:pt x="1913" y="1205"/>
                    <a:pt x="2748" y="649"/>
                    <a:pt x="3574" y="587"/>
                  </a:cubicBezTo>
                  <a:cubicBezTo>
                    <a:pt x="3611" y="583"/>
                    <a:pt x="3657" y="583"/>
                    <a:pt x="3703" y="583"/>
                  </a:cubicBezTo>
                  <a:close/>
                  <a:moveTo>
                    <a:pt x="3704" y="0"/>
                  </a:moveTo>
                  <a:cubicBezTo>
                    <a:pt x="3647" y="0"/>
                    <a:pt x="3590" y="2"/>
                    <a:pt x="3532" y="7"/>
                  </a:cubicBezTo>
                  <a:cubicBezTo>
                    <a:pt x="2634" y="73"/>
                    <a:pt x="1507" y="658"/>
                    <a:pt x="1094" y="1656"/>
                  </a:cubicBezTo>
                  <a:cubicBezTo>
                    <a:pt x="535" y="2999"/>
                    <a:pt x="0" y="4995"/>
                    <a:pt x="1833" y="6828"/>
                  </a:cubicBezTo>
                  <a:cubicBezTo>
                    <a:pt x="2380" y="7375"/>
                    <a:pt x="3056" y="7654"/>
                    <a:pt x="3796" y="7654"/>
                  </a:cubicBezTo>
                  <a:cubicBezTo>
                    <a:pt x="4071" y="7654"/>
                    <a:pt x="4351" y="7617"/>
                    <a:pt x="4638" y="7542"/>
                  </a:cubicBezTo>
                  <a:cubicBezTo>
                    <a:pt x="5954" y="7182"/>
                    <a:pt x="7064" y="6076"/>
                    <a:pt x="7406" y="4778"/>
                  </a:cubicBezTo>
                  <a:cubicBezTo>
                    <a:pt x="7882" y="2970"/>
                    <a:pt x="7314" y="1831"/>
                    <a:pt x="6784" y="1631"/>
                  </a:cubicBezTo>
                  <a:cubicBezTo>
                    <a:pt x="6722" y="1607"/>
                    <a:pt x="6659" y="1595"/>
                    <a:pt x="6599" y="1595"/>
                  </a:cubicBezTo>
                  <a:cubicBezTo>
                    <a:pt x="6426" y="1595"/>
                    <a:pt x="6271" y="1690"/>
                    <a:pt x="6187" y="1860"/>
                  </a:cubicBezTo>
                  <a:cubicBezTo>
                    <a:pt x="6108" y="2014"/>
                    <a:pt x="6083" y="2211"/>
                    <a:pt x="6058" y="2411"/>
                  </a:cubicBezTo>
                  <a:cubicBezTo>
                    <a:pt x="5984" y="2963"/>
                    <a:pt x="5923" y="3402"/>
                    <a:pt x="5158" y="3402"/>
                  </a:cubicBezTo>
                  <a:cubicBezTo>
                    <a:pt x="5108" y="3402"/>
                    <a:pt x="5055" y="3400"/>
                    <a:pt x="4998" y="3396"/>
                  </a:cubicBezTo>
                  <a:cubicBezTo>
                    <a:pt x="4734" y="3379"/>
                    <a:pt x="4647" y="3275"/>
                    <a:pt x="4605" y="3196"/>
                  </a:cubicBezTo>
                  <a:cubicBezTo>
                    <a:pt x="4359" y="2745"/>
                    <a:pt x="4788" y="1610"/>
                    <a:pt x="5119" y="999"/>
                  </a:cubicBezTo>
                  <a:cubicBezTo>
                    <a:pt x="5169" y="908"/>
                    <a:pt x="5164" y="799"/>
                    <a:pt x="5114" y="712"/>
                  </a:cubicBezTo>
                  <a:cubicBezTo>
                    <a:pt x="4838" y="252"/>
                    <a:pt x="4328" y="0"/>
                    <a:pt x="370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Google Shape;2051;p55">
              <a:extLst>
                <a:ext uri="{FF2B5EF4-FFF2-40B4-BE49-F238E27FC236}">
                  <a16:creationId xmlns:a16="http://schemas.microsoft.com/office/drawing/2014/main" id="{5F7261F4-68E4-2AC5-C51C-547681006E9A}"/>
                </a:ext>
              </a:extLst>
            </p:cNvPr>
            <p:cNvSpPr/>
            <p:nvPr/>
          </p:nvSpPr>
          <p:spPr>
            <a:xfrm>
              <a:off x="3309460" y="1923283"/>
              <a:ext cx="297916" cy="447801"/>
            </a:xfrm>
            <a:custGeom>
              <a:avLst/>
              <a:gdLst/>
              <a:ahLst/>
              <a:cxnLst/>
              <a:rect l="l" t="t" r="r" b="b"/>
              <a:pathLst>
                <a:path w="18020" h="27082" extrusionOk="0">
                  <a:moveTo>
                    <a:pt x="7737" y="0"/>
                  </a:moveTo>
                  <a:cubicBezTo>
                    <a:pt x="6092" y="0"/>
                    <a:pt x="4421" y="261"/>
                    <a:pt x="3157" y="1272"/>
                  </a:cubicBezTo>
                  <a:cubicBezTo>
                    <a:pt x="1" y="3790"/>
                    <a:pt x="536" y="8862"/>
                    <a:pt x="761" y="12390"/>
                  </a:cubicBezTo>
                  <a:cubicBezTo>
                    <a:pt x="1016" y="16397"/>
                    <a:pt x="966" y="22242"/>
                    <a:pt x="3971" y="25143"/>
                  </a:cubicBezTo>
                  <a:cubicBezTo>
                    <a:pt x="5383" y="26504"/>
                    <a:pt x="7015" y="27081"/>
                    <a:pt x="8637" y="27081"/>
                  </a:cubicBezTo>
                  <a:cubicBezTo>
                    <a:pt x="12847" y="27081"/>
                    <a:pt x="16983" y="23187"/>
                    <a:pt x="16983" y="18994"/>
                  </a:cubicBezTo>
                  <a:cubicBezTo>
                    <a:pt x="16983" y="16543"/>
                    <a:pt x="17076" y="12803"/>
                    <a:pt x="17239" y="11968"/>
                  </a:cubicBezTo>
                  <a:cubicBezTo>
                    <a:pt x="17443" y="10933"/>
                    <a:pt x="17602" y="9885"/>
                    <a:pt x="17673" y="8833"/>
                  </a:cubicBezTo>
                  <a:cubicBezTo>
                    <a:pt x="18019" y="3489"/>
                    <a:pt x="14993" y="846"/>
                    <a:pt x="10291" y="175"/>
                  </a:cubicBezTo>
                  <a:cubicBezTo>
                    <a:pt x="9795" y="104"/>
                    <a:pt x="9278" y="54"/>
                    <a:pt x="8743" y="29"/>
                  </a:cubicBezTo>
                  <a:cubicBezTo>
                    <a:pt x="8411" y="11"/>
                    <a:pt x="8075" y="0"/>
                    <a:pt x="77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Google Shape;2052;p55">
              <a:extLst>
                <a:ext uri="{FF2B5EF4-FFF2-40B4-BE49-F238E27FC236}">
                  <a16:creationId xmlns:a16="http://schemas.microsoft.com/office/drawing/2014/main" id="{25DBCCC2-E414-1287-9DB4-422D19790AF6}"/>
                </a:ext>
              </a:extLst>
            </p:cNvPr>
            <p:cNvSpPr/>
            <p:nvPr/>
          </p:nvSpPr>
          <p:spPr>
            <a:xfrm>
              <a:off x="3307393" y="1918456"/>
              <a:ext cx="304529" cy="457523"/>
            </a:xfrm>
            <a:custGeom>
              <a:avLst/>
              <a:gdLst/>
              <a:ahLst/>
              <a:cxnLst/>
              <a:rect l="l" t="t" r="r" b="b"/>
              <a:pathLst>
                <a:path w="18420" h="27670" extrusionOk="0">
                  <a:moveTo>
                    <a:pt x="7858" y="579"/>
                  </a:moveTo>
                  <a:cubicBezTo>
                    <a:pt x="8200" y="579"/>
                    <a:pt x="8534" y="592"/>
                    <a:pt x="8851" y="608"/>
                  </a:cubicBezTo>
                  <a:cubicBezTo>
                    <a:pt x="9381" y="637"/>
                    <a:pt x="9894" y="683"/>
                    <a:pt x="10375" y="755"/>
                  </a:cubicBezTo>
                  <a:cubicBezTo>
                    <a:pt x="13844" y="1252"/>
                    <a:pt x="17898" y="3101"/>
                    <a:pt x="17505" y="9109"/>
                  </a:cubicBezTo>
                  <a:cubicBezTo>
                    <a:pt x="17443" y="10043"/>
                    <a:pt x="17309" y="11024"/>
                    <a:pt x="17079" y="12202"/>
                  </a:cubicBezTo>
                  <a:cubicBezTo>
                    <a:pt x="16908" y="13078"/>
                    <a:pt x="16817" y="16882"/>
                    <a:pt x="16817" y="19286"/>
                  </a:cubicBezTo>
                  <a:cubicBezTo>
                    <a:pt x="16817" y="22221"/>
                    <a:pt x="14684" y="25177"/>
                    <a:pt x="11628" y="26475"/>
                  </a:cubicBezTo>
                  <a:cubicBezTo>
                    <a:pt x="10666" y="26884"/>
                    <a:pt x="9703" y="27085"/>
                    <a:pt x="8771" y="27085"/>
                  </a:cubicBezTo>
                  <a:cubicBezTo>
                    <a:pt x="7123" y="27085"/>
                    <a:pt x="5571" y="26456"/>
                    <a:pt x="4297" y="25227"/>
                  </a:cubicBezTo>
                  <a:cubicBezTo>
                    <a:pt x="1709" y="22730"/>
                    <a:pt x="1458" y="17934"/>
                    <a:pt x="1253" y="14080"/>
                  </a:cubicBezTo>
                  <a:cubicBezTo>
                    <a:pt x="1228" y="13587"/>
                    <a:pt x="1203" y="13116"/>
                    <a:pt x="1174" y="12665"/>
                  </a:cubicBezTo>
                  <a:lnTo>
                    <a:pt x="1137" y="12072"/>
                  </a:lnTo>
                  <a:cubicBezTo>
                    <a:pt x="911" y="8699"/>
                    <a:pt x="602" y="4078"/>
                    <a:pt x="3466" y="1790"/>
                  </a:cubicBezTo>
                  <a:cubicBezTo>
                    <a:pt x="4706" y="801"/>
                    <a:pt x="6363" y="579"/>
                    <a:pt x="7858" y="579"/>
                  </a:cubicBezTo>
                  <a:close/>
                  <a:moveTo>
                    <a:pt x="7863" y="0"/>
                  </a:moveTo>
                  <a:cubicBezTo>
                    <a:pt x="6266" y="0"/>
                    <a:pt x="4475" y="240"/>
                    <a:pt x="3102" y="1335"/>
                  </a:cubicBezTo>
                  <a:cubicBezTo>
                    <a:pt x="0" y="3810"/>
                    <a:pt x="322" y="8608"/>
                    <a:pt x="557" y="12109"/>
                  </a:cubicBezTo>
                  <a:lnTo>
                    <a:pt x="594" y="12699"/>
                  </a:lnTo>
                  <a:cubicBezTo>
                    <a:pt x="623" y="13149"/>
                    <a:pt x="648" y="13621"/>
                    <a:pt x="673" y="14109"/>
                  </a:cubicBezTo>
                  <a:cubicBezTo>
                    <a:pt x="882" y="18063"/>
                    <a:pt x="1141" y="22989"/>
                    <a:pt x="3896" y="25644"/>
                  </a:cubicBezTo>
                  <a:cubicBezTo>
                    <a:pt x="5282" y="26984"/>
                    <a:pt x="6973" y="27669"/>
                    <a:pt x="8763" y="27669"/>
                  </a:cubicBezTo>
                  <a:cubicBezTo>
                    <a:pt x="9774" y="27669"/>
                    <a:pt x="10817" y="27452"/>
                    <a:pt x="11857" y="27009"/>
                  </a:cubicBezTo>
                  <a:cubicBezTo>
                    <a:pt x="15118" y="25623"/>
                    <a:pt x="17397" y="22446"/>
                    <a:pt x="17397" y="19286"/>
                  </a:cubicBezTo>
                  <a:cubicBezTo>
                    <a:pt x="17397" y="16598"/>
                    <a:pt x="17501" y="13074"/>
                    <a:pt x="17647" y="12315"/>
                  </a:cubicBezTo>
                  <a:cubicBezTo>
                    <a:pt x="17885" y="11112"/>
                    <a:pt x="18023" y="10106"/>
                    <a:pt x="18085" y="9146"/>
                  </a:cubicBezTo>
                  <a:cubicBezTo>
                    <a:pt x="18420" y="4040"/>
                    <a:pt x="15781" y="938"/>
                    <a:pt x="10459" y="178"/>
                  </a:cubicBezTo>
                  <a:cubicBezTo>
                    <a:pt x="9958" y="107"/>
                    <a:pt x="9428" y="57"/>
                    <a:pt x="8881" y="28"/>
                  </a:cubicBezTo>
                  <a:cubicBezTo>
                    <a:pt x="8555" y="12"/>
                    <a:pt x="8214" y="0"/>
                    <a:pt x="786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Google Shape;2053;p55">
              <a:extLst>
                <a:ext uri="{FF2B5EF4-FFF2-40B4-BE49-F238E27FC236}">
                  <a16:creationId xmlns:a16="http://schemas.microsoft.com/office/drawing/2014/main" id="{7A386C2A-B26E-5DDA-F67B-FA1769EE591A}"/>
                </a:ext>
              </a:extLst>
            </p:cNvPr>
            <p:cNvSpPr/>
            <p:nvPr/>
          </p:nvSpPr>
          <p:spPr>
            <a:xfrm>
              <a:off x="3322588" y="2037152"/>
              <a:ext cx="177377" cy="329146"/>
            </a:xfrm>
            <a:custGeom>
              <a:avLst/>
              <a:gdLst/>
              <a:ahLst/>
              <a:cxnLst/>
              <a:rect l="l" t="t" r="r" b="b"/>
              <a:pathLst>
                <a:path w="10729" h="19906" extrusionOk="0">
                  <a:moveTo>
                    <a:pt x="151" y="1"/>
                  </a:moveTo>
                  <a:lnTo>
                    <a:pt x="151" y="1"/>
                  </a:lnTo>
                  <a:cubicBezTo>
                    <a:pt x="0" y="1670"/>
                    <a:pt x="117" y="3402"/>
                    <a:pt x="218" y="4893"/>
                  </a:cubicBezTo>
                  <a:lnTo>
                    <a:pt x="255" y="5486"/>
                  </a:lnTo>
                  <a:cubicBezTo>
                    <a:pt x="284" y="5937"/>
                    <a:pt x="309" y="6408"/>
                    <a:pt x="334" y="6901"/>
                  </a:cubicBezTo>
                  <a:cubicBezTo>
                    <a:pt x="539" y="10755"/>
                    <a:pt x="790" y="15551"/>
                    <a:pt x="3378" y="18048"/>
                  </a:cubicBezTo>
                  <a:cubicBezTo>
                    <a:pt x="4655" y="19275"/>
                    <a:pt x="6204" y="19905"/>
                    <a:pt x="7853" y="19905"/>
                  </a:cubicBezTo>
                  <a:cubicBezTo>
                    <a:pt x="8784" y="19905"/>
                    <a:pt x="9748" y="19705"/>
                    <a:pt x="10709" y="19296"/>
                  </a:cubicBezTo>
                  <a:cubicBezTo>
                    <a:pt x="10717" y="19292"/>
                    <a:pt x="10725" y="19288"/>
                    <a:pt x="10729" y="19288"/>
                  </a:cubicBezTo>
                  <a:cubicBezTo>
                    <a:pt x="9802" y="19254"/>
                    <a:pt x="8408" y="19175"/>
                    <a:pt x="7127" y="18978"/>
                  </a:cubicBezTo>
                  <a:cubicBezTo>
                    <a:pt x="4964" y="18645"/>
                    <a:pt x="1971" y="15150"/>
                    <a:pt x="3465" y="10329"/>
                  </a:cubicBezTo>
                  <a:cubicBezTo>
                    <a:pt x="4964" y="5507"/>
                    <a:pt x="4964" y="3011"/>
                    <a:pt x="4964" y="3011"/>
                  </a:cubicBezTo>
                  <a:lnTo>
                    <a:pt x="151" y="1"/>
                  </a:ln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Google Shape;2054;p55">
              <a:extLst>
                <a:ext uri="{FF2B5EF4-FFF2-40B4-BE49-F238E27FC236}">
                  <a16:creationId xmlns:a16="http://schemas.microsoft.com/office/drawing/2014/main" id="{AE8C25F9-DEBC-F574-F9FD-447B26A9C39B}"/>
                </a:ext>
              </a:extLst>
            </p:cNvPr>
            <p:cNvSpPr/>
            <p:nvPr/>
          </p:nvSpPr>
          <p:spPr>
            <a:xfrm>
              <a:off x="3317330" y="2034325"/>
              <a:ext cx="193215" cy="336735"/>
            </a:xfrm>
            <a:custGeom>
              <a:avLst/>
              <a:gdLst/>
              <a:ahLst/>
              <a:cxnLst/>
              <a:rect l="l" t="t" r="r" b="b"/>
              <a:pathLst>
                <a:path w="11687" h="20365" extrusionOk="0">
                  <a:moveTo>
                    <a:pt x="193" y="1"/>
                  </a:moveTo>
                  <a:lnTo>
                    <a:pt x="193" y="1"/>
                  </a:lnTo>
                  <a:cubicBezTo>
                    <a:pt x="1" y="1945"/>
                    <a:pt x="176" y="3987"/>
                    <a:pt x="285" y="5674"/>
                  </a:cubicBezTo>
                  <a:cubicBezTo>
                    <a:pt x="540" y="9681"/>
                    <a:pt x="490" y="15526"/>
                    <a:pt x="3495" y="18427"/>
                  </a:cubicBezTo>
                  <a:cubicBezTo>
                    <a:pt x="4906" y="19785"/>
                    <a:pt x="6534" y="20365"/>
                    <a:pt x="8154" y="20365"/>
                  </a:cubicBezTo>
                  <a:cubicBezTo>
                    <a:pt x="9369" y="20365"/>
                    <a:pt x="10580" y="20039"/>
                    <a:pt x="11686" y="19475"/>
                  </a:cubicBezTo>
                  <a:cubicBezTo>
                    <a:pt x="11515" y="19471"/>
                    <a:pt x="11297" y="19467"/>
                    <a:pt x="11047" y="19459"/>
                  </a:cubicBezTo>
                  <a:cubicBezTo>
                    <a:pt x="11043" y="19459"/>
                    <a:pt x="11035" y="19463"/>
                    <a:pt x="11027" y="19467"/>
                  </a:cubicBezTo>
                  <a:cubicBezTo>
                    <a:pt x="10066" y="19876"/>
                    <a:pt x="9102" y="20076"/>
                    <a:pt x="8171" y="20076"/>
                  </a:cubicBezTo>
                  <a:cubicBezTo>
                    <a:pt x="6522" y="20076"/>
                    <a:pt x="4973" y="19446"/>
                    <a:pt x="3696" y="18219"/>
                  </a:cubicBezTo>
                  <a:cubicBezTo>
                    <a:pt x="1108" y="15722"/>
                    <a:pt x="857" y="10926"/>
                    <a:pt x="652" y="7072"/>
                  </a:cubicBezTo>
                  <a:cubicBezTo>
                    <a:pt x="627" y="6579"/>
                    <a:pt x="602" y="6108"/>
                    <a:pt x="573" y="5657"/>
                  </a:cubicBezTo>
                  <a:lnTo>
                    <a:pt x="536" y="5064"/>
                  </a:lnTo>
                  <a:cubicBezTo>
                    <a:pt x="435" y="3573"/>
                    <a:pt x="318" y="1841"/>
                    <a:pt x="469" y="172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Google Shape;2055;p55">
              <a:extLst>
                <a:ext uri="{FF2B5EF4-FFF2-40B4-BE49-F238E27FC236}">
                  <a16:creationId xmlns:a16="http://schemas.microsoft.com/office/drawing/2014/main" id="{25C02477-06F8-8248-59FA-303DF512A6CA}"/>
                </a:ext>
              </a:extLst>
            </p:cNvPr>
            <p:cNvSpPr/>
            <p:nvPr/>
          </p:nvSpPr>
          <p:spPr>
            <a:xfrm>
              <a:off x="3453254" y="2149169"/>
              <a:ext cx="19128" cy="32739"/>
            </a:xfrm>
            <a:custGeom>
              <a:avLst/>
              <a:gdLst/>
              <a:ahLst/>
              <a:cxnLst/>
              <a:rect l="l" t="t" r="r" b="b"/>
              <a:pathLst>
                <a:path w="1157" h="1980" extrusionOk="0">
                  <a:moveTo>
                    <a:pt x="581" y="1"/>
                  </a:moveTo>
                  <a:cubicBezTo>
                    <a:pt x="259" y="1"/>
                    <a:pt x="0" y="444"/>
                    <a:pt x="0" y="991"/>
                  </a:cubicBezTo>
                  <a:cubicBezTo>
                    <a:pt x="0" y="1537"/>
                    <a:pt x="259" y="1980"/>
                    <a:pt x="581" y="1980"/>
                  </a:cubicBezTo>
                  <a:cubicBezTo>
                    <a:pt x="897" y="1980"/>
                    <a:pt x="1157" y="1537"/>
                    <a:pt x="1157" y="991"/>
                  </a:cubicBezTo>
                  <a:cubicBezTo>
                    <a:pt x="1157" y="444"/>
                    <a:pt x="897" y="1"/>
                    <a:pt x="5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Google Shape;2056;p55">
              <a:extLst>
                <a:ext uri="{FF2B5EF4-FFF2-40B4-BE49-F238E27FC236}">
                  <a16:creationId xmlns:a16="http://schemas.microsoft.com/office/drawing/2014/main" id="{B405D8C4-9FF9-7FF6-A8FA-6FD17FD7485C}"/>
                </a:ext>
              </a:extLst>
            </p:cNvPr>
            <p:cNvSpPr/>
            <p:nvPr/>
          </p:nvSpPr>
          <p:spPr>
            <a:xfrm>
              <a:off x="3537113" y="2152608"/>
              <a:ext cx="20236" cy="32690"/>
            </a:xfrm>
            <a:custGeom>
              <a:avLst/>
              <a:gdLst/>
              <a:ahLst/>
              <a:cxnLst/>
              <a:rect l="l" t="t" r="r" b="b"/>
              <a:pathLst>
                <a:path w="1224" h="1977" extrusionOk="0">
                  <a:moveTo>
                    <a:pt x="659" y="1"/>
                  </a:moveTo>
                  <a:cubicBezTo>
                    <a:pt x="348" y="1"/>
                    <a:pt x="71" y="417"/>
                    <a:pt x="38" y="953"/>
                  </a:cubicBezTo>
                  <a:cubicBezTo>
                    <a:pt x="0" y="1496"/>
                    <a:pt x="230" y="1955"/>
                    <a:pt x="547" y="1976"/>
                  </a:cubicBezTo>
                  <a:cubicBezTo>
                    <a:pt x="555" y="1977"/>
                    <a:pt x="562" y="1977"/>
                    <a:pt x="570" y="1977"/>
                  </a:cubicBezTo>
                  <a:cubicBezTo>
                    <a:pt x="878" y="1977"/>
                    <a:pt x="1153" y="1558"/>
                    <a:pt x="1190" y="1028"/>
                  </a:cubicBezTo>
                  <a:cubicBezTo>
                    <a:pt x="1224" y="482"/>
                    <a:pt x="994" y="22"/>
                    <a:pt x="676" y="1"/>
                  </a:cubicBezTo>
                  <a:cubicBezTo>
                    <a:pt x="671" y="1"/>
                    <a:pt x="665" y="1"/>
                    <a:pt x="65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Google Shape;2057;p55">
              <a:extLst>
                <a:ext uri="{FF2B5EF4-FFF2-40B4-BE49-F238E27FC236}">
                  <a16:creationId xmlns:a16="http://schemas.microsoft.com/office/drawing/2014/main" id="{769EDFB7-CB7E-4BC5-A9C5-6BAF2CCB771E}"/>
                </a:ext>
              </a:extLst>
            </p:cNvPr>
            <p:cNvSpPr/>
            <p:nvPr/>
          </p:nvSpPr>
          <p:spPr>
            <a:xfrm>
              <a:off x="3433298" y="2099832"/>
              <a:ext cx="50110" cy="26588"/>
            </a:xfrm>
            <a:custGeom>
              <a:avLst/>
              <a:gdLst/>
              <a:ahLst/>
              <a:cxnLst/>
              <a:rect l="l" t="t" r="r" b="b"/>
              <a:pathLst>
                <a:path w="3031" h="1608" extrusionOk="0">
                  <a:moveTo>
                    <a:pt x="2042" y="1"/>
                  </a:moveTo>
                  <a:cubicBezTo>
                    <a:pt x="759" y="1"/>
                    <a:pt x="0" y="1607"/>
                    <a:pt x="0" y="1607"/>
                  </a:cubicBezTo>
                  <a:lnTo>
                    <a:pt x="3031" y="309"/>
                  </a:lnTo>
                  <a:cubicBezTo>
                    <a:pt x="2674" y="89"/>
                    <a:pt x="2344" y="1"/>
                    <a:pt x="20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Google Shape;2058;p55">
              <a:extLst>
                <a:ext uri="{FF2B5EF4-FFF2-40B4-BE49-F238E27FC236}">
                  <a16:creationId xmlns:a16="http://schemas.microsoft.com/office/drawing/2014/main" id="{E7AB830B-DC1C-B68D-F22B-11170B77FC15}"/>
                </a:ext>
              </a:extLst>
            </p:cNvPr>
            <p:cNvSpPr/>
            <p:nvPr/>
          </p:nvSpPr>
          <p:spPr>
            <a:xfrm>
              <a:off x="3427842" y="2095021"/>
              <a:ext cx="61038" cy="36228"/>
            </a:xfrm>
            <a:custGeom>
              <a:avLst/>
              <a:gdLst/>
              <a:ahLst/>
              <a:cxnLst/>
              <a:rect l="l" t="t" r="r" b="b"/>
              <a:pathLst>
                <a:path w="3692" h="2191" extrusionOk="0">
                  <a:moveTo>
                    <a:pt x="2370" y="0"/>
                  </a:moveTo>
                  <a:cubicBezTo>
                    <a:pt x="2193" y="0"/>
                    <a:pt x="2017" y="26"/>
                    <a:pt x="1842" y="78"/>
                  </a:cubicBezTo>
                  <a:cubicBezTo>
                    <a:pt x="719" y="412"/>
                    <a:pt x="93" y="1719"/>
                    <a:pt x="68" y="1777"/>
                  </a:cubicBezTo>
                  <a:cubicBezTo>
                    <a:pt x="0" y="1919"/>
                    <a:pt x="64" y="2095"/>
                    <a:pt x="205" y="2162"/>
                  </a:cubicBezTo>
                  <a:cubicBezTo>
                    <a:pt x="247" y="2182"/>
                    <a:pt x="289" y="2191"/>
                    <a:pt x="330" y="2191"/>
                  </a:cubicBezTo>
                  <a:cubicBezTo>
                    <a:pt x="439" y="2191"/>
                    <a:pt x="544" y="2128"/>
                    <a:pt x="594" y="2024"/>
                  </a:cubicBezTo>
                  <a:cubicBezTo>
                    <a:pt x="598" y="2012"/>
                    <a:pt x="1141" y="892"/>
                    <a:pt x="2013" y="634"/>
                  </a:cubicBezTo>
                  <a:cubicBezTo>
                    <a:pt x="2131" y="599"/>
                    <a:pt x="2250" y="582"/>
                    <a:pt x="2370" y="582"/>
                  </a:cubicBezTo>
                  <a:cubicBezTo>
                    <a:pt x="2641" y="582"/>
                    <a:pt x="2919" y="670"/>
                    <a:pt x="3211" y="846"/>
                  </a:cubicBezTo>
                  <a:cubicBezTo>
                    <a:pt x="3258" y="877"/>
                    <a:pt x="3310" y="891"/>
                    <a:pt x="3362" y="891"/>
                  </a:cubicBezTo>
                  <a:cubicBezTo>
                    <a:pt x="3458" y="891"/>
                    <a:pt x="3553" y="841"/>
                    <a:pt x="3607" y="754"/>
                  </a:cubicBezTo>
                  <a:cubicBezTo>
                    <a:pt x="3692" y="617"/>
                    <a:pt x="3649" y="437"/>
                    <a:pt x="3511" y="353"/>
                  </a:cubicBezTo>
                  <a:cubicBezTo>
                    <a:pt x="3131" y="118"/>
                    <a:pt x="2748" y="0"/>
                    <a:pt x="237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Google Shape;2059;p55">
              <a:extLst>
                <a:ext uri="{FF2B5EF4-FFF2-40B4-BE49-F238E27FC236}">
                  <a16:creationId xmlns:a16="http://schemas.microsoft.com/office/drawing/2014/main" id="{05528F47-8841-A038-D70D-9A7E38C81410}"/>
                </a:ext>
              </a:extLst>
            </p:cNvPr>
            <p:cNvSpPr/>
            <p:nvPr/>
          </p:nvSpPr>
          <p:spPr>
            <a:xfrm>
              <a:off x="3533509" y="2104214"/>
              <a:ext cx="35776" cy="24621"/>
            </a:xfrm>
            <a:custGeom>
              <a:avLst/>
              <a:gdLst/>
              <a:ahLst/>
              <a:cxnLst/>
              <a:rect l="l" t="t" r="r" b="b"/>
              <a:pathLst>
                <a:path w="2164" h="1489" extrusionOk="0">
                  <a:moveTo>
                    <a:pt x="923" y="0"/>
                  </a:moveTo>
                  <a:cubicBezTo>
                    <a:pt x="417" y="0"/>
                    <a:pt x="1" y="479"/>
                    <a:pt x="1" y="479"/>
                  </a:cubicBezTo>
                  <a:lnTo>
                    <a:pt x="2164" y="1489"/>
                  </a:lnTo>
                  <a:cubicBezTo>
                    <a:pt x="1810" y="321"/>
                    <a:pt x="1337" y="0"/>
                    <a:pt x="9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Google Shape;2060;p55">
              <a:extLst>
                <a:ext uri="{FF2B5EF4-FFF2-40B4-BE49-F238E27FC236}">
                  <a16:creationId xmlns:a16="http://schemas.microsoft.com/office/drawing/2014/main" id="{5FA715C3-5681-B5BC-60E4-F45643033B1D}"/>
                </a:ext>
              </a:extLst>
            </p:cNvPr>
            <p:cNvSpPr/>
            <p:nvPr/>
          </p:nvSpPr>
          <p:spPr>
            <a:xfrm>
              <a:off x="3528135" y="2099386"/>
              <a:ext cx="46539" cy="34211"/>
            </a:xfrm>
            <a:custGeom>
              <a:avLst/>
              <a:gdLst/>
              <a:ahLst/>
              <a:cxnLst/>
              <a:rect l="l" t="t" r="r" b="b"/>
              <a:pathLst>
                <a:path w="2815" h="2069" extrusionOk="0">
                  <a:moveTo>
                    <a:pt x="1251" y="0"/>
                  </a:moveTo>
                  <a:cubicBezTo>
                    <a:pt x="619" y="0"/>
                    <a:pt x="128" y="552"/>
                    <a:pt x="105" y="578"/>
                  </a:cubicBezTo>
                  <a:cubicBezTo>
                    <a:pt x="0" y="700"/>
                    <a:pt x="13" y="883"/>
                    <a:pt x="134" y="987"/>
                  </a:cubicBezTo>
                  <a:cubicBezTo>
                    <a:pt x="191" y="1035"/>
                    <a:pt x="260" y="1060"/>
                    <a:pt x="329" y="1060"/>
                  </a:cubicBezTo>
                  <a:cubicBezTo>
                    <a:pt x="409" y="1060"/>
                    <a:pt x="487" y="1027"/>
                    <a:pt x="543" y="962"/>
                  </a:cubicBezTo>
                  <a:cubicBezTo>
                    <a:pt x="645" y="846"/>
                    <a:pt x="948" y="585"/>
                    <a:pt x="1248" y="585"/>
                  </a:cubicBezTo>
                  <a:cubicBezTo>
                    <a:pt x="1282" y="585"/>
                    <a:pt x="1315" y="588"/>
                    <a:pt x="1349" y="595"/>
                  </a:cubicBezTo>
                  <a:cubicBezTo>
                    <a:pt x="1678" y="665"/>
                    <a:pt x="1984" y="1116"/>
                    <a:pt x="2213" y="1864"/>
                  </a:cubicBezTo>
                  <a:cubicBezTo>
                    <a:pt x="2250" y="1989"/>
                    <a:pt x="2364" y="2068"/>
                    <a:pt x="2489" y="2068"/>
                  </a:cubicBezTo>
                  <a:cubicBezTo>
                    <a:pt x="2518" y="2068"/>
                    <a:pt x="2547" y="2064"/>
                    <a:pt x="2576" y="2056"/>
                  </a:cubicBezTo>
                  <a:cubicBezTo>
                    <a:pt x="2726" y="2010"/>
                    <a:pt x="2815" y="1848"/>
                    <a:pt x="2768" y="1697"/>
                  </a:cubicBezTo>
                  <a:cubicBezTo>
                    <a:pt x="2468" y="708"/>
                    <a:pt x="2029" y="144"/>
                    <a:pt x="1470" y="23"/>
                  </a:cubicBezTo>
                  <a:cubicBezTo>
                    <a:pt x="1395" y="8"/>
                    <a:pt x="1322" y="0"/>
                    <a:pt x="125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Google Shape;2061;p55">
              <a:extLst>
                <a:ext uri="{FF2B5EF4-FFF2-40B4-BE49-F238E27FC236}">
                  <a16:creationId xmlns:a16="http://schemas.microsoft.com/office/drawing/2014/main" id="{4F090C85-E0F0-D865-ED7F-2DACF8BE2FB0}"/>
                </a:ext>
              </a:extLst>
            </p:cNvPr>
            <p:cNvSpPr/>
            <p:nvPr/>
          </p:nvSpPr>
          <p:spPr>
            <a:xfrm>
              <a:off x="3500111" y="2198044"/>
              <a:ext cx="33412" cy="50068"/>
            </a:xfrm>
            <a:custGeom>
              <a:avLst/>
              <a:gdLst/>
              <a:ahLst/>
              <a:cxnLst/>
              <a:rect l="l" t="t" r="r" b="b"/>
              <a:pathLst>
                <a:path w="2021" h="3028" extrusionOk="0">
                  <a:moveTo>
                    <a:pt x="1124" y="1"/>
                  </a:moveTo>
                  <a:lnTo>
                    <a:pt x="1" y="3027"/>
                  </a:lnTo>
                  <a:cubicBezTo>
                    <a:pt x="1" y="3027"/>
                    <a:pt x="1445" y="2885"/>
                    <a:pt x="1733" y="2451"/>
                  </a:cubicBezTo>
                  <a:cubicBezTo>
                    <a:pt x="2021" y="2018"/>
                    <a:pt x="1299" y="1295"/>
                    <a:pt x="1153" y="284"/>
                  </a:cubicBezTo>
                  <a:cubicBezTo>
                    <a:pt x="1140" y="197"/>
                    <a:pt x="1132" y="101"/>
                    <a:pt x="11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Google Shape;2062;p55">
              <a:extLst>
                <a:ext uri="{FF2B5EF4-FFF2-40B4-BE49-F238E27FC236}">
                  <a16:creationId xmlns:a16="http://schemas.microsoft.com/office/drawing/2014/main" id="{87D206A3-E962-4925-DF41-7247AE010237}"/>
                </a:ext>
              </a:extLst>
            </p:cNvPr>
            <p:cNvSpPr/>
            <p:nvPr/>
          </p:nvSpPr>
          <p:spPr>
            <a:xfrm>
              <a:off x="3495084" y="2193282"/>
              <a:ext cx="41761" cy="59675"/>
            </a:xfrm>
            <a:custGeom>
              <a:avLst/>
              <a:gdLst/>
              <a:ahLst/>
              <a:cxnLst/>
              <a:rect l="l" t="t" r="r" b="b"/>
              <a:pathLst>
                <a:path w="2526" h="3609" extrusionOk="0">
                  <a:moveTo>
                    <a:pt x="1432" y="0"/>
                  </a:moveTo>
                  <a:cubicBezTo>
                    <a:pt x="1423" y="0"/>
                    <a:pt x="1415" y="0"/>
                    <a:pt x="1407" y="1"/>
                  </a:cubicBezTo>
                  <a:cubicBezTo>
                    <a:pt x="1244" y="13"/>
                    <a:pt x="1127" y="151"/>
                    <a:pt x="1139" y="314"/>
                  </a:cubicBezTo>
                  <a:cubicBezTo>
                    <a:pt x="1147" y="418"/>
                    <a:pt x="1157" y="518"/>
                    <a:pt x="1169" y="614"/>
                  </a:cubicBezTo>
                  <a:cubicBezTo>
                    <a:pt x="1240" y="1107"/>
                    <a:pt x="1436" y="1533"/>
                    <a:pt x="1590" y="1875"/>
                  </a:cubicBezTo>
                  <a:cubicBezTo>
                    <a:pt x="1724" y="2167"/>
                    <a:pt x="1866" y="2472"/>
                    <a:pt x="1795" y="2576"/>
                  </a:cubicBezTo>
                  <a:cubicBezTo>
                    <a:pt x="1669" y="2768"/>
                    <a:pt x="906" y="2965"/>
                    <a:pt x="276" y="3027"/>
                  </a:cubicBezTo>
                  <a:cubicBezTo>
                    <a:pt x="117" y="3044"/>
                    <a:pt x="0" y="3186"/>
                    <a:pt x="16" y="3345"/>
                  </a:cubicBezTo>
                  <a:cubicBezTo>
                    <a:pt x="29" y="3495"/>
                    <a:pt x="159" y="3608"/>
                    <a:pt x="305" y="3608"/>
                  </a:cubicBezTo>
                  <a:cubicBezTo>
                    <a:pt x="313" y="3608"/>
                    <a:pt x="326" y="3608"/>
                    <a:pt x="334" y="3603"/>
                  </a:cubicBezTo>
                  <a:cubicBezTo>
                    <a:pt x="706" y="3566"/>
                    <a:pt x="1941" y="3408"/>
                    <a:pt x="2280" y="2898"/>
                  </a:cubicBezTo>
                  <a:cubicBezTo>
                    <a:pt x="2525" y="2526"/>
                    <a:pt x="2330" y="2092"/>
                    <a:pt x="2120" y="1633"/>
                  </a:cubicBezTo>
                  <a:cubicBezTo>
                    <a:pt x="1974" y="1312"/>
                    <a:pt x="1804" y="944"/>
                    <a:pt x="1745" y="535"/>
                  </a:cubicBezTo>
                  <a:cubicBezTo>
                    <a:pt x="1737" y="452"/>
                    <a:pt x="1724" y="360"/>
                    <a:pt x="1716" y="268"/>
                  </a:cubicBezTo>
                  <a:cubicBezTo>
                    <a:pt x="1704" y="114"/>
                    <a:pt x="1583" y="0"/>
                    <a:pt x="143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Google Shape;2063;p55">
              <a:extLst>
                <a:ext uri="{FF2B5EF4-FFF2-40B4-BE49-F238E27FC236}">
                  <a16:creationId xmlns:a16="http://schemas.microsoft.com/office/drawing/2014/main" id="{1F403765-0D2C-A851-8A1C-5D98C7DAC84F}"/>
                </a:ext>
              </a:extLst>
            </p:cNvPr>
            <p:cNvSpPr/>
            <p:nvPr/>
          </p:nvSpPr>
          <p:spPr>
            <a:xfrm>
              <a:off x="3432554" y="2265353"/>
              <a:ext cx="58046" cy="23364"/>
            </a:xfrm>
            <a:custGeom>
              <a:avLst/>
              <a:gdLst/>
              <a:ahLst/>
              <a:cxnLst/>
              <a:rect l="l" t="t" r="r" b="b"/>
              <a:pathLst>
                <a:path w="3511" h="1413" extrusionOk="0">
                  <a:moveTo>
                    <a:pt x="0" y="0"/>
                  </a:moveTo>
                  <a:lnTo>
                    <a:pt x="0" y="0"/>
                  </a:lnTo>
                  <a:cubicBezTo>
                    <a:pt x="548" y="1161"/>
                    <a:pt x="1601" y="1412"/>
                    <a:pt x="2412" y="1412"/>
                  </a:cubicBezTo>
                  <a:cubicBezTo>
                    <a:pt x="3033" y="1412"/>
                    <a:pt x="3511" y="1265"/>
                    <a:pt x="3511" y="126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Google Shape;2064;p55">
              <a:extLst>
                <a:ext uri="{FF2B5EF4-FFF2-40B4-BE49-F238E27FC236}">
                  <a16:creationId xmlns:a16="http://schemas.microsoft.com/office/drawing/2014/main" id="{693A6F0A-0BAD-6F9F-A5EC-332BCE0D7816}"/>
                </a:ext>
              </a:extLst>
            </p:cNvPr>
            <p:cNvSpPr/>
            <p:nvPr/>
          </p:nvSpPr>
          <p:spPr>
            <a:xfrm>
              <a:off x="3427081" y="2260509"/>
              <a:ext cx="68907" cy="33087"/>
            </a:xfrm>
            <a:custGeom>
              <a:avLst/>
              <a:gdLst/>
              <a:ahLst/>
              <a:cxnLst/>
              <a:rect l="l" t="t" r="r" b="b"/>
              <a:pathLst>
                <a:path w="4168" h="2001" extrusionOk="0">
                  <a:moveTo>
                    <a:pt x="333" y="1"/>
                  </a:moveTo>
                  <a:cubicBezTo>
                    <a:pt x="292" y="1"/>
                    <a:pt x="249" y="10"/>
                    <a:pt x="210" y="30"/>
                  </a:cubicBezTo>
                  <a:cubicBezTo>
                    <a:pt x="64" y="97"/>
                    <a:pt x="0" y="268"/>
                    <a:pt x="68" y="414"/>
                  </a:cubicBezTo>
                  <a:cubicBezTo>
                    <a:pt x="652" y="1654"/>
                    <a:pt x="1800" y="2001"/>
                    <a:pt x="2773" y="2001"/>
                  </a:cubicBezTo>
                  <a:cubicBezTo>
                    <a:pt x="3216" y="2001"/>
                    <a:pt x="3624" y="1930"/>
                    <a:pt x="3925" y="1837"/>
                  </a:cubicBezTo>
                  <a:cubicBezTo>
                    <a:pt x="4079" y="1787"/>
                    <a:pt x="4167" y="1625"/>
                    <a:pt x="4117" y="1475"/>
                  </a:cubicBezTo>
                  <a:cubicBezTo>
                    <a:pt x="4080" y="1350"/>
                    <a:pt x="3966" y="1268"/>
                    <a:pt x="3842" y="1268"/>
                  </a:cubicBezTo>
                  <a:cubicBezTo>
                    <a:pt x="3813" y="1268"/>
                    <a:pt x="3783" y="1273"/>
                    <a:pt x="3754" y="1282"/>
                  </a:cubicBezTo>
                  <a:cubicBezTo>
                    <a:pt x="3714" y="1293"/>
                    <a:pt x="3282" y="1422"/>
                    <a:pt x="2733" y="1422"/>
                  </a:cubicBezTo>
                  <a:cubicBezTo>
                    <a:pt x="2007" y="1422"/>
                    <a:pt x="1079" y="1196"/>
                    <a:pt x="594" y="168"/>
                  </a:cubicBezTo>
                  <a:cubicBezTo>
                    <a:pt x="545" y="63"/>
                    <a:pt x="441" y="1"/>
                    <a:pt x="3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Google Shape;2065;p55">
              <a:extLst>
                <a:ext uri="{FF2B5EF4-FFF2-40B4-BE49-F238E27FC236}">
                  <a16:creationId xmlns:a16="http://schemas.microsoft.com/office/drawing/2014/main" id="{7957D9FC-ACFB-38B9-0F2B-57C35FBDD923}"/>
                </a:ext>
              </a:extLst>
            </p:cNvPr>
            <p:cNvSpPr/>
            <p:nvPr/>
          </p:nvSpPr>
          <p:spPr>
            <a:xfrm>
              <a:off x="3402859" y="2104379"/>
              <a:ext cx="103543" cy="103559"/>
            </a:xfrm>
            <a:custGeom>
              <a:avLst/>
              <a:gdLst/>
              <a:ahLst/>
              <a:cxnLst/>
              <a:rect l="l" t="t" r="r" b="b"/>
              <a:pathLst>
                <a:path w="6263" h="6263" extrusionOk="0">
                  <a:moveTo>
                    <a:pt x="3132" y="288"/>
                  </a:moveTo>
                  <a:cubicBezTo>
                    <a:pt x="4702" y="288"/>
                    <a:pt x="5974" y="1562"/>
                    <a:pt x="5974" y="3132"/>
                  </a:cubicBezTo>
                  <a:cubicBezTo>
                    <a:pt x="5974" y="4697"/>
                    <a:pt x="4702" y="5970"/>
                    <a:pt x="3132" y="5970"/>
                  </a:cubicBezTo>
                  <a:cubicBezTo>
                    <a:pt x="1566" y="5970"/>
                    <a:pt x="293" y="4697"/>
                    <a:pt x="293" y="3132"/>
                  </a:cubicBezTo>
                  <a:cubicBezTo>
                    <a:pt x="293" y="1562"/>
                    <a:pt x="1566" y="288"/>
                    <a:pt x="3132" y="288"/>
                  </a:cubicBezTo>
                  <a:close/>
                  <a:moveTo>
                    <a:pt x="3132" y="1"/>
                  </a:moveTo>
                  <a:cubicBezTo>
                    <a:pt x="1407" y="1"/>
                    <a:pt x="1" y="1403"/>
                    <a:pt x="1" y="3132"/>
                  </a:cubicBezTo>
                  <a:cubicBezTo>
                    <a:pt x="1" y="4856"/>
                    <a:pt x="1407" y="6263"/>
                    <a:pt x="3132" y="6263"/>
                  </a:cubicBezTo>
                  <a:cubicBezTo>
                    <a:pt x="4860" y="6263"/>
                    <a:pt x="6263" y="4856"/>
                    <a:pt x="6263" y="3132"/>
                  </a:cubicBezTo>
                  <a:cubicBezTo>
                    <a:pt x="6263" y="1403"/>
                    <a:pt x="4860" y="1"/>
                    <a:pt x="3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Google Shape;2066;p55">
              <a:extLst>
                <a:ext uri="{FF2B5EF4-FFF2-40B4-BE49-F238E27FC236}">
                  <a16:creationId xmlns:a16="http://schemas.microsoft.com/office/drawing/2014/main" id="{81833109-329C-7162-D3C3-BF135389DFA5}"/>
                </a:ext>
              </a:extLst>
            </p:cNvPr>
            <p:cNvSpPr/>
            <p:nvPr/>
          </p:nvSpPr>
          <p:spPr>
            <a:xfrm>
              <a:off x="3519786" y="2104379"/>
              <a:ext cx="93475" cy="103559"/>
            </a:xfrm>
            <a:custGeom>
              <a:avLst/>
              <a:gdLst/>
              <a:ahLst/>
              <a:cxnLst/>
              <a:rect l="l" t="t" r="r" b="b"/>
              <a:pathLst>
                <a:path w="5654" h="6263" extrusionOk="0">
                  <a:moveTo>
                    <a:pt x="2827" y="288"/>
                  </a:moveTo>
                  <a:cubicBezTo>
                    <a:pt x="4225" y="288"/>
                    <a:pt x="5364" y="1562"/>
                    <a:pt x="5364" y="3132"/>
                  </a:cubicBezTo>
                  <a:cubicBezTo>
                    <a:pt x="5364" y="4697"/>
                    <a:pt x="4225" y="5970"/>
                    <a:pt x="2827" y="5970"/>
                  </a:cubicBezTo>
                  <a:cubicBezTo>
                    <a:pt x="1428" y="5970"/>
                    <a:pt x="289" y="4697"/>
                    <a:pt x="289" y="3132"/>
                  </a:cubicBezTo>
                  <a:cubicBezTo>
                    <a:pt x="289" y="1562"/>
                    <a:pt x="1428" y="288"/>
                    <a:pt x="2827" y="288"/>
                  </a:cubicBezTo>
                  <a:close/>
                  <a:moveTo>
                    <a:pt x="2827" y="1"/>
                  </a:moveTo>
                  <a:cubicBezTo>
                    <a:pt x="1266" y="1"/>
                    <a:pt x="0" y="1403"/>
                    <a:pt x="0" y="3132"/>
                  </a:cubicBezTo>
                  <a:cubicBezTo>
                    <a:pt x="0" y="4856"/>
                    <a:pt x="1266" y="6263"/>
                    <a:pt x="2827" y="6263"/>
                  </a:cubicBezTo>
                  <a:cubicBezTo>
                    <a:pt x="4384" y="6263"/>
                    <a:pt x="5653" y="4856"/>
                    <a:pt x="5653" y="3132"/>
                  </a:cubicBezTo>
                  <a:cubicBezTo>
                    <a:pt x="5653" y="1403"/>
                    <a:pt x="4384" y="1"/>
                    <a:pt x="282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Google Shape;2067;p55">
              <a:extLst>
                <a:ext uri="{FF2B5EF4-FFF2-40B4-BE49-F238E27FC236}">
                  <a16:creationId xmlns:a16="http://schemas.microsoft.com/office/drawing/2014/main" id="{3119EF8A-7379-53B2-9D93-BA683136D09C}"/>
                </a:ext>
              </a:extLst>
            </p:cNvPr>
            <p:cNvSpPr/>
            <p:nvPr/>
          </p:nvSpPr>
          <p:spPr>
            <a:xfrm>
              <a:off x="3332243" y="2153733"/>
              <a:ext cx="75537" cy="7821"/>
            </a:xfrm>
            <a:custGeom>
              <a:avLst/>
              <a:gdLst/>
              <a:ahLst/>
              <a:cxnLst/>
              <a:rect l="l" t="t" r="r" b="b"/>
              <a:pathLst>
                <a:path w="4569" h="473" extrusionOk="0">
                  <a:moveTo>
                    <a:pt x="4409" y="0"/>
                  </a:moveTo>
                  <a:lnTo>
                    <a:pt x="147" y="184"/>
                  </a:lnTo>
                  <a:cubicBezTo>
                    <a:pt x="63" y="189"/>
                    <a:pt x="0" y="255"/>
                    <a:pt x="5" y="334"/>
                  </a:cubicBezTo>
                  <a:cubicBezTo>
                    <a:pt x="9" y="414"/>
                    <a:pt x="71" y="472"/>
                    <a:pt x="151" y="472"/>
                  </a:cubicBezTo>
                  <a:lnTo>
                    <a:pt x="156" y="472"/>
                  </a:lnTo>
                  <a:lnTo>
                    <a:pt x="4422" y="293"/>
                  </a:lnTo>
                  <a:cubicBezTo>
                    <a:pt x="4505" y="289"/>
                    <a:pt x="4568" y="218"/>
                    <a:pt x="4564" y="139"/>
                  </a:cubicBezTo>
                  <a:cubicBezTo>
                    <a:pt x="4559" y="59"/>
                    <a:pt x="4480" y="0"/>
                    <a:pt x="440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Google Shape;2068;p55">
              <a:extLst>
                <a:ext uri="{FF2B5EF4-FFF2-40B4-BE49-F238E27FC236}">
                  <a16:creationId xmlns:a16="http://schemas.microsoft.com/office/drawing/2014/main" id="{F11AE08F-42E3-7C6D-A328-0BA2EA5F5F40}"/>
                </a:ext>
              </a:extLst>
            </p:cNvPr>
            <p:cNvSpPr/>
            <p:nvPr/>
          </p:nvSpPr>
          <p:spPr>
            <a:xfrm>
              <a:off x="3590335" y="2153733"/>
              <a:ext cx="22931" cy="4861"/>
            </a:xfrm>
            <a:custGeom>
              <a:avLst/>
              <a:gdLst/>
              <a:ahLst/>
              <a:cxnLst/>
              <a:rect l="l" t="t" r="r" b="b"/>
              <a:pathLst>
                <a:path w="1387" h="294" extrusionOk="0">
                  <a:moveTo>
                    <a:pt x="142" y="0"/>
                  </a:moveTo>
                  <a:cubicBezTo>
                    <a:pt x="62" y="0"/>
                    <a:pt x="0" y="64"/>
                    <a:pt x="0" y="147"/>
                  </a:cubicBezTo>
                  <a:cubicBezTo>
                    <a:pt x="0" y="226"/>
                    <a:pt x="62" y="293"/>
                    <a:pt x="142" y="293"/>
                  </a:cubicBezTo>
                  <a:lnTo>
                    <a:pt x="1240" y="293"/>
                  </a:lnTo>
                  <a:cubicBezTo>
                    <a:pt x="1319" y="293"/>
                    <a:pt x="1386" y="226"/>
                    <a:pt x="1386" y="147"/>
                  </a:cubicBezTo>
                  <a:cubicBezTo>
                    <a:pt x="1386" y="64"/>
                    <a:pt x="1319" y="0"/>
                    <a:pt x="124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Google Shape;2069;p55">
              <a:extLst>
                <a:ext uri="{FF2B5EF4-FFF2-40B4-BE49-F238E27FC236}">
                  <a16:creationId xmlns:a16="http://schemas.microsoft.com/office/drawing/2014/main" id="{6506DDC3-CE73-31C3-0192-4B115168648C}"/>
                </a:ext>
              </a:extLst>
            </p:cNvPr>
            <p:cNvSpPr/>
            <p:nvPr/>
          </p:nvSpPr>
          <p:spPr>
            <a:xfrm>
              <a:off x="3501632" y="2138621"/>
              <a:ext cx="25262" cy="4845"/>
            </a:xfrm>
            <a:custGeom>
              <a:avLst/>
              <a:gdLst/>
              <a:ahLst/>
              <a:cxnLst/>
              <a:rect l="l" t="t" r="r" b="b"/>
              <a:pathLst>
                <a:path w="1528" h="293" extrusionOk="0">
                  <a:moveTo>
                    <a:pt x="146" y="1"/>
                  </a:moveTo>
                  <a:cubicBezTo>
                    <a:pt x="63" y="1"/>
                    <a:pt x="0" y="63"/>
                    <a:pt x="0" y="146"/>
                  </a:cubicBezTo>
                  <a:cubicBezTo>
                    <a:pt x="0" y="226"/>
                    <a:pt x="63" y="292"/>
                    <a:pt x="146" y="292"/>
                  </a:cubicBezTo>
                  <a:lnTo>
                    <a:pt x="1383" y="292"/>
                  </a:lnTo>
                  <a:cubicBezTo>
                    <a:pt x="1466" y="292"/>
                    <a:pt x="1528" y="226"/>
                    <a:pt x="1528" y="146"/>
                  </a:cubicBezTo>
                  <a:cubicBezTo>
                    <a:pt x="1528" y="63"/>
                    <a:pt x="1466" y="1"/>
                    <a:pt x="138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Google Shape;2070;p55">
              <a:extLst>
                <a:ext uri="{FF2B5EF4-FFF2-40B4-BE49-F238E27FC236}">
                  <a16:creationId xmlns:a16="http://schemas.microsoft.com/office/drawing/2014/main" id="{D9878958-9052-1C77-5430-01B49A1A693D}"/>
                </a:ext>
              </a:extLst>
            </p:cNvPr>
            <p:cNvSpPr/>
            <p:nvPr/>
          </p:nvSpPr>
          <p:spPr>
            <a:xfrm>
              <a:off x="3139972" y="1843937"/>
              <a:ext cx="534611" cy="569763"/>
            </a:xfrm>
            <a:custGeom>
              <a:avLst/>
              <a:gdLst/>
              <a:ahLst/>
              <a:cxnLst/>
              <a:rect l="l" t="t" r="r" b="b"/>
              <a:pathLst>
                <a:path w="32337" h="34458" extrusionOk="0">
                  <a:moveTo>
                    <a:pt x="14863" y="0"/>
                  </a:moveTo>
                  <a:cubicBezTo>
                    <a:pt x="13418" y="0"/>
                    <a:pt x="11673" y="242"/>
                    <a:pt x="9747" y="995"/>
                  </a:cubicBezTo>
                  <a:cubicBezTo>
                    <a:pt x="2103" y="3988"/>
                    <a:pt x="2274" y="14200"/>
                    <a:pt x="4170" y="20704"/>
                  </a:cubicBezTo>
                  <a:cubicBezTo>
                    <a:pt x="4741" y="22666"/>
                    <a:pt x="6115" y="25651"/>
                    <a:pt x="4858" y="27622"/>
                  </a:cubicBezTo>
                  <a:cubicBezTo>
                    <a:pt x="4580" y="28061"/>
                    <a:pt x="4118" y="28260"/>
                    <a:pt x="3652" y="28260"/>
                  </a:cubicBezTo>
                  <a:cubicBezTo>
                    <a:pt x="2798" y="28260"/>
                    <a:pt x="1930" y="27590"/>
                    <a:pt x="2149" y="26494"/>
                  </a:cubicBezTo>
                  <a:cubicBezTo>
                    <a:pt x="2487" y="24799"/>
                    <a:pt x="3051" y="25363"/>
                    <a:pt x="3506" y="25138"/>
                  </a:cubicBezTo>
                  <a:cubicBezTo>
                    <a:pt x="3957" y="24912"/>
                    <a:pt x="3280" y="24687"/>
                    <a:pt x="2261" y="24344"/>
                  </a:cubicBezTo>
                  <a:cubicBezTo>
                    <a:pt x="2123" y="24298"/>
                    <a:pt x="1987" y="24275"/>
                    <a:pt x="1855" y="24275"/>
                  </a:cubicBezTo>
                  <a:cubicBezTo>
                    <a:pt x="1016" y="24275"/>
                    <a:pt x="337" y="25212"/>
                    <a:pt x="228" y="27171"/>
                  </a:cubicBezTo>
                  <a:cubicBezTo>
                    <a:pt x="1" y="31282"/>
                    <a:pt x="4012" y="34458"/>
                    <a:pt x="7701" y="34458"/>
                  </a:cubicBezTo>
                  <a:cubicBezTo>
                    <a:pt x="9485" y="34458"/>
                    <a:pt x="11193" y="33715"/>
                    <a:pt x="12311" y="31976"/>
                  </a:cubicBezTo>
                  <a:cubicBezTo>
                    <a:pt x="13708" y="29650"/>
                    <a:pt x="12473" y="25609"/>
                    <a:pt x="11864" y="22691"/>
                  </a:cubicBezTo>
                  <a:cubicBezTo>
                    <a:pt x="11667" y="21747"/>
                    <a:pt x="11550" y="20595"/>
                    <a:pt x="11479" y="19614"/>
                  </a:cubicBezTo>
                  <a:cubicBezTo>
                    <a:pt x="12406" y="19472"/>
                    <a:pt x="13625" y="19084"/>
                    <a:pt x="14297" y="18186"/>
                  </a:cubicBezTo>
                  <a:cubicBezTo>
                    <a:pt x="14920" y="17360"/>
                    <a:pt x="15383" y="16454"/>
                    <a:pt x="15667" y="15824"/>
                  </a:cubicBezTo>
                  <a:cubicBezTo>
                    <a:pt x="16076" y="15832"/>
                    <a:pt x="16502" y="15853"/>
                    <a:pt x="16965" y="15899"/>
                  </a:cubicBezTo>
                  <a:cubicBezTo>
                    <a:pt x="17098" y="15912"/>
                    <a:pt x="17229" y="15919"/>
                    <a:pt x="17357" y="15919"/>
                  </a:cubicBezTo>
                  <a:cubicBezTo>
                    <a:pt x="21703" y="15919"/>
                    <a:pt x="23022" y="8447"/>
                    <a:pt x="23022" y="8447"/>
                  </a:cubicBezTo>
                  <a:cubicBezTo>
                    <a:pt x="23022" y="8447"/>
                    <a:pt x="25348" y="12872"/>
                    <a:pt x="26049" y="14504"/>
                  </a:cubicBezTo>
                  <a:lnTo>
                    <a:pt x="26746" y="16132"/>
                  </a:lnTo>
                  <a:cubicBezTo>
                    <a:pt x="26746" y="16132"/>
                    <a:pt x="26767" y="16135"/>
                    <a:pt x="26806" y="16135"/>
                  </a:cubicBezTo>
                  <a:cubicBezTo>
                    <a:pt x="27139" y="16135"/>
                    <a:pt x="28805" y="15948"/>
                    <a:pt x="30471" y="12408"/>
                  </a:cubicBezTo>
                  <a:cubicBezTo>
                    <a:pt x="32336" y="8447"/>
                    <a:pt x="30240" y="2160"/>
                    <a:pt x="25816" y="1462"/>
                  </a:cubicBezTo>
                  <a:cubicBezTo>
                    <a:pt x="21390" y="766"/>
                    <a:pt x="19061" y="766"/>
                    <a:pt x="19061" y="766"/>
                  </a:cubicBezTo>
                  <a:cubicBezTo>
                    <a:pt x="19061" y="766"/>
                    <a:pt x="17437" y="0"/>
                    <a:pt x="1486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Google Shape;2071;p55">
              <a:extLst>
                <a:ext uri="{FF2B5EF4-FFF2-40B4-BE49-F238E27FC236}">
                  <a16:creationId xmlns:a16="http://schemas.microsoft.com/office/drawing/2014/main" id="{1F86D474-5D34-4013-6891-7F70B243A14D}"/>
                </a:ext>
              </a:extLst>
            </p:cNvPr>
            <p:cNvSpPr/>
            <p:nvPr/>
          </p:nvSpPr>
          <p:spPr>
            <a:xfrm>
              <a:off x="3135525" y="1839010"/>
              <a:ext cx="530429" cy="579552"/>
            </a:xfrm>
            <a:custGeom>
              <a:avLst/>
              <a:gdLst/>
              <a:ahLst/>
              <a:cxnLst/>
              <a:rect l="l" t="t" r="r" b="b"/>
              <a:pathLst>
                <a:path w="32084" h="35050" extrusionOk="0">
                  <a:moveTo>
                    <a:pt x="15127" y="595"/>
                  </a:moveTo>
                  <a:cubicBezTo>
                    <a:pt x="17603" y="595"/>
                    <a:pt x="19182" y="1313"/>
                    <a:pt x="19208" y="1326"/>
                  </a:cubicBezTo>
                  <a:cubicBezTo>
                    <a:pt x="19246" y="1343"/>
                    <a:pt x="19288" y="1351"/>
                    <a:pt x="19330" y="1351"/>
                  </a:cubicBezTo>
                  <a:cubicBezTo>
                    <a:pt x="19355" y="1351"/>
                    <a:pt x="21692" y="1359"/>
                    <a:pt x="26039" y="2049"/>
                  </a:cubicBezTo>
                  <a:cubicBezTo>
                    <a:pt x="27704" y="2311"/>
                    <a:pt x="29149" y="3443"/>
                    <a:pt x="30096" y="5238"/>
                  </a:cubicBezTo>
                  <a:cubicBezTo>
                    <a:pt x="31311" y="7530"/>
                    <a:pt x="31466" y="10482"/>
                    <a:pt x="30476" y="12581"/>
                  </a:cubicBezTo>
                  <a:cubicBezTo>
                    <a:pt x="29052" y="15608"/>
                    <a:pt x="27659" y="16063"/>
                    <a:pt x="27203" y="16130"/>
                  </a:cubicBezTo>
                  <a:lnTo>
                    <a:pt x="26586" y="14685"/>
                  </a:lnTo>
                  <a:cubicBezTo>
                    <a:pt x="25888" y="13066"/>
                    <a:pt x="23642" y="8791"/>
                    <a:pt x="23546" y="8611"/>
                  </a:cubicBezTo>
                  <a:cubicBezTo>
                    <a:pt x="23494" y="8515"/>
                    <a:pt x="23389" y="8454"/>
                    <a:pt x="23284" y="8454"/>
                  </a:cubicBezTo>
                  <a:cubicBezTo>
                    <a:pt x="23271" y="8454"/>
                    <a:pt x="23258" y="8455"/>
                    <a:pt x="23245" y="8457"/>
                  </a:cubicBezTo>
                  <a:cubicBezTo>
                    <a:pt x="23120" y="8478"/>
                    <a:pt x="23025" y="8573"/>
                    <a:pt x="23004" y="8695"/>
                  </a:cubicBezTo>
                  <a:cubicBezTo>
                    <a:pt x="22991" y="8772"/>
                    <a:pt x="21678" y="15927"/>
                    <a:pt x="17623" y="15927"/>
                  </a:cubicBezTo>
                  <a:cubicBezTo>
                    <a:pt x="17506" y="15927"/>
                    <a:pt x="17386" y="15921"/>
                    <a:pt x="17264" y="15908"/>
                  </a:cubicBezTo>
                  <a:cubicBezTo>
                    <a:pt x="16842" y="15867"/>
                    <a:pt x="16412" y="15842"/>
                    <a:pt x="15944" y="15829"/>
                  </a:cubicBezTo>
                  <a:cubicBezTo>
                    <a:pt x="15939" y="15829"/>
                    <a:pt x="15933" y="15829"/>
                    <a:pt x="15928" y="15829"/>
                  </a:cubicBezTo>
                  <a:cubicBezTo>
                    <a:pt x="15820" y="15829"/>
                    <a:pt x="15716" y="15902"/>
                    <a:pt x="15673" y="16001"/>
                  </a:cubicBezTo>
                  <a:cubicBezTo>
                    <a:pt x="15397" y="16606"/>
                    <a:pt x="14942" y="17500"/>
                    <a:pt x="14333" y="18313"/>
                  </a:cubicBezTo>
                  <a:cubicBezTo>
                    <a:pt x="13661" y="19211"/>
                    <a:pt x="12399" y="19519"/>
                    <a:pt x="11703" y="19625"/>
                  </a:cubicBezTo>
                  <a:cubicBezTo>
                    <a:pt x="11557" y="19650"/>
                    <a:pt x="11447" y="19783"/>
                    <a:pt x="11457" y="19933"/>
                  </a:cubicBezTo>
                  <a:cubicBezTo>
                    <a:pt x="11548" y="21194"/>
                    <a:pt x="11682" y="22242"/>
                    <a:pt x="11848" y="23047"/>
                  </a:cubicBezTo>
                  <a:cubicBezTo>
                    <a:pt x="11936" y="23465"/>
                    <a:pt x="12037" y="23908"/>
                    <a:pt x="12137" y="24367"/>
                  </a:cubicBezTo>
                  <a:cubicBezTo>
                    <a:pt x="12730" y="26980"/>
                    <a:pt x="13468" y="30228"/>
                    <a:pt x="12337" y="32119"/>
                  </a:cubicBezTo>
                  <a:cubicBezTo>
                    <a:pt x="11230" y="33838"/>
                    <a:pt x="9561" y="34458"/>
                    <a:pt x="7951" y="34458"/>
                  </a:cubicBezTo>
                  <a:cubicBezTo>
                    <a:pt x="7219" y="34458"/>
                    <a:pt x="6500" y="34330"/>
                    <a:pt x="5850" y="34118"/>
                  </a:cubicBezTo>
                  <a:cubicBezTo>
                    <a:pt x="3278" y="33284"/>
                    <a:pt x="602" y="30854"/>
                    <a:pt x="786" y="27485"/>
                  </a:cubicBezTo>
                  <a:cubicBezTo>
                    <a:pt x="857" y="26245"/>
                    <a:pt x="1178" y="25344"/>
                    <a:pt x="1671" y="25010"/>
                  </a:cubicBezTo>
                  <a:cubicBezTo>
                    <a:pt x="1809" y="24914"/>
                    <a:pt x="1963" y="24864"/>
                    <a:pt x="2126" y="24864"/>
                  </a:cubicBezTo>
                  <a:cubicBezTo>
                    <a:pt x="2226" y="24864"/>
                    <a:pt x="2330" y="24885"/>
                    <a:pt x="2439" y="24918"/>
                  </a:cubicBezTo>
                  <a:cubicBezTo>
                    <a:pt x="2723" y="25014"/>
                    <a:pt x="3052" y="25122"/>
                    <a:pt x="3299" y="25218"/>
                  </a:cubicBezTo>
                  <a:cubicBezTo>
                    <a:pt x="2823" y="25255"/>
                    <a:pt x="2389" y="25452"/>
                    <a:pt x="2135" y="26733"/>
                  </a:cubicBezTo>
                  <a:cubicBezTo>
                    <a:pt x="1959" y="27602"/>
                    <a:pt x="2372" y="28378"/>
                    <a:pt x="3191" y="28708"/>
                  </a:cubicBezTo>
                  <a:cubicBezTo>
                    <a:pt x="3435" y="28806"/>
                    <a:pt x="3684" y="28853"/>
                    <a:pt x="3926" y="28853"/>
                  </a:cubicBezTo>
                  <a:cubicBezTo>
                    <a:pt x="4512" y="28853"/>
                    <a:pt x="5055" y="28577"/>
                    <a:pt x="5374" y="28078"/>
                  </a:cubicBezTo>
                  <a:cubicBezTo>
                    <a:pt x="6493" y="26320"/>
                    <a:pt x="5695" y="23912"/>
                    <a:pt x="5052" y="21974"/>
                  </a:cubicBezTo>
                  <a:cubicBezTo>
                    <a:pt x="4927" y="21603"/>
                    <a:pt x="4810" y="21248"/>
                    <a:pt x="4719" y="20922"/>
                  </a:cubicBezTo>
                  <a:cubicBezTo>
                    <a:pt x="3040" y="15174"/>
                    <a:pt x="2297" y="4629"/>
                    <a:pt x="10125" y="1565"/>
                  </a:cubicBezTo>
                  <a:cubicBezTo>
                    <a:pt x="12003" y="830"/>
                    <a:pt x="13712" y="595"/>
                    <a:pt x="15127" y="595"/>
                  </a:cubicBezTo>
                  <a:close/>
                  <a:moveTo>
                    <a:pt x="15153" y="0"/>
                  </a:moveTo>
                  <a:cubicBezTo>
                    <a:pt x="13676" y="0"/>
                    <a:pt x="11890" y="249"/>
                    <a:pt x="9912" y="1022"/>
                  </a:cubicBezTo>
                  <a:cubicBezTo>
                    <a:pt x="1696" y="4240"/>
                    <a:pt x="2430" y="15145"/>
                    <a:pt x="4158" y="21081"/>
                  </a:cubicBezTo>
                  <a:cubicBezTo>
                    <a:pt x="4255" y="21415"/>
                    <a:pt x="4376" y="21779"/>
                    <a:pt x="4501" y="22158"/>
                  </a:cubicBezTo>
                  <a:cubicBezTo>
                    <a:pt x="5102" y="23978"/>
                    <a:pt x="5854" y="26241"/>
                    <a:pt x="4885" y="27765"/>
                  </a:cubicBezTo>
                  <a:cubicBezTo>
                    <a:pt x="4653" y="28126"/>
                    <a:pt x="4287" y="28267"/>
                    <a:pt x="3930" y="28267"/>
                  </a:cubicBezTo>
                  <a:cubicBezTo>
                    <a:pt x="3747" y="28267"/>
                    <a:pt x="3566" y="28230"/>
                    <a:pt x="3407" y="28166"/>
                  </a:cubicBezTo>
                  <a:cubicBezTo>
                    <a:pt x="2973" y="27995"/>
                    <a:pt x="2560" y="27556"/>
                    <a:pt x="2702" y="26847"/>
                  </a:cubicBezTo>
                  <a:cubicBezTo>
                    <a:pt x="2911" y="25816"/>
                    <a:pt x="3132" y="25807"/>
                    <a:pt x="3416" y="25794"/>
                  </a:cubicBezTo>
                  <a:cubicBezTo>
                    <a:pt x="3557" y="25790"/>
                    <a:pt x="3729" y="25781"/>
                    <a:pt x="3904" y="25694"/>
                  </a:cubicBezTo>
                  <a:cubicBezTo>
                    <a:pt x="4168" y="25561"/>
                    <a:pt x="4214" y="25386"/>
                    <a:pt x="4205" y="25260"/>
                  </a:cubicBezTo>
                  <a:cubicBezTo>
                    <a:pt x="4180" y="24889"/>
                    <a:pt x="3692" y="24725"/>
                    <a:pt x="2623" y="24367"/>
                  </a:cubicBezTo>
                  <a:cubicBezTo>
                    <a:pt x="2453" y="24311"/>
                    <a:pt x="2286" y="24284"/>
                    <a:pt x="2124" y="24284"/>
                  </a:cubicBezTo>
                  <a:cubicBezTo>
                    <a:pt x="1846" y="24284"/>
                    <a:pt x="1582" y="24364"/>
                    <a:pt x="1345" y="24525"/>
                  </a:cubicBezTo>
                  <a:cubicBezTo>
                    <a:pt x="682" y="24976"/>
                    <a:pt x="289" y="25987"/>
                    <a:pt x="206" y="27452"/>
                  </a:cubicBezTo>
                  <a:cubicBezTo>
                    <a:pt x="0" y="31130"/>
                    <a:pt x="2894" y="33772"/>
                    <a:pt x="5670" y="34670"/>
                  </a:cubicBezTo>
                  <a:cubicBezTo>
                    <a:pt x="6451" y="34924"/>
                    <a:pt x="7223" y="35049"/>
                    <a:pt x="7962" y="35049"/>
                  </a:cubicBezTo>
                  <a:cubicBezTo>
                    <a:pt x="9970" y="35049"/>
                    <a:pt x="11732" y="34132"/>
                    <a:pt x="12830" y="32424"/>
                  </a:cubicBezTo>
                  <a:cubicBezTo>
                    <a:pt x="14087" y="30328"/>
                    <a:pt x="13322" y="26951"/>
                    <a:pt x="12705" y="24237"/>
                  </a:cubicBezTo>
                  <a:cubicBezTo>
                    <a:pt x="12605" y="23783"/>
                    <a:pt x="12505" y="23344"/>
                    <a:pt x="12416" y="22931"/>
                  </a:cubicBezTo>
                  <a:cubicBezTo>
                    <a:pt x="12266" y="22205"/>
                    <a:pt x="12145" y="21273"/>
                    <a:pt x="12058" y="20155"/>
                  </a:cubicBezTo>
                  <a:cubicBezTo>
                    <a:pt x="12867" y="20000"/>
                    <a:pt x="14087" y="19612"/>
                    <a:pt x="14800" y="18660"/>
                  </a:cubicBezTo>
                  <a:cubicBezTo>
                    <a:pt x="15385" y="17879"/>
                    <a:pt x="15831" y="17040"/>
                    <a:pt x="16119" y="16418"/>
                  </a:cubicBezTo>
                  <a:cubicBezTo>
                    <a:pt x="16503" y="16430"/>
                    <a:pt x="16854" y="16452"/>
                    <a:pt x="17205" y="16485"/>
                  </a:cubicBezTo>
                  <a:cubicBezTo>
                    <a:pt x="17355" y="16502"/>
                    <a:pt x="17497" y="16510"/>
                    <a:pt x="17634" y="16510"/>
                  </a:cubicBezTo>
                  <a:cubicBezTo>
                    <a:pt x="21333" y="16510"/>
                    <a:pt x="22920" y="11571"/>
                    <a:pt x="23404" y="9592"/>
                  </a:cubicBezTo>
                  <a:cubicBezTo>
                    <a:pt x="24089" y="10908"/>
                    <a:pt x="25534" y="13704"/>
                    <a:pt x="26051" y="14916"/>
                  </a:cubicBezTo>
                  <a:lnTo>
                    <a:pt x="26748" y="16544"/>
                  </a:lnTo>
                  <a:cubicBezTo>
                    <a:pt x="26790" y="16639"/>
                    <a:pt x="26877" y="16706"/>
                    <a:pt x="26977" y="16719"/>
                  </a:cubicBezTo>
                  <a:cubicBezTo>
                    <a:pt x="26986" y="16720"/>
                    <a:pt x="27018" y="16724"/>
                    <a:pt x="27070" y="16724"/>
                  </a:cubicBezTo>
                  <a:cubicBezTo>
                    <a:pt x="27497" y="16724"/>
                    <a:pt x="29283" y="16486"/>
                    <a:pt x="31002" y="12828"/>
                  </a:cubicBezTo>
                  <a:cubicBezTo>
                    <a:pt x="32083" y="10536"/>
                    <a:pt x="31929" y="7451"/>
                    <a:pt x="30609" y="4966"/>
                  </a:cubicBezTo>
                  <a:cubicBezTo>
                    <a:pt x="29574" y="3005"/>
                    <a:pt x="27979" y="1765"/>
                    <a:pt x="26131" y="1473"/>
                  </a:cubicBezTo>
                  <a:cubicBezTo>
                    <a:pt x="22077" y="833"/>
                    <a:pt x="19802" y="775"/>
                    <a:pt x="19397" y="771"/>
                  </a:cubicBezTo>
                  <a:cubicBezTo>
                    <a:pt x="19064" y="625"/>
                    <a:pt x="17496" y="0"/>
                    <a:pt x="1515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Google Shape;2072;p55">
              <a:extLst>
                <a:ext uri="{FF2B5EF4-FFF2-40B4-BE49-F238E27FC236}">
                  <a16:creationId xmlns:a16="http://schemas.microsoft.com/office/drawing/2014/main" id="{9C0C5A99-3C5B-EBEC-D897-4DF5851E9822}"/>
                </a:ext>
              </a:extLst>
            </p:cNvPr>
            <p:cNvSpPr/>
            <p:nvPr/>
          </p:nvSpPr>
          <p:spPr>
            <a:xfrm>
              <a:off x="3513718" y="1949853"/>
              <a:ext cx="105610" cy="152486"/>
            </a:xfrm>
            <a:custGeom>
              <a:avLst/>
              <a:gdLst/>
              <a:ahLst/>
              <a:cxnLst/>
              <a:rect l="l" t="t" r="r" b="b"/>
              <a:pathLst>
                <a:path w="6388" h="9222" extrusionOk="0">
                  <a:moveTo>
                    <a:pt x="166" y="0"/>
                  </a:moveTo>
                  <a:cubicBezTo>
                    <a:pt x="106" y="0"/>
                    <a:pt x="49" y="36"/>
                    <a:pt x="30" y="96"/>
                  </a:cubicBezTo>
                  <a:cubicBezTo>
                    <a:pt x="0" y="175"/>
                    <a:pt x="42" y="254"/>
                    <a:pt x="117" y="283"/>
                  </a:cubicBezTo>
                  <a:cubicBezTo>
                    <a:pt x="176" y="300"/>
                    <a:pt x="5744" y="2254"/>
                    <a:pt x="5916" y="5510"/>
                  </a:cubicBezTo>
                  <a:cubicBezTo>
                    <a:pt x="6082" y="8657"/>
                    <a:pt x="5319" y="8933"/>
                    <a:pt x="5319" y="8933"/>
                  </a:cubicBezTo>
                  <a:cubicBezTo>
                    <a:pt x="5240" y="8950"/>
                    <a:pt x="5189" y="9025"/>
                    <a:pt x="5201" y="9104"/>
                  </a:cubicBezTo>
                  <a:cubicBezTo>
                    <a:pt x="5218" y="9175"/>
                    <a:pt x="5277" y="9222"/>
                    <a:pt x="5348" y="9222"/>
                  </a:cubicBezTo>
                  <a:lnTo>
                    <a:pt x="5373" y="9222"/>
                  </a:lnTo>
                  <a:cubicBezTo>
                    <a:pt x="5477" y="9200"/>
                    <a:pt x="6388" y="8917"/>
                    <a:pt x="6203" y="5497"/>
                  </a:cubicBezTo>
                  <a:cubicBezTo>
                    <a:pt x="6024" y="2045"/>
                    <a:pt x="451" y="87"/>
                    <a:pt x="213" y="8"/>
                  </a:cubicBezTo>
                  <a:cubicBezTo>
                    <a:pt x="197" y="3"/>
                    <a:pt x="181" y="0"/>
                    <a:pt x="1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Google Shape;2073;p55">
              <a:extLst>
                <a:ext uri="{FF2B5EF4-FFF2-40B4-BE49-F238E27FC236}">
                  <a16:creationId xmlns:a16="http://schemas.microsoft.com/office/drawing/2014/main" id="{4114ECAC-F396-00F9-1E6E-D1BA2CC4D4D1}"/>
                </a:ext>
              </a:extLst>
            </p:cNvPr>
            <p:cNvSpPr/>
            <p:nvPr/>
          </p:nvSpPr>
          <p:spPr>
            <a:xfrm>
              <a:off x="3501979" y="1925780"/>
              <a:ext cx="123564" cy="46579"/>
            </a:xfrm>
            <a:custGeom>
              <a:avLst/>
              <a:gdLst/>
              <a:ahLst/>
              <a:cxnLst/>
              <a:rect l="l" t="t" r="r" b="b"/>
              <a:pathLst>
                <a:path w="7474" h="2817" extrusionOk="0">
                  <a:moveTo>
                    <a:pt x="2231" y="1"/>
                  </a:moveTo>
                  <a:cubicBezTo>
                    <a:pt x="1048" y="1"/>
                    <a:pt x="149" y="202"/>
                    <a:pt x="125" y="207"/>
                  </a:cubicBezTo>
                  <a:cubicBezTo>
                    <a:pt x="50" y="228"/>
                    <a:pt x="0" y="304"/>
                    <a:pt x="21" y="383"/>
                  </a:cubicBezTo>
                  <a:cubicBezTo>
                    <a:pt x="36" y="450"/>
                    <a:pt x="94" y="496"/>
                    <a:pt x="157" y="496"/>
                  </a:cubicBezTo>
                  <a:cubicBezTo>
                    <a:pt x="169" y="496"/>
                    <a:pt x="181" y="494"/>
                    <a:pt x="192" y="491"/>
                  </a:cubicBezTo>
                  <a:cubicBezTo>
                    <a:pt x="214" y="486"/>
                    <a:pt x="1093" y="289"/>
                    <a:pt x="2242" y="289"/>
                  </a:cubicBezTo>
                  <a:cubicBezTo>
                    <a:pt x="3914" y="289"/>
                    <a:pt x="6160" y="706"/>
                    <a:pt x="7177" y="2737"/>
                  </a:cubicBezTo>
                  <a:cubicBezTo>
                    <a:pt x="7202" y="2787"/>
                    <a:pt x="7252" y="2816"/>
                    <a:pt x="7306" y="2816"/>
                  </a:cubicBezTo>
                  <a:cubicBezTo>
                    <a:pt x="7327" y="2816"/>
                    <a:pt x="7352" y="2812"/>
                    <a:pt x="7373" y="2804"/>
                  </a:cubicBezTo>
                  <a:cubicBezTo>
                    <a:pt x="7443" y="2766"/>
                    <a:pt x="7473" y="2679"/>
                    <a:pt x="7435" y="2608"/>
                  </a:cubicBezTo>
                  <a:cubicBezTo>
                    <a:pt x="6352" y="441"/>
                    <a:pt x="398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Google Shape;2074;p55">
              <a:extLst>
                <a:ext uri="{FF2B5EF4-FFF2-40B4-BE49-F238E27FC236}">
                  <a16:creationId xmlns:a16="http://schemas.microsoft.com/office/drawing/2014/main" id="{9AA593E0-5725-2669-B12B-E5681D394089}"/>
                </a:ext>
              </a:extLst>
            </p:cNvPr>
            <p:cNvSpPr/>
            <p:nvPr/>
          </p:nvSpPr>
          <p:spPr>
            <a:xfrm>
              <a:off x="3224708" y="1870077"/>
              <a:ext cx="280441" cy="350443"/>
            </a:xfrm>
            <a:custGeom>
              <a:avLst/>
              <a:gdLst/>
              <a:ahLst/>
              <a:cxnLst/>
              <a:rect l="l" t="t" r="r" b="b"/>
              <a:pathLst>
                <a:path w="16963" h="21194" extrusionOk="0">
                  <a:moveTo>
                    <a:pt x="10320" y="1"/>
                  </a:moveTo>
                  <a:cubicBezTo>
                    <a:pt x="10267" y="1"/>
                    <a:pt x="10215" y="29"/>
                    <a:pt x="10191" y="82"/>
                  </a:cubicBezTo>
                  <a:cubicBezTo>
                    <a:pt x="10153" y="153"/>
                    <a:pt x="10182" y="241"/>
                    <a:pt x="10254" y="274"/>
                  </a:cubicBezTo>
                  <a:cubicBezTo>
                    <a:pt x="10308" y="303"/>
                    <a:pt x="15572" y="2958"/>
                    <a:pt x="16436" y="5376"/>
                  </a:cubicBezTo>
                  <a:cubicBezTo>
                    <a:pt x="16662" y="6006"/>
                    <a:pt x="16516" y="6854"/>
                    <a:pt x="16019" y="7831"/>
                  </a:cubicBezTo>
                  <a:cubicBezTo>
                    <a:pt x="14829" y="10168"/>
                    <a:pt x="11899" y="12773"/>
                    <a:pt x="9745" y="13407"/>
                  </a:cubicBezTo>
                  <a:cubicBezTo>
                    <a:pt x="8483" y="13775"/>
                    <a:pt x="7369" y="13804"/>
                    <a:pt x="6288" y="13829"/>
                  </a:cubicBezTo>
                  <a:cubicBezTo>
                    <a:pt x="4839" y="13867"/>
                    <a:pt x="3474" y="13900"/>
                    <a:pt x="2192" y="14856"/>
                  </a:cubicBezTo>
                  <a:cubicBezTo>
                    <a:pt x="1" y="16501"/>
                    <a:pt x="852" y="20889"/>
                    <a:pt x="890" y="21077"/>
                  </a:cubicBezTo>
                  <a:cubicBezTo>
                    <a:pt x="903" y="21147"/>
                    <a:pt x="961" y="21193"/>
                    <a:pt x="1032" y="21193"/>
                  </a:cubicBezTo>
                  <a:cubicBezTo>
                    <a:pt x="1040" y="21193"/>
                    <a:pt x="1049" y="21193"/>
                    <a:pt x="1057" y="21189"/>
                  </a:cubicBezTo>
                  <a:cubicBezTo>
                    <a:pt x="1136" y="21177"/>
                    <a:pt x="1190" y="21097"/>
                    <a:pt x="1174" y="21018"/>
                  </a:cubicBezTo>
                  <a:cubicBezTo>
                    <a:pt x="1165" y="20977"/>
                    <a:pt x="322" y="16626"/>
                    <a:pt x="2367" y="15091"/>
                  </a:cubicBezTo>
                  <a:cubicBezTo>
                    <a:pt x="3574" y="14189"/>
                    <a:pt x="4835" y="14155"/>
                    <a:pt x="6296" y="14122"/>
                  </a:cubicBezTo>
                  <a:cubicBezTo>
                    <a:pt x="7344" y="14097"/>
                    <a:pt x="8529" y="14068"/>
                    <a:pt x="9824" y="13683"/>
                  </a:cubicBezTo>
                  <a:cubicBezTo>
                    <a:pt x="12045" y="13032"/>
                    <a:pt x="15059" y="10356"/>
                    <a:pt x="16278" y="7960"/>
                  </a:cubicBezTo>
                  <a:cubicBezTo>
                    <a:pt x="16812" y="6912"/>
                    <a:pt x="16962" y="5985"/>
                    <a:pt x="16708" y="5280"/>
                  </a:cubicBezTo>
                  <a:cubicBezTo>
                    <a:pt x="15806" y="2750"/>
                    <a:pt x="10604" y="128"/>
                    <a:pt x="10383" y="16"/>
                  </a:cubicBezTo>
                  <a:cubicBezTo>
                    <a:pt x="10363" y="5"/>
                    <a:pt x="10342" y="1"/>
                    <a:pt x="103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Google Shape;2075;p55">
              <a:extLst>
                <a:ext uri="{FF2B5EF4-FFF2-40B4-BE49-F238E27FC236}">
                  <a16:creationId xmlns:a16="http://schemas.microsoft.com/office/drawing/2014/main" id="{D77D886F-A059-2654-BABC-E27482A1A3EB}"/>
                </a:ext>
              </a:extLst>
            </p:cNvPr>
            <p:cNvSpPr/>
            <p:nvPr/>
          </p:nvSpPr>
          <p:spPr>
            <a:xfrm>
              <a:off x="3189094" y="1932096"/>
              <a:ext cx="270918" cy="205728"/>
            </a:xfrm>
            <a:custGeom>
              <a:avLst/>
              <a:gdLst/>
              <a:ahLst/>
              <a:cxnLst/>
              <a:rect l="l" t="t" r="r" b="b"/>
              <a:pathLst>
                <a:path w="16387" h="12442" extrusionOk="0">
                  <a:moveTo>
                    <a:pt x="16218" y="0"/>
                  </a:moveTo>
                  <a:cubicBezTo>
                    <a:pt x="16152" y="0"/>
                    <a:pt x="16095" y="50"/>
                    <a:pt x="16082" y="118"/>
                  </a:cubicBezTo>
                  <a:cubicBezTo>
                    <a:pt x="16078" y="143"/>
                    <a:pt x="15522" y="2760"/>
                    <a:pt x="12215" y="4847"/>
                  </a:cubicBezTo>
                  <a:cubicBezTo>
                    <a:pt x="10475" y="5949"/>
                    <a:pt x="8909" y="5991"/>
                    <a:pt x="7398" y="6037"/>
                  </a:cubicBezTo>
                  <a:cubicBezTo>
                    <a:pt x="6016" y="6074"/>
                    <a:pt x="4593" y="6116"/>
                    <a:pt x="3111" y="6989"/>
                  </a:cubicBezTo>
                  <a:cubicBezTo>
                    <a:pt x="1" y="8818"/>
                    <a:pt x="1428" y="12316"/>
                    <a:pt x="1440" y="12353"/>
                  </a:cubicBezTo>
                  <a:cubicBezTo>
                    <a:pt x="1466" y="12408"/>
                    <a:pt x="1520" y="12442"/>
                    <a:pt x="1579" y="12442"/>
                  </a:cubicBezTo>
                  <a:cubicBezTo>
                    <a:pt x="1595" y="12442"/>
                    <a:pt x="1616" y="12437"/>
                    <a:pt x="1633" y="12429"/>
                  </a:cubicBezTo>
                  <a:cubicBezTo>
                    <a:pt x="1708" y="12400"/>
                    <a:pt x="1741" y="12311"/>
                    <a:pt x="1712" y="12241"/>
                  </a:cubicBezTo>
                  <a:cubicBezTo>
                    <a:pt x="1695" y="12207"/>
                    <a:pt x="363" y="8943"/>
                    <a:pt x="3257" y="7240"/>
                  </a:cubicBezTo>
                  <a:cubicBezTo>
                    <a:pt x="4672" y="6409"/>
                    <a:pt x="5999" y="6367"/>
                    <a:pt x="7406" y="6330"/>
                  </a:cubicBezTo>
                  <a:cubicBezTo>
                    <a:pt x="8959" y="6284"/>
                    <a:pt x="10562" y="6238"/>
                    <a:pt x="12375" y="5093"/>
                  </a:cubicBezTo>
                  <a:cubicBezTo>
                    <a:pt x="15781" y="2939"/>
                    <a:pt x="16344" y="288"/>
                    <a:pt x="16369" y="176"/>
                  </a:cubicBezTo>
                  <a:cubicBezTo>
                    <a:pt x="16386" y="97"/>
                    <a:pt x="16332" y="22"/>
                    <a:pt x="16253" y="5"/>
                  </a:cubicBezTo>
                  <a:cubicBezTo>
                    <a:pt x="16241" y="2"/>
                    <a:pt x="16229" y="0"/>
                    <a:pt x="162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Google Shape;2076;p55">
              <a:extLst>
                <a:ext uri="{FF2B5EF4-FFF2-40B4-BE49-F238E27FC236}">
                  <a16:creationId xmlns:a16="http://schemas.microsoft.com/office/drawing/2014/main" id="{A36511C1-5FB1-68F2-19F5-53323EF4C34A}"/>
                </a:ext>
              </a:extLst>
            </p:cNvPr>
            <p:cNvSpPr/>
            <p:nvPr/>
          </p:nvSpPr>
          <p:spPr>
            <a:xfrm>
              <a:off x="3253444" y="2131759"/>
              <a:ext cx="91507" cy="95308"/>
            </a:xfrm>
            <a:custGeom>
              <a:avLst/>
              <a:gdLst/>
              <a:ahLst/>
              <a:cxnLst/>
              <a:rect l="l" t="t" r="r" b="b"/>
              <a:pathLst>
                <a:path w="5535" h="5764" extrusionOk="0">
                  <a:moveTo>
                    <a:pt x="2613" y="0"/>
                  </a:moveTo>
                  <a:cubicBezTo>
                    <a:pt x="2337" y="0"/>
                    <a:pt x="2055" y="103"/>
                    <a:pt x="1774" y="345"/>
                  </a:cubicBezTo>
                  <a:cubicBezTo>
                    <a:pt x="1" y="1862"/>
                    <a:pt x="2755" y="5763"/>
                    <a:pt x="4877" y="5763"/>
                  </a:cubicBezTo>
                  <a:cubicBezTo>
                    <a:pt x="5009" y="5763"/>
                    <a:pt x="5138" y="5748"/>
                    <a:pt x="5263" y="5717"/>
                  </a:cubicBezTo>
                  <a:lnTo>
                    <a:pt x="5535" y="3300"/>
                  </a:lnTo>
                  <a:cubicBezTo>
                    <a:pt x="5535" y="3300"/>
                    <a:pt x="4175" y="0"/>
                    <a:pt x="2613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Google Shape;2077;p55">
              <a:extLst>
                <a:ext uri="{FF2B5EF4-FFF2-40B4-BE49-F238E27FC236}">
                  <a16:creationId xmlns:a16="http://schemas.microsoft.com/office/drawing/2014/main" id="{81086F8A-E2F1-963A-F954-D050D6FD5F66}"/>
                </a:ext>
              </a:extLst>
            </p:cNvPr>
            <p:cNvSpPr/>
            <p:nvPr/>
          </p:nvSpPr>
          <p:spPr>
            <a:xfrm>
              <a:off x="3264951" y="2126931"/>
              <a:ext cx="85456" cy="104964"/>
            </a:xfrm>
            <a:custGeom>
              <a:avLst/>
              <a:gdLst/>
              <a:ahLst/>
              <a:cxnLst/>
              <a:rect l="l" t="t" r="r" b="b"/>
              <a:pathLst>
                <a:path w="5169" h="6348" extrusionOk="0">
                  <a:moveTo>
                    <a:pt x="1911" y="1"/>
                  </a:moveTo>
                  <a:cubicBezTo>
                    <a:pt x="1552" y="1"/>
                    <a:pt x="1208" y="140"/>
                    <a:pt x="885" y="415"/>
                  </a:cubicBezTo>
                  <a:cubicBezTo>
                    <a:pt x="76" y="1113"/>
                    <a:pt x="1" y="2327"/>
                    <a:pt x="689" y="3658"/>
                  </a:cubicBezTo>
                  <a:cubicBezTo>
                    <a:pt x="1403" y="5041"/>
                    <a:pt x="2873" y="6348"/>
                    <a:pt x="4192" y="6348"/>
                  </a:cubicBezTo>
                  <a:cubicBezTo>
                    <a:pt x="4342" y="6348"/>
                    <a:pt x="4492" y="6331"/>
                    <a:pt x="4638" y="6293"/>
                  </a:cubicBezTo>
                  <a:cubicBezTo>
                    <a:pt x="4793" y="6255"/>
                    <a:pt x="4889" y="6097"/>
                    <a:pt x="4852" y="5938"/>
                  </a:cubicBezTo>
                  <a:cubicBezTo>
                    <a:pt x="4816" y="5808"/>
                    <a:pt x="4702" y="5719"/>
                    <a:pt x="4572" y="5719"/>
                  </a:cubicBezTo>
                  <a:cubicBezTo>
                    <a:pt x="4547" y="5719"/>
                    <a:pt x="4522" y="5723"/>
                    <a:pt x="4496" y="5729"/>
                  </a:cubicBezTo>
                  <a:cubicBezTo>
                    <a:pt x="4394" y="5755"/>
                    <a:pt x="4289" y="5767"/>
                    <a:pt x="4181" y="5767"/>
                  </a:cubicBezTo>
                  <a:cubicBezTo>
                    <a:pt x="3128" y="5767"/>
                    <a:pt x="1839" y="4619"/>
                    <a:pt x="1207" y="3396"/>
                  </a:cubicBezTo>
                  <a:cubicBezTo>
                    <a:pt x="998" y="2991"/>
                    <a:pt x="384" y="1613"/>
                    <a:pt x="1265" y="858"/>
                  </a:cubicBezTo>
                  <a:cubicBezTo>
                    <a:pt x="1481" y="674"/>
                    <a:pt x="1696" y="583"/>
                    <a:pt x="1921" y="583"/>
                  </a:cubicBezTo>
                  <a:cubicBezTo>
                    <a:pt x="1988" y="583"/>
                    <a:pt x="2056" y="591"/>
                    <a:pt x="2126" y="608"/>
                  </a:cubicBezTo>
                  <a:cubicBezTo>
                    <a:pt x="3186" y="866"/>
                    <a:pt x="4251" y="2928"/>
                    <a:pt x="4567" y="3704"/>
                  </a:cubicBezTo>
                  <a:cubicBezTo>
                    <a:pt x="4616" y="3816"/>
                    <a:pt x="4727" y="3884"/>
                    <a:pt x="4841" y="3884"/>
                  </a:cubicBezTo>
                  <a:cubicBezTo>
                    <a:pt x="4877" y="3884"/>
                    <a:pt x="4913" y="3878"/>
                    <a:pt x="4947" y="3864"/>
                  </a:cubicBezTo>
                  <a:cubicBezTo>
                    <a:pt x="5097" y="3801"/>
                    <a:pt x="5168" y="3629"/>
                    <a:pt x="5106" y="3483"/>
                  </a:cubicBezTo>
                  <a:cubicBezTo>
                    <a:pt x="5056" y="3358"/>
                    <a:pt x="3829" y="419"/>
                    <a:pt x="2259" y="43"/>
                  </a:cubicBezTo>
                  <a:cubicBezTo>
                    <a:pt x="2142" y="15"/>
                    <a:pt x="2026" y="1"/>
                    <a:pt x="191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Google Shape;2078;p55">
              <a:extLst>
                <a:ext uri="{FF2B5EF4-FFF2-40B4-BE49-F238E27FC236}">
                  <a16:creationId xmlns:a16="http://schemas.microsoft.com/office/drawing/2014/main" id="{230AD045-08C4-3252-45BB-13129261AFF3}"/>
                </a:ext>
              </a:extLst>
            </p:cNvPr>
            <p:cNvSpPr/>
            <p:nvPr/>
          </p:nvSpPr>
          <p:spPr>
            <a:xfrm>
              <a:off x="3618691" y="3023713"/>
              <a:ext cx="157588" cy="89554"/>
            </a:xfrm>
            <a:custGeom>
              <a:avLst/>
              <a:gdLst/>
              <a:ahLst/>
              <a:cxnLst/>
              <a:rect l="l" t="t" r="r" b="b"/>
              <a:pathLst>
                <a:path w="9532" h="5416" extrusionOk="0">
                  <a:moveTo>
                    <a:pt x="4768" y="1"/>
                  </a:moveTo>
                  <a:cubicBezTo>
                    <a:pt x="2134" y="1"/>
                    <a:pt x="1" y="1215"/>
                    <a:pt x="1" y="2710"/>
                  </a:cubicBezTo>
                  <a:cubicBezTo>
                    <a:pt x="1" y="4205"/>
                    <a:pt x="2134" y="5415"/>
                    <a:pt x="4768" y="5415"/>
                  </a:cubicBezTo>
                  <a:cubicBezTo>
                    <a:pt x="7398" y="5415"/>
                    <a:pt x="9532" y="4205"/>
                    <a:pt x="9532" y="2710"/>
                  </a:cubicBezTo>
                  <a:cubicBezTo>
                    <a:pt x="9532" y="1215"/>
                    <a:pt x="7398" y="1"/>
                    <a:pt x="4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Google Shape;2079;p55">
              <a:extLst>
                <a:ext uri="{FF2B5EF4-FFF2-40B4-BE49-F238E27FC236}">
                  <a16:creationId xmlns:a16="http://schemas.microsoft.com/office/drawing/2014/main" id="{CC2DEC2F-A2D2-3707-A962-5353E04230C2}"/>
                </a:ext>
              </a:extLst>
            </p:cNvPr>
            <p:cNvSpPr/>
            <p:nvPr/>
          </p:nvSpPr>
          <p:spPr>
            <a:xfrm>
              <a:off x="3613945" y="3018951"/>
              <a:ext cx="167160" cy="99144"/>
            </a:xfrm>
            <a:custGeom>
              <a:avLst/>
              <a:gdLst/>
              <a:ahLst/>
              <a:cxnLst/>
              <a:rect l="l" t="t" r="r" b="b"/>
              <a:pathLst>
                <a:path w="10111" h="5996" extrusionOk="0">
                  <a:moveTo>
                    <a:pt x="5055" y="580"/>
                  </a:moveTo>
                  <a:cubicBezTo>
                    <a:pt x="7480" y="580"/>
                    <a:pt x="9526" y="1687"/>
                    <a:pt x="9526" y="2998"/>
                  </a:cubicBezTo>
                  <a:cubicBezTo>
                    <a:pt x="9526" y="4308"/>
                    <a:pt x="7480" y="5415"/>
                    <a:pt x="5055" y="5415"/>
                  </a:cubicBezTo>
                  <a:cubicBezTo>
                    <a:pt x="2630" y="5415"/>
                    <a:pt x="580" y="4308"/>
                    <a:pt x="580" y="2998"/>
                  </a:cubicBezTo>
                  <a:cubicBezTo>
                    <a:pt x="580" y="1687"/>
                    <a:pt x="2630" y="580"/>
                    <a:pt x="5055" y="580"/>
                  </a:cubicBezTo>
                  <a:close/>
                  <a:moveTo>
                    <a:pt x="5055" y="0"/>
                  </a:moveTo>
                  <a:cubicBezTo>
                    <a:pt x="2220" y="0"/>
                    <a:pt x="0" y="1316"/>
                    <a:pt x="0" y="2998"/>
                  </a:cubicBezTo>
                  <a:cubicBezTo>
                    <a:pt x="0" y="4680"/>
                    <a:pt x="2220" y="5996"/>
                    <a:pt x="5055" y="5996"/>
                  </a:cubicBezTo>
                  <a:cubicBezTo>
                    <a:pt x="7890" y="5996"/>
                    <a:pt x="10111" y="4680"/>
                    <a:pt x="10111" y="2998"/>
                  </a:cubicBezTo>
                  <a:cubicBezTo>
                    <a:pt x="10111" y="1316"/>
                    <a:pt x="7890" y="0"/>
                    <a:pt x="505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Google Shape;2080;p55">
              <a:extLst>
                <a:ext uri="{FF2B5EF4-FFF2-40B4-BE49-F238E27FC236}">
                  <a16:creationId xmlns:a16="http://schemas.microsoft.com/office/drawing/2014/main" id="{C4FE048E-7DEA-3EAB-4975-2D0C629967D9}"/>
                </a:ext>
              </a:extLst>
            </p:cNvPr>
            <p:cNvSpPr/>
            <p:nvPr/>
          </p:nvSpPr>
          <p:spPr>
            <a:xfrm>
              <a:off x="3042142" y="2497720"/>
              <a:ext cx="518955" cy="532162"/>
            </a:xfrm>
            <a:custGeom>
              <a:avLst/>
              <a:gdLst/>
              <a:ahLst/>
              <a:cxnLst/>
              <a:rect l="l" t="t" r="r" b="b"/>
              <a:pathLst>
                <a:path w="31390" h="32184" extrusionOk="0">
                  <a:moveTo>
                    <a:pt x="6209" y="0"/>
                  </a:moveTo>
                  <a:cubicBezTo>
                    <a:pt x="5731" y="0"/>
                    <a:pt x="4971" y="191"/>
                    <a:pt x="3900" y="1000"/>
                  </a:cubicBezTo>
                  <a:cubicBezTo>
                    <a:pt x="1871" y="2532"/>
                    <a:pt x="1" y="9483"/>
                    <a:pt x="1245" y="12430"/>
                  </a:cubicBezTo>
                  <a:cubicBezTo>
                    <a:pt x="2488" y="15378"/>
                    <a:pt x="5908" y="30699"/>
                    <a:pt x="7477" y="31538"/>
                  </a:cubicBezTo>
                  <a:cubicBezTo>
                    <a:pt x="8330" y="31995"/>
                    <a:pt x="13745" y="32183"/>
                    <a:pt x="18823" y="32183"/>
                  </a:cubicBezTo>
                  <a:cubicBezTo>
                    <a:pt x="23070" y="32183"/>
                    <a:pt x="27081" y="32051"/>
                    <a:pt x="27991" y="31835"/>
                  </a:cubicBezTo>
                  <a:cubicBezTo>
                    <a:pt x="29991" y="31363"/>
                    <a:pt x="31390" y="28749"/>
                    <a:pt x="31052" y="26490"/>
                  </a:cubicBezTo>
                  <a:cubicBezTo>
                    <a:pt x="30718" y="24228"/>
                    <a:pt x="28484" y="23639"/>
                    <a:pt x="27821" y="23623"/>
                  </a:cubicBezTo>
                  <a:cubicBezTo>
                    <a:pt x="27161" y="23602"/>
                    <a:pt x="13673" y="22833"/>
                    <a:pt x="13673" y="22833"/>
                  </a:cubicBezTo>
                  <a:lnTo>
                    <a:pt x="9481" y="5124"/>
                  </a:lnTo>
                  <a:lnTo>
                    <a:pt x="6839" y="153"/>
                  </a:lnTo>
                  <a:cubicBezTo>
                    <a:pt x="6839" y="153"/>
                    <a:pt x="6636" y="0"/>
                    <a:pt x="62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Google Shape;2081;p55">
              <a:extLst>
                <a:ext uri="{FF2B5EF4-FFF2-40B4-BE49-F238E27FC236}">
                  <a16:creationId xmlns:a16="http://schemas.microsoft.com/office/drawing/2014/main" id="{8B60EF4F-5FD9-62A7-CE0F-AFED6730136D}"/>
                </a:ext>
              </a:extLst>
            </p:cNvPr>
            <p:cNvSpPr/>
            <p:nvPr/>
          </p:nvSpPr>
          <p:spPr>
            <a:xfrm>
              <a:off x="3036703" y="2492826"/>
              <a:ext cx="529652" cy="541769"/>
            </a:xfrm>
            <a:custGeom>
              <a:avLst/>
              <a:gdLst/>
              <a:ahLst/>
              <a:cxnLst/>
              <a:rect l="l" t="t" r="r" b="b"/>
              <a:pathLst>
                <a:path w="32037" h="32765" extrusionOk="0">
                  <a:moveTo>
                    <a:pt x="6532" y="1"/>
                  </a:moveTo>
                  <a:cubicBezTo>
                    <a:pt x="5991" y="1"/>
                    <a:pt x="5174" y="215"/>
                    <a:pt x="4054" y="1062"/>
                  </a:cubicBezTo>
                  <a:cubicBezTo>
                    <a:pt x="1937" y="2665"/>
                    <a:pt x="0" y="9738"/>
                    <a:pt x="1307" y="12839"/>
                  </a:cubicBezTo>
                  <a:cubicBezTo>
                    <a:pt x="1753" y="13896"/>
                    <a:pt x="2480" y="16559"/>
                    <a:pt x="3322" y="19648"/>
                  </a:cubicBezTo>
                  <a:cubicBezTo>
                    <a:pt x="5218" y="26586"/>
                    <a:pt x="6642" y="31542"/>
                    <a:pt x="7669" y="32089"/>
                  </a:cubicBezTo>
                  <a:cubicBezTo>
                    <a:pt x="8570" y="32573"/>
                    <a:pt x="13968" y="32765"/>
                    <a:pt x="19049" y="32765"/>
                  </a:cubicBezTo>
                  <a:cubicBezTo>
                    <a:pt x="23391" y="32765"/>
                    <a:pt x="27503" y="32627"/>
                    <a:pt x="28388" y="32414"/>
                  </a:cubicBezTo>
                  <a:cubicBezTo>
                    <a:pt x="30475" y="31921"/>
                    <a:pt x="32037" y="29216"/>
                    <a:pt x="31669" y="26745"/>
                  </a:cubicBezTo>
                  <a:cubicBezTo>
                    <a:pt x="31297" y="24224"/>
                    <a:pt x="28805" y="23643"/>
                    <a:pt x="28158" y="23626"/>
                  </a:cubicBezTo>
                  <a:cubicBezTo>
                    <a:pt x="27553" y="23609"/>
                    <a:pt x="15972" y="22954"/>
                    <a:pt x="14235" y="22854"/>
                  </a:cubicBezTo>
                  <a:lnTo>
                    <a:pt x="10094" y="5354"/>
                  </a:lnTo>
                  <a:cubicBezTo>
                    <a:pt x="10062" y="5223"/>
                    <a:pt x="9944" y="5131"/>
                    <a:pt x="9815" y="5131"/>
                  </a:cubicBezTo>
                  <a:cubicBezTo>
                    <a:pt x="9792" y="5131"/>
                    <a:pt x="9768" y="5134"/>
                    <a:pt x="9744" y="5141"/>
                  </a:cubicBezTo>
                  <a:cubicBezTo>
                    <a:pt x="9589" y="5174"/>
                    <a:pt x="9493" y="5333"/>
                    <a:pt x="9526" y="5487"/>
                  </a:cubicBezTo>
                  <a:lnTo>
                    <a:pt x="13722" y="23201"/>
                  </a:lnTo>
                  <a:cubicBezTo>
                    <a:pt x="13751" y="23326"/>
                    <a:pt x="13860" y="23414"/>
                    <a:pt x="13985" y="23422"/>
                  </a:cubicBezTo>
                  <a:cubicBezTo>
                    <a:pt x="14536" y="23455"/>
                    <a:pt x="27486" y="24190"/>
                    <a:pt x="28141" y="24206"/>
                  </a:cubicBezTo>
                  <a:cubicBezTo>
                    <a:pt x="28655" y="24224"/>
                    <a:pt x="30784" y="24732"/>
                    <a:pt x="31097" y="26829"/>
                  </a:cubicBezTo>
                  <a:cubicBezTo>
                    <a:pt x="31414" y="28987"/>
                    <a:pt x="30037" y="31424"/>
                    <a:pt x="28254" y="31850"/>
                  </a:cubicBezTo>
                  <a:cubicBezTo>
                    <a:pt x="27293" y="32078"/>
                    <a:pt x="23571" y="32197"/>
                    <a:pt x="19563" y="32197"/>
                  </a:cubicBezTo>
                  <a:cubicBezTo>
                    <a:pt x="14384" y="32197"/>
                    <a:pt x="8729" y="31998"/>
                    <a:pt x="7940" y="31580"/>
                  </a:cubicBezTo>
                  <a:cubicBezTo>
                    <a:pt x="7055" y="31104"/>
                    <a:pt x="5147" y="24119"/>
                    <a:pt x="3886" y="19493"/>
                  </a:cubicBezTo>
                  <a:cubicBezTo>
                    <a:pt x="3035" y="16387"/>
                    <a:pt x="2304" y="13703"/>
                    <a:pt x="1841" y="12613"/>
                  </a:cubicBezTo>
                  <a:cubicBezTo>
                    <a:pt x="638" y="9754"/>
                    <a:pt x="2467" y="2995"/>
                    <a:pt x="4404" y="1530"/>
                  </a:cubicBezTo>
                  <a:cubicBezTo>
                    <a:pt x="5425" y="757"/>
                    <a:pt x="6123" y="591"/>
                    <a:pt x="6535" y="591"/>
                  </a:cubicBezTo>
                  <a:cubicBezTo>
                    <a:pt x="6835" y="591"/>
                    <a:pt x="6984" y="679"/>
                    <a:pt x="6996" y="686"/>
                  </a:cubicBezTo>
                  <a:cubicBezTo>
                    <a:pt x="7047" y="723"/>
                    <a:pt x="7106" y="741"/>
                    <a:pt x="7165" y="741"/>
                  </a:cubicBezTo>
                  <a:cubicBezTo>
                    <a:pt x="7252" y="741"/>
                    <a:pt x="7340" y="701"/>
                    <a:pt x="7397" y="624"/>
                  </a:cubicBezTo>
                  <a:cubicBezTo>
                    <a:pt x="7493" y="499"/>
                    <a:pt x="7468" y="315"/>
                    <a:pt x="7343" y="219"/>
                  </a:cubicBezTo>
                  <a:cubicBezTo>
                    <a:pt x="7289" y="179"/>
                    <a:pt x="7025" y="1"/>
                    <a:pt x="65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Google Shape;2082;p55">
              <a:extLst>
                <a:ext uri="{FF2B5EF4-FFF2-40B4-BE49-F238E27FC236}">
                  <a16:creationId xmlns:a16="http://schemas.microsoft.com/office/drawing/2014/main" id="{238E67C4-6529-C51B-1648-7C9133995782}"/>
                </a:ext>
              </a:extLst>
            </p:cNvPr>
            <p:cNvSpPr/>
            <p:nvPr/>
          </p:nvSpPr>
          <p:spPr>
            <a:xfrm>
              <a:off x="3180596" y="2870741"/>
              <a:ext cx="90036" cy="60981"/>
            </a:xfrm>
            <a:custGeom>
              <a:avLst/>
              <a:gdLst/>
              <a:ahLst/>
              <a:cxnLst/>
              <a:rect l="l" t="t" r="r" b="b"/>
              <a:pathLst>
                <a:path w="5446" h="3688" extrusionOk="0">
                  <a:moveTo>
                    <a:pt x="2208" y="1"/>
                  </a:moveTo>
                  <a:cubicBezTo>
                    <a:pt x="1561" y="1"/>
                    <a:pt x="876" y="60"/>
                    <a:pt x="218" y="222"/>
                  </a:cubicBezTo>
                  <a:cubicBezTo>
                    <a:pt x="139" y="239"/>
                    <a:pt x="89" y="318"/>
                    <a:pt x="110" y="398"/>
                  </a:cubicBezTo>
                  <a:cubicBezTo>
                    <a:pt x="123" y="461"/>
                    <a:pt x="182" y="507"/>
                    <a:pt x="248" y="507"/>
                  </a:cubicBezTo>
                  <a:cubicBezTo>
                    <a:pt x="260" y="507"/>
                    <a:pt x="273" y="505"/>
                    <a:pt x="285" y="502"/>
                  </a:cubicBezTo>
                  <a:cubicBezTo>
                    <a:pt x="904" y="349"/>
                    <a:pt x="1557" y="294"/>
                    <a:pt x="2177" y="294"/>
                  </a:cubicBezTo>
                  <a:cubicBezTo>
                    <a:pt x="3017" y="294"/>
                    <a:pt x="3799" y="395"/>
                    <a:pt x="4363" y="494"/>
                  </a:cubicBezTo>
                  <a:cubicBezTo>
                    <a:pt x="3057" y="702"/>
                    <a:pt x="748" y="1375"/>
                    <a:pt x="26" y="3496"/>
                  </a:cubicBezTo>
                  <a:cubicBezTo>
                    <a:pt x="1" y="3575"/>
                    <a:pt x="43" y="3654"/>
                    <a:pt x="118" y="3683"/>
                  </a:cubicBezTo>
                  <a:cubicBezTo>
                    <a:pt x="130" y="3688"/>
                    <a:pt x="147" y="3688"/>
                    <a:pt x="164" y="3688"/>
                  </a:cubicBezTo>
                  <a:cubicBezTo>
                    <a:pt x="222" y="3688"/>
                    <a:pt x="280" y="3650"/>
                    <a:pt x="301" y="3592"/>
                  </a:cubicBezTo>
                  <a:cubicBezTo>
                    <a:pt x="1257" y="777"/>
                    <a:pt x="5253" y="690"/>
                    <a:pt x="5295" y="690"/>
                  </a:cubicBezTo>
                  <a:cubicBezTo>
                    <a:pt x="5365" y="686"/>
                    <a:pt x="5428" y="632"/>
                    <a:pt x="5436" y="561"/>
                  </a:cubicBezTo>
                  <a:cubicBezTo>
                    <a:pt x="5445" y="490"/>
                    <a:pt x="5399" y="423"/>
                    <a:pt x="5332" y="402"/>
                  </a:cubicBezTo>
                  <a:cubicBezTo>
                    <a:pt x="5251" y="381"/>
                    <a:pt x="3853" y="1"/>
                    <a:pt x="220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Google Shape;2083;p55">
              <a:extLst>
                <a:ext uri="{FF2B5EF4-FFF2-40B4-BE49-F238E27FC236}">
                  <a16:creationId xmlns:a16="http://schemas.microsoft.com/office/drawing/2014/main" id="{A6268887-196A-5E13-9489-ED297673A035}"/>
                </a:ext>
              </a:extLst>
            </p:cNvPr>
            <p:cNvSpPr/>
            <p:nvPr/>
          </p:nvSpPr>
          <p:spPr>
            <a:xfrm>
              <a:off x="3047251" y="2502581"/>
              <a:ext cx="482931" cy="522622"/>
            </a:xfrm>
            <a:custGeom>
              <a:avLst/>
              <a:gdLst/>
              <a:ahLst/>
              <a:cxnLst/>
              <a:rect l="l" t="t" r="r" b="b"/>
              <a:pathLst>
                <a:path w="29211" h="31607" extrusionOk="0">
                  <a:moveTo>
                    <a:pt x="5900" y="0"/>
                  </a:moveTo>
                  <a:cubicBezTo>
                    <a:pt x="5486" y="0"/>
                    <a:pt x="4788" y="167"/>
                    <a:pt x="3766" y="940"/>
                  </a:cubicBezTo>
                  <a:cubicBezTo>
                    <a:pt x="1829" y="2405"/>
                    <a:pt x="0" y="9164"/>
                    <a:pt x="1203" y="12023"/>
                  </a:cubicBezTo>
                  <a:cubicBezTo>
                    <a:pt x="1666" y="13113"/>
                    <a:pt x="2397" y="15797"/>
                    <a:pt x="3248" y="18903"/>
                  </a:cubicBezTo>
                  <a:cubicBezTo>
                    <a:pt x="4509" y="23529"/>
                    <a:pt x="6417" y="30514"/>
                    <a:pt x="7302" y="30990"/>
                  </a:cubicBezTo>
                  <a:cubicBezTo>
                    <a:pt x="8091" y="31406"/>
                    <a:pt x="13740" y="31607"/>
                    <a:pt x="18916" y="31607"/>
                  </a:cubicBezTo>
                  <a:cubicBezTo>
                    <a:pt x="22928" y="31607"/>
                    <a:pt x="26655" y="31486"/>
                    <a:pt x="27616" y="31260"/>
                  </a:cubicBezTo>
                  <a:cubicBezTo>
                    <a:pt x="28208" y="31119"/>
                    <a:pt x="28755" y="30755"/>
                    <a:pt x="29210" y="30254"/>
                  </a:cubicBezTo>
                  <a:cubicBezTo>
                    <a:pt x="28597" y="29900"/>
                    <a:pt x="27703" y="29198"/>
                    <a:pt x="27645" y="27499"/>
                  </a:cubicBezTo>
                  <a:cubicBezTo>
                    <a:pt x="27165" y="27403"/>
                    <a:pt x="26426" y="27366"/>
                    <a:pt x="25520" y="27366"/>
                  </a:cubicBezTo>
                  <a:cubicBezTo>
                    <a:pt x="23725" y="27366"/>
                    <a:pt x="21275" y="27516"/>
                    <a:pt x="18853" y="27670"/>
                  </a:cubicBezTo>
                  <a:cubicBezTo>
                    <a:pt x="16436" y="27821"/>
                    <a:pt x="14048" y="27975"/>
                    <a:pt x="12378" y="27975"/>
                  </a:cubicBezTo>
                  <a:cubicBezTo>
                    <a:pt x="11322" y="27975"/>
                    <a:pt x="10555" y="27913"/>
                    <a:pt x="10249" y="27749"/>
                  </a:cubicBezTo>
                  <a:cubicBezTo>
                    <a:pt x="9268" y="27227"/>
                    <a:pt x="8592" y="26410"/>
                    <a:pt x="8467" y="25599"/>
                  </a:cubicBezTo>
                  <a:cubicBezTo>
                    <a:pt x="8429" y="25683"/>
                    <a:pt x="8395" y="25771"/>
                    <a:pt x="8366" y="25859"/>
                  </a:cubicBezTo>
                  <a:cubicBezTo>
                    <a:pt x="8345" y="25917"/>
                    <a:pt x="8287" y="25955"/>
                    <a:pt x="8229" y="25955"/>
                  </a:cubicBezTo>
                  <a:cubicBezTo>
                    <a:pt x="8212" y="25955"/>
                    <a:pt x="8195" y="25955"/>
                    <a:pt x="8183" y="25950"/>
                  </a:cubicBezTo>
                  <a:cubicBezTo>
                    <a:pt x="8108" y="25921"/>
                    <a:pt x="8066" y="25842"/>
                    <a:pt x="8091" y="25763"/>
                  </a:cubicBezTo>
                  <a:cubicBezTo>
                    <a:pt x="8195" y="25462"/>
                    <a:pt x="8329" y="25191"/>
                    <a:pt x="8488" y="24944"/>
                  </a:cubicBezTo>
                  <a:cubicBezTo>
                    <a:pt x="8563" y="24631"/>
                    <a:pt x="8734" y="24327"/>
                    <a:pt x="9022" y="24055"/>
                  </a:cubicBezTo>
                  <a:cubicBezTo>
                    <a:pt x="10216" y="22924"/>
                    <a:pt x="6730" y="22661"/>
                    <a:pt x="6755" y="21667"/>
                  </a:cubicBezTo>
                  <a:cubicBezTo>
                    <a:pt x="6784" y="20670"/>
                    <a:pt x="8788" y="20389"/>
                    <a:pt x="8659" y="19054"/>
                  </a:cubicBezTo>
                  <a:cubicBezTo>
                    <a:pt x="8530" y="17722"/>
                    <a:pt x="4208" y="17434"/>
                    <a:pt x="4318" y="13610"/>
                  </a:cubicBezTo>
                  <a:cubicBezTo>
                    <a:pt x="4422" y="9790"/>
                    <a:pt x="5378" y="5156"/>
                    <a:pt x="6246" y="3849"/>
                  </a:cubicBezTo>
                  <a:cubicBezTo>
                    <a:pt x="6455" y="3532"/>
                    <a:pt x="7073" y="3015"/>
                    <a:pt x="7882" y="2410"/>
                  </a:cubicBezTo>
                  <a:lnTo>
                    <a:pt x="6663" y="117"/>
                  </a:lnTo>
                  <a:cubicBezTo>
                    <a:pt x="6622" y="138"/>
                    <a:pt x="6576" y="150"/>
                    <a:pt x="6530" y="150"/>
                  </a:cubicBezTo>
                  <a:cubicBezTo>
                    <a:pt x="6472" y="150"/>
                    <a:pt x="6409" y="134"/>
                    <a:pt x="6358" y="96"/>
                  </a:cubicBezTo>
                  <a:cubicBezTo>
                    <a:pt x="6346" y="88"/>
                    <a:pt x="6200" y="0"/>
                    <a:pt x="5900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Google Shape;2084;p55">
              <a:extLst>
                <a:ext uri="{FF2B5EF4-FFF2-40B4-BE49-F238E27FC236}">
                  <a16:creationId xmlns:a16="http://schemas.microsoft.com/office/drawing/2014/main" id="{0933553F-3DAD-6C4F-3F67-79851AEAD5EB}"/>
                </a:ext>
              </a:extLst>
            </p:cNvPr>
            <p:cNvSpPr/>
            <p:nvPr/>
          </p:nvSpPr>
          <p:spPr>
            <a:xfrm>
              <a:off x="3042142" y="2497753"/>
              <a:ext cx="492454" cy="532162"/>
            </a:xfrm>
            <a:custGeom>
              <a:avLst/>
              <a:gdLst/>
              <a:ahLst/>
              <a:cxnLst/>
              <a:rect l="l" t="t" r="r" b="b"/>
              <a:pathLst>
                <a:path w="29787" h="32184" extrusionOk="0">
                  <a:moveTo>
                    <a:pt x="6209" y="0"/>
                  </a:moveTo>
                  <a:cubicBezTo>
                    <a:pt x="5729" y="0"/>
                    <a:pt x="4972" y="188"/>
                    <a:pt x="3900" y="998"/>
                  </a:cubicBezTo>
                  <a:cubicBezTo>
                    <a:pt x="1871" y="2530"/>
                    <a:pt x="1" y="9481"/>
                    <a:pt x="1245" y="12428"/>
                  </a:cubicBezTo>
                  <a:cubicBezTo>
                    <a:pt x="2488" y="15376"/>
                    <a:pt x="5908" y="30697"/>
                    <a:pt x="7477" y="31536"/>
                  </a:cubicBezTo>
                  <a:cubicBezTo>
                    <a:pt x="8329" y="31991"/>
                    <a:pt x="13756" y="32183"/>
                    <a:pt x="18841" y="32183"/>
                  </a:cubicBezTo>
                  <a:cubicBezTo>
                    <a:pt x="23082" y="32183"/>
                    <a:pt x="27086" y="32049"/>
                    <a:pt x="27991" y="31833"/>
                  </a:cubicBezTo>
                  <a:cubicBezTo>
                    <a:pt x="28677" y="31673"/>
                    <a:pt x="29290" y="31261"/>
                    <a:pt x="29787" y="30697"/>
                  </a:cubicBezTo>
                  <a:cubicBezTo>
                    <a:pt x="29787" y="30697"/>
                    <a:pt x="29783" y="30693"/>
                    <a:pt x="29779" y="30693"/>
                  </a:cubicBezTo>
                  <a:cubicBezTo>
                    <a:pt x="29704" y="30650"/>
                    <a:pt x="29612" y="30605"/>
                    <a:pt x="29519" y="30546"/>
                  </a:cubicBezTo>
                  <a:cubicBezTo>
                    <a:pt x="29064" y="31047"/>
                    <a:pt x="28517" y="31411"/>
                    <a:pt x="27925" y="31552"/>
                  </a:cubicBezTo>
                  <a:cubicBezTo>
                    <a:pt x="26964" y="31778"/>
                    <a:pt x="23237" y="31899"/>
                    <a:pt x="19225" y="31899"/>
                  </a:cubicBezTo>
                  <a:cubicBezTo>
                    <a:pt x="14049" y="31899"/>
                    <a:pt x="8400" y="31698"/>
                    <a:pt x="7611" y="31282"/>
                  </a:cubicBezTo>
                  <a:cubicBezTo>
                    <a:pt x="6726" y="30806"/>
                    <a:pt x="4818" y="23821"/>
                    <a:pt x="3557" y="19195"/>
                  </a:cubicBezTo>
                  <a:cubicBezTo>
                    <a:pt x="2706" y="16089"/>
                    <a:pt x="1975" y="13405"/>
                    <a:pt x="1512" y="12315"/>
                  </a:cubicBezTo>
                  <a:cubicBezTo>
                    <a:pt x="309" y="9456"/>
                    <a:pt x="2138" y="2697"/>
                    <a:pt x="4075" y="1232"/>
                  </a:cubicBezTo>
                  <a:cubicBezTo>
                    <a:pt x="5097" y="459"/>
                    <a:pt x="5795" y="292"/>
                    <a:pt x="6209" y="292"/>
                  </a:cubicBezTo>
                  <a:cubicBezTo>
                    <a:pt x="6509" y="292"/>
                    <a:pt x="6655" y="380"/>
                    <a:pt x="6667" y="388"/>
                  </a:cubicBezTo>
                  <a:cubicBezTo>
                    <a:pt x="6718" y="426"/>
                    <a:pt x="6781" y="442"/>
                    <a:pt x="6839" y="442"/>
                  </a:cubicBezTo>
                  <a:cubicBezTo>
                    <a:pt x="6885" y="442"/>
                    <a:pt x="6931" y="430"/>
                    <a:pt x="6972" y="409"/>
                  </a:cubicBezTo>
                  <a:lnTo>
                    <a:pt x="6839" y="151"/>
                  </a:lnTo>
                  <a:cubicBezTo>
                    <a:pt x="6839" y="151"/>
                    <a:pt x="6634" y="0"/>
                    <a:pt x="6209" y="0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Google Shape;2085;p55">
              <a:extLst>
                <a:ext uri="{FF2B5EF4-FFF2-40B4-BE49-F238E27FC236}">
                  <a16:creationId xmlns:a16="http://schemas.microsoft.com/office/drawing/2014/main" id="{3FC607B9-E9AF-701A-9160-81346233D479}"/>
                </a:ext>
              </a:extLst>
            </p:cNvPr>
            <p:cNvSpPr/>
            <p:nvPr/>
          </p:nvSpPr>
          <p:spPr>
            <a:xfrm>
              <a:off x="3180596" y="2915002"/>
              <a:ext cx="6993" cy="16717"/>
            </a:xfrm>
            <a:custGeom>
              <a:avLst/>
              <a:gdLst/>
              <a:ahLst/>
              <a:cxnLst/>
              <a:rect l="l" t="t" r="r" b="b"/>
              <a:pathLst>
                <a:path w="423" h="1011" extrusionOk="0">
                  <a:moveTo>
                    <a:pt x="423" y="0"/>
                  </a:moveTo>
                  <a:lnTo>
                    <a:pt x="423" y="0"/>
                  </a:lnTo>
                  <a:cubicBezTo>
                    <a:pt x="264" y="247"/>
                    <a:pt x="130" y="518"/>
                    <a:pt x="26" y="819"/>
                  </a:cubicBezTo>
                  <a:cubicBezTo>
                    <a:pt x="1" y="898"/>
                    <a:pt x="43" y="977"/>
                    <a:pt x="118" y="1006"/>
                  </a:cubicBezTo>
                  <a:cubicBezTo>
                    <a:pt x="130" y="1011"/>
                    <a:pt x="147" y="1011"/>
                    <a:pt x="164" y="1011"/>
                  </a:cubicBezTo>
                  <a:cubicBezTo>
                    <a:pt x="222" y="1011"/>
                    <a:pt x="280" y="973"/>
                    <a:pt x="301" y="915"/>
                  </a:cubicBezTo>
                  <a:cubicBezTo>
                    <a:pt x="330" y="827"/>
                    <a:pt x="364" y="739"/>
                    <a:pt x="402" y="655"/>
                  </a:cubicBezTo>
                  <a:cubicBezTo>
                    <a:pt x="364" y="435"/>
                    <a:pt x="372" y="217"/>
                    <a:pt x="423" y="0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Google Shape;2086;p55">
              <a:extLst>
                <a:ext uri="{FF2B5EF4-FFF2-40B4-BE49-F238E27FC236}">
                  <a16:creationId xmlns:a16="http://schemas.microsoft.com/office/drawing/2014/main" id="{1CBF890F-F9A2-7511-60B1-1DF39331F356}"/>
                </a:ext>
              </a:extLst>
            </p:cNvPr>
            <p:cNvSpPr/>
            <p:nvPr/>
          </p:nvSpPr>
          <p:spPr>
            <a:xfrm>
              <a:off x="3508047" y="2900370"/>
              <a:ext cx="127631" cy="119482"/>
            </a:xfrm>
            <a:custGeom>
              <a:avLst/>
              <a:gdLst/>
              <a:ahLst/>
              <a:cxnLst/>
              <a:rect l="l" t="t" r="r" b="b"/>
              <a:pathLst>
                <a:path w="7720" h="7226" extrusionOk="0">
                  <a:moveTo>
                    <a:pt x="2138" y="0"/>
                  </a:moveTo>
                  <a:cubicBezTo>
                    <a:pt x="2138" y="0"/>
                    <a:pt x="130" y="739"/>
                    <a:pt x="68" y="3118"/>
                  </a:cubicBezTo>
                  <a:cubicBezTo>
                    <a:pt x="1" y="5503"/>
                    <a:pt x="1579" y="5941"/>
                    <a:pt x="1967" y="6216"/>
                  </a:cubicBezTo>
                  <a:cubicBezTo>
                    <a:pt x="2270" y="6429"/>
                    <a:pt x="3736" y="7226"/>
                    <a:pt x="4826" y="7226"/>
                  </a:cubicBezTo>
                  <a:cubicBezTo>
                    <a:pt x="5148" y="7226"/>
                    <a:pt x="5437" y="7156"/>
                    <a:pt x="5654" y="6981"/>
                  </a:cubicBezTo>
                  <a:cubicBezTo>
                    <a:pt x="6605" y="6212"/>
                    <a:pt x="7720" y="4125"/>
                    <a:pt x="6839" y="2380"/>
                  </a:cubicBezTo>
                  <a:cubicBezTo>
                    <a:pt x="5962" y="635"/>
                    <a:pt x="3065" y="25"/>
                    <a:pt x="2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Google Shape;2087;p55">
              <a:extLst>
                <a:ext uri="{FF2B5EF4-FFF2-40B4-BE49-F238E27FC236}">
                  <a16:creationId xmlns:a16="http://schemas.microsoft.com/office/drawing/2014/main" id="{60225798-E51B-C170-90C5-2BC28EEB2B48}"/>
                </a:ext>
              </a:extLst>
            </p:cNvPr>
            <p:cNvSpPr/>
            <p:nvPr/>
          </p:nvSpPr>
          <p:spPr>
            <a:xfrm>
              <a:off x="3503368" y="2895526"/>
              <a:ext cx="137286" cy="129171"/>
            </a:xfrm>
            <a:custGeom>
              <a:avLst/>
              <a:gdLst/>
              <a:ahLst/>
              <a:cxnLst/>
              <a:rect l="l" t="t" r="r" b="b"/>
              <a:pathLst>
                <a:path w="8304" h="7812" extrusionOk="0">
                  <a:moveTo>
                    <a:pt x="2471" y="586"/>
                  </a:moveTo>
                  <a:cubicBezTo>
                    <a:pt x="3398" y="631"/>
                    <a:pt x="6074" y="1232"/>
                    <a:pt x="6863" y="2802"/>
                  </a:cubicBezTo>
                  <a:cubicBezTo>
                    <a:pt x="7698" y="4459"/>
                    <a:pt x="6533" y="6417"/>
                    <a:pt x="5756" y="7048"/>
                  </a:cubicBezTo>
                  <a:cubicBezTo>
                    <a:pt x="5597" y="7177"/>
                    <a:pt x="5373" y="7230"/>
                    <a:pt x="5113" y="7230"/>
                  </a:cubicBezTo>
                  <a:cubicBezTo>
                    <a:pt x="4192" y="7230"/>
                    <a:pt x="2833" y="6568"/>
                    <a:pt x="2417" y="6272"/>
                  </a:cubicBezTo>
                  <a:cubicBezTo>
                    <a:pt x="2355" y="6230"/>
                    <a:pt x="2267" y="6180"/>
                    <a:pt x="2158" y="6122"/>
                  </a:cubicBezTo>
                  <a:cubicBezTo>
                    <a:pt x="1607" y="5829"/>
                    <a:pt x="588" y="5282"/>
                    <a:pt x="638" y="3420"/>
                  </a:cubicBezTo>
                  <a:cubicBezTo>
                    <a:pt x="693" y="1450"/>
                    <a:pt x="2174" y="715"/>
                    <a:pt x="2471" y="586"/>
                  </a:cubicBezTo>
                  <a:close/>
                  <a:moveTo>
                    <a:pt x="2430" y="1"/>
                  </a:moveTo>
                  <a:cubicBezTo>
                    <a:pt x="2396" y="1"/>
                    <a:pt x="2355" y="5"/>
                    <a:pt x="2321" y="18"/>
                  </a:cubicBezTo>
                  <a:cubicBezTo>
                    <a:pt x="2234" y="51"/>
                    <a:pt x="129" y="856"/>
                    <a:pt x="58" y="3403"/>
                  </a:cubicBezTo>
                  <a:cubicBezTo>
                    <a:pt x="0" y="5629"/>
                    <a:pt x="1273" y="6309"/>
                    <a:pt x="1883" y="6635"/>
                  </a:cubicBezTo>
                  <a:cubicBezTo>
                    <a:pt x="1966" y="6677"/>
                    <a:pt x="2037" y="6714"/>
                    <a:pt x="2083" y="6748"/>
                  </a:cubicBezTo>
                  <a:cubicBezTo>
                    <a:pt x="2104" y="6764"/>
                    <a:pt x="3778" y="7812"/>
                    <a:pt x="5105" y="7812"/>
                  </a:cubicBezTo>
                  <a:cubicBezTo>
                    <a:pt x="5490" y="7812"/>
                    <a:pt x="5844" y="7725"/>
                    <a:pt x="6120" y="7499"/>
                  </a:cubicBezTo>
                  <a:cubicBezTo>
                    <a:pt x="7239" y="6592"/>
                    <a:pt x="8303" y="4363"/>
                    <a:pt x="7384" y="2540"/>
                  </a:cubicBezTo>
                  <a:cubicBezTo>
                    <a:pt x="6446" y="681"/>
                    <a:pt x="3423" y="26"/>
                    <a:pt x="243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Google Shape;2088;p55">
              <a:extLst>
                <a:ext uri="{FF2B5EF4-FFF2-40B4-BE49-F238E27FC236}">
                  <a16:creationId xmlns:a16="http://schemas.microsoft.com/office/drawing/2014/main" id="{77EC36C0-A783-3D3B-17BC-6ED19ED4E248}"/>
                </a:ext>
              </a:extLst>
            </p:cNvPr>
            <p:cNvSpPr/>
            <p:nvPr/>
          </p:nvSpPr>
          <p:spPr>
            <a:xfrm>
              <a:off x="3514330" y="2961860"/>
              <a:ext cx="93475" cy="53177"/>
            </a:xfrm>
            <a:custGeom>
              <a:avLst/>
              <a:gdLst/>
              <a:ahLst/>
              <a:cxnLst/>
              <a:rect l="l" t="t" r="r" b="b"/>
              <a:pathLst>
                <a:path w="5654" h="3216" extrusionOk="0">
                  <a:moveTo>
                    <a:pt x="1" y="0"/>
                  </a:moveTo>
                  <a:lnTo>
                    <a:pt x="1" y="0"/>
                  </a:lnTo>
                  <a:cubicBezTo>
                    <a:pt x="155" y="1395"/>
                    <a:pt x="1010" y="1850"/>
                    <a:pt x="1495" y="2110"/>
                  </a:cubicBezTo>
                  <a:cubicBezTo>
                    <a:pt x="1604" y="2168"/>
                    <a:pt x="1692" y="2218"/>
                    <a:pt x="1754" y="2260"/>
                  </a:cubicBezTo>
                  <a:cubicBezTo>
                    <a:pt x="2172" y="2555"/>
                    <a:pt x="3532" y="3216"/>
                    <a:pt x="4451" y="3216"/>
                  </a:cubicBezTo>
                  <a:cubicBezTo>
                    <a:pt x="4710" y="3216"/>
                    <a:pt x="4935" y="3166"/>
                    <a:pt x="5093" y="3036"/>
                  </a:cubicBezTo>
                  <a:cubicBezTo>
                    <a:pt x="5269" y="2894"/>
                    <a:pt x="5465" y="2681"/>
                    <a:pt x="5653" y="2422"/>
                  </a:cubicBezTo>
                  <a:lnTo>
                    <a:pt x="3941" y="1508"/>
                  </a:lnTo>
                  <a:cubicBezTo>
                    <a:pt x="2168" y="1023"/>
                    <a:pt x="480" y="522"/>
                    <a:pt x="1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Google Shape;2089;p55">
              <a:extLst>
                <a:ext uri="{FF2B5EF4-FFF2-40B4-BE49-F238E27FC236}">
                  <a16:creationId xmlns:a16="http://schemas.microsoft.com/office/drawing/2014/main" id="{309182AF-E799-328A-99DE-9D89DB6799EC}"/>
                </a:ext>
              </a:extLst>
            </p:cNvPr>
            <p:cNvSpPr/>
            <p:nvPr/>
          </p:nvSpPr>
          <p:spPr>
            <a:xfrm>
              <a:off x="3509221" y="2958553"/>
              <a:ext cx="102849" cy="61312"/>
            </a:xfrm>
            <a:custGeom>
              <a:avLst/>
              <a:gdLst/>
              <a:ahLst/>
              <a:cxnLst/>
              <a:rect l="l" t="t" r="r" b="b"/>
              <a:pathLst>
                <a:path w="6221" h="3708" extrusionOk="0">
                  <a:moveTo>
                    <a:pt x="1" y="0"/>
                  </a:moveTo>
                  <a:cubicBezTo>
                    <a:pt x="113" y="2034"/>
                    <a:pt x="1529" y="2439"/>
                    <a:pt x="1896" y="2697"/>
                  </a:cubicBezTo>
                  <a:cubicBezTo>
                    <a:pt x="2196" y="2911"/>
                    <a:pt x="3666" y="3707"/>
                    <a:pt x="4756" y="3707"/>
                  </a:cubicBezTo>
                  <a:cubicBezTo>
                    <a:pt x="5077" y="3707"/>
                    <a:pt x="5369" y="3637"/>
                    <a:pt x="5583" y="3462"/>
                  </a:cubicBezTo>
                  <a:cubicBezTo>
                    <a:pt x="5795" y="3290"/>
                    <a:pt x="6016" y="3048"/>
                    <a:pt x="6221" y="2760"/>
                  </a:cubicBezTo>
                  <a:lnTo>
                    <a:pt x="5962" y="2622"/>
                  </a:lnTo>
                  <a:cubicBezTo>
                    <a:pt x="5774" y="2881"/>
                    <a:pt x="5578" y="3094"/>
                    <a:pt x="5402" y="3236"/>
                  </a:cubicBezTo>
                  <a:cubicBezTo>
                    <a:pt x="5244" y="3366"/>
                    <a:pt x="5019" y="3416"/>
                    <a:pt x="4760" y="3416"/>
                  </a:cubicBezTo>
                  <a:cubicBezTo>
                    <a:pt x="3841" y="3416"/>
                    <a:pt x="2481" y="2755"/>
                    <a:pt x="2063" y="2460"/>
                  </a:cubicBezTo>
                  <a:cubicBezTo>
                    <a:pt x="2001" y="2418"/>
                    <a:pt x="1913" y="2368"/>
                    <a:pt x="1804" y="2310"/>
                  </a:cubicBezTo>
                  <a:cubicBezTo>
                    <a:pt x="1319" y="2050"/>
                    <a:pt x="464" y="1595"/>
                    <a:pt x="310" y="200"/>
                  </a:cubicBezTo>
                  <a:lnTo>
                    <a:pt x="276" y="167"/>
                  </a:lnTo>
                  <a:cubicBezTo>
                    <a:pt x="226" y="100"/>
                    <a:pt x="130" y="46"/>
                    <a:pt x="1" y="0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Google Shape;2090;p55">
              <a:extLst>
                <a:ext uri="{FF2B5EF4-FFF2-40B4-BE49-F238E27FC236}">
                  <a16:creationId xmlns:a16="http://schemas.microsoft.com/office/drawing/2014/main" id="{331F40A2-5DD7-7F3F-B5DC-9B17EB0D4B46}"/>
                </a:ext>
              </a:extLst>
            </p:cNvPr>
            <p:cNvSpPr/>
            <p:nvPr/>
          </p:nvSpPr>
          <p:spPr>
            <a:xfrm>
              <a:off x="3567205" y="2935703"/>
              <a:ext cx="207896" cy="127948"/>
            </a:xfrm>
            <a:custGeom>
              <a:avLst/>
              <a:gdLst/>
              <a:ahLst/>
              <a:cxnLst/>
              <a:rect l="l" t="t" r="r" b="b"/>
              <a:pathLst>
                <a:path w="12575" h="7738" extrusionOk="0">
                  <a:moveTo>
                    <a:pt x="1837" y="0"/>
                  </a:moveTo>
                  <a:cubicBezTo>
                    <a:pt x="1837" y="0"/>
                    <a:pt x="392" y="547"/>
                    <a:pt x="197" y="1638"/>
                  </a:cubicBezTo>
                  <a:cubicBezTo>
                    <a:pt x="1" y="2723"/>
                    <a:pt x="67" y="3311"/>
                    <a:pt x="317" y="3403"/>
                  </a:cubicBezTo>
                  <a:cubicBezTo>
                    <a:pt x="564" y="3495"/>
                    <a:pt x="1394" y="3854"/>
                    <a:pt x="1394" y="3854"/>
                  </a:cubicBezTo>
                  <a:lnTo>
                    <a:pt x="3962" y="5181"/>
                  </a:lnTo>
                  <a:cubicBezTo>
                    <a:pt x="3962" y="5181"/>
                    <a:pt x="5999" y="7507"/>
                    <a:pt x="6667" y="7694"/>
                  </a:cubicBezTo>
                  <a:cubicBezTo>
                    <a:pt x="6775" y="7724"/>
                    <a:pt x="6850" y="7737"/>
                    <a:pt x="6900" y="7737"/>
                  </a:cubicBezTo>
                  <a:cubicBezTo>
                    <a:pt x="7164" y="7737"/>
                    <a:pt x="6748" y="7363"/>
                    <a:pt x="6689" y="6939"/>
                  </a:cubicBezTo>
                  <a:cubicBezTo>
                    <a:pt x="6617" y="6434"/>
                    <a:pt x="5570" y="4889"/>
                    <a:pt x="5569" y="4889"/>
                  </a:cubicBezTo>
                  <a:lnTo>
                    <a:pt x="5569" y="4889"/>
                  </a:lnTo>
                  <a:lnTo>
                    <a:pt x="8600" y="7578"/>
                  </a:lnTo>
                  <a:cubicBezTo>
                    <a:pt x="8600" y="7578"/>
                    <a:pt x="8838" y="7665"/>
                    <a:pt x="9055" y="7665"/>
                  </a:cubicBezTo>
                  <a:cubicBezTo>
                    <a:pt x="9282" y="7665"/>
                    <a:pt x="9486" y="7570"/>
                    <a:pt x="9369" y="7181"/>
                  </a:cubicBezTo>
                  <a:cubicBezTo>
                    <a:pt x="9139" y="6417"/>
                    <a:pt x="7587" y="4864"/>
                    <a:pt x="7586" y="4864"/>
                  </a:cubicBezTo>
                  <a:lnTo>
                    <a:pt x="7586" y="4864"/>
                  </a:lnTo>
                  <a:lnTo>
                    <a:pt x="10454" y="7461"/>
                  </a:lnTo>
                  <a:cubicBezTo>
                    <a:pt x="10454" y="7461"/>
                    <a:pt x="10673" y="7562"/>
                    <a:pt x="10844" y="7562"/>
                  </a:cubicBezTo>
                  <a:cubicBezTo>
                    <a:pt x="10951" y="7562"/>
                    <a:pt x="11039" y="7522"/>
                    <a:pt x="11043" y="7394"/>
                  </a:cubicBezTo>
                  <a:cubicBezTo>
                    <a:pt x="11051" y="7056"/>
                    <a:pt x="11063" y="6722"/>
                    <a:pt x="10733" y="6459"/>
                  </a:cubicBezTo>
                  <a:cubicBezTo>
                    <a:pt x="10404" y="6200"/>
                    <a:pt x="8450" y="3962"/>
                    <a:pt x="8450" y="3962"/>
                  </a:cubicBezTo>
                  <a:lnTo>
                    <a:pt x="8450" y="3962"/>
                  </a:lnTo>
                  <a:lnTo>
                    <a:pt x="11176" y="5632"/>
                  </a:lnTo>
                  <a:cubicBezTo>
                    <a:pt x="11176" y="5632"/>
                    <a:pt x="11744" y="6405"/>
                    <a:pt x="12161" y="6417"/>
                  </a:cubicBezTo>
                  <a:cubicBezTo>
                    <a:pt x="12168" y="6417"/>
                    <a:pt x="12175" y="6417"/>
                    <a:pt x="12182" y="6417"/>
                  </a:cubicBezTo>
                  <a:cubicBezTo>
                    <a:pt x="12575" y="6417"/>
                    <a:pt x="12331" y="6156"/>
                    <a:pt x="12028" y="5236"/>
                  </a:cubicBezTo>
                  <a:cubicBezTo>
                    <a:pt x="11714" y="4305"/>
                    <a:pt x="9652" y="2985"/>
                    <a:pt x="8909" y="2464"/>
                  </a:cubicBezTo>
                  <a:cubicBezTo>
                    <a:pt x="8170" y="1938"/>
                    <a:pt x="4105" y="64"/>
                    <a:pt x="18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Google Shape;2091;p55">
              <a:extLst>
                <a:ext uri="{FF2B5EF4-FFF2-40B4-BE49-F238E27FC236}">
                  <a16:creationId xmlns:a16="http://schemas.microsoft.com/office/drawing/2014/main" id="{47B56A68-D29C-46D0-416C-994D4F880999}"/>
                </a:ext>
              </a:extLst>
            </p:cNvPr>
            <p:cNvSpPr/>
            <p:nvPr/>
          </p:nvSpPr>
          <p:spPr>
            <a:xfrm>
              <a:off x="3561897" y="2930875"/>
              <a:ext cx="216047" cy="137588"/>
            </a:xfrm>
            <a:custGeom>
              <a:avLst/>
              <a:gdLst/>
              <a:ahLst/>
              <a:cxnLst/>
              <a:rect l="l" t="t" r="r" b="b"/>
              <a:pathLst>
                <a:path w="13068" h="8321" extrusionOk="0">
                  <a:moveTo>
                    <a:pt x="2212" y="585"/>
                  </a:moveTo>
                  <a:cubicBezTo>
                    <a:pt x="4459" y="677"/>
                    <a:pt x="8416" y="2535"/>
                    <a:pt x="9063" y="2994"/>
                  </a:cubicBezTo>
                  <a:lnTo>
                    <a:pt x="9397" y="3223"/>
                  </a:lnTo>
                  <a:cubicBezTo>
                    <a:pt x="10187" y="3766"/>
                    <a:pt x="11831" y="4897"/>
                    <a:pt x="12069" y="5620"/>
                  </a:cubicBezTo>
                  <a:cubicBezTo>
                    <a:pt x="12152" y="5866"/>
                    <a:pt x="12232" y="6067"/>
                    <a:pt x="12295" y="6229"/>
                  </a:cubicBezTo>
                  <a:cubicBezTo>
                    <a:pt x="12311" y="6271"/>
                    <a:pt x="12328" y="6317"/>
                    <a:pt x="12345" y="6358"/>
                  </a:cubicBezTo>
                  <a:cubicBezTo>
                    <a:pt x="12160" y="6250"/>
                    <a:pt x="11906" y="5991"/>
                    <a:pt x="11731" y="5753"/>
                  </a:cubicBezTo>
                  <a:cubicBezTo>
                    <a:pt x="11710" y="5724"/>
                    <a:pt x="11680" y="5695"/>
                    <a:pt x="11647" y="5678"/>
                  </a:cubicBezTo>
                  <a:lnTo>
                    <a:pt x="8921" y="4009"/>
                  </a:lnTo>
                  <a:cubicBezTo>
                    <a:pt x="8874" y="3979"/>
                    <a:pt x="8822" y="3965"/>
                    <a:pt x="8769" y="3965"/>
                  </a:cubicBezTo>
                  <a:cubicBezTo>
                    <a:pt x="8687" y="3965"/>
                    <a:pt x="8606" y="4000"/>
                    <a:pt x="8549" y="4067"/>
                  </a:cubicBezTo>
                  <a:cubicBezTo>
                    <a:pt x="8453" y="4175"/>
                    <a:pt x="8458" y="4338"/>
                    <a:pt x="8549" y="4446"/>
                  </a:cubicBezTo>
                  <a:cubicBezTo>
                    <a:pt x="8754" y="4676"/>
                    <a:pt x="10532" y="6709"/>
                    <a:pt x="10871" y="6980"/>
                  </a:cubicBezTo>
                  <a:cubicBezTo>
                    <a:pt x="11050" y="7123"/>
                    <a:pt x="11079" y="7285"/>
                    <a:pt x="11075" y="7552"/>
                  </a:cubicBezTo>
                  <a:cubicBezTo>
                    <a:pt x="11033" y="7540"/>
                    <a:pt x="10979" y="7523"/>
                    <a:pt x="10933" y="7506"/>
                  </a:cubicBezTo>
                  <a:lnTo>
                    <a:pt x="8099" y="4939"/>
                  </a:lnTo>
                  <a:cubicBezTo>
                    <a:pt x="8043" y="4890"/>
                    <a:pt x="7973" y="4865"/>
                    <a:pt x="7903" y="4865"/>
                  </a:cubicBezTo>
                  <a:cubicBezTo>
                    <a:pt x="7827" y="4865"/>
                    <a:pt x="7750" y="4895"/>
                    <a:pt x="7694" y="4955"/>
                  </a:cubicBezTo>
                  <a:cubicBezTo>
                    <a:pt x="7586" y="5069"/>
                    <a:pt x="7590" y="5248"/>
                    <a:pt x="7698" y="5361"/>
                  </a:cubicBezTo>
                  <a:cubicBezTo>
                    <a:pt x="8116" y="5778"/>
                    <a:pt x="9239" y="6989"/>
                    <a:pt x="9410" y="7556"/>
                  </a:cubicBezTo>
                  <a:cubicBezTo>
                    <a:pt x="9430" y="7616"/>
                    <a:pt x="9435" y="7649"/>
                    <a:pt x="9439" y="7661"/>
                  </a:cubicBezTo>
                  <a:cubicBezTo>
                    <a:pt x="9422" y="7665"/>
                    <a:pt x="9401" y="7667"/>
                    <a:pt x="9375" y="7667"/>
                  </a:cubicBezTo>
                  <a:cubicBezTo>
                    <a:pt x="9294" y="7667"/>
                    <a:pt x="9177" y="7647"/>
                    <a:pt x="9071" y="7616"/>
                  </a:cubicBezTo>
                  <a:lnTo>
                    <a:pt x="6083" y="4964"/>
                  </a:lnTo>
                  <a:cubicBezTo>
                    <a:pt x="6026" y="4916"/>
                    <a:pt x="5957" y="4892"/>
                    <a:pt x="5888" y="4892"/>
                  </a:cubicBezTo>
                  <a:cubicBezTo>
                    <a:pt x="5819" y="4892"/>
                    <a:pt x="5751" y="4916"/>
                    <a:pt x="5694" y="4964"/>
                  </a:cubicBezTo>
                  <a:cubicBezTo>
                    <a:pt x="5586" y="5061"/>
                    <a:pt x="5565" y="5227"/>
                    <a:pt x="5648" y="5348"/>
                  </a:cubicBezTo>
                  <a:cubicBezTo>
                    <a:pt x="6070" y="5962"/>
                    <a:pt x="6680" y="6968"/>
                    <a:pt x="6721" y="7269"/>
                  </a:cubicBezTo>
                  <a:cubicBezTo>
                    <a:pt x="6734" y="7369"/>
                    <a:pt x="6763" y="7465"/>
                    <a:pt x="6796" y="7552"/>
                  </a:cubicBezTo>
                  <a:cubicBezTo>
                    <a:pt x="6237" y="7152"/>
                    <a:pt x="5189" y="6067"/>
                    <a:pt x="4505" y="5281"/>
                  </a:cubicBezTo>
                  <a:cubicBezTo>
                    <a:pt x="4480" y="5256"/>
                    <a:pt x="4451" y="5236"/>
                    <a:pt x="4417" y="5219"/>
                  </a:cubicBezTo>
                  <a:lnTo>
                    <a:pt x="1833" y="3878"/>
                  </a:lnTo>
                  <a:cubicBezTo>
                    <a:pt x="1833" y="3878"/>
                    <a:pt x="989" y="3516"/>
                    <a:pt x="764" y="3440"/>
                  </a:cubicBezTo>
                  <a:cubicBezTo>
                    <a:pt x="764" y="3436"/>
                    <a:pt x="580" y="3207"/>
                    <a:pt x="806" y="1980"/>
                  </a:cubicBezTo>
                  <a:cubicBezTo>
                    <a:pt x="952" y="1173"/>
                    <a:pt x="1971" y="689"/>
                    <a:pt x="2212" y="585"/>
                  </a:cubicBezTo>
                  <a:close/>
                  <a:moveTo>
                    <a:pt x="2166" y="1"/>
                  </a:moveTo>
                  <a:cubicBezTo>
                    <a:pt x="2129" y="1"/>
                    <a:pt x="2091" y="9"/>
                    <a:pt x="2054" y="21"/>
                  </a:cubicBezTo>
                  <a:cubicBezTo>
                    <a:pt x="1991" y="46"/>
                    <a:pt x="455" y="643"/>
                    <a:pt x="233" y="1874"/>
                  </a:cubicBezTo>
                  <a:cubicBezTo>
                    <a:pt x="0" y="3144"/>
                    <a:pt x="96" y="3808"/>
                    <a:pt x="538" y="3967"/>
                  </a:cubicBezTo>
                  <a:cubicBezTo>
                    <a:pt x="781" y="4059"/>
                    <a:pt x="1582" y="4404"/>
                    <a:pt x="1582" y="4404"/>
                  </a:cubicBezTo>
                  <a:lnTo>
                    <a:pt x="4104" y="5707"/>
                  </a:lnTo>
                  <a:cubicBezTo>
                    <a:pt x="4526" y="6188"/>
                    <a:pt x="6216" y="8070"/>
                    <a:pt x="6909" y="8267"/>
                  </a:cubicBezTo>
                  <a:cubicBezTo>
                    <a:pt x="6992" y="8287"/>
                    <a:pt x="7106" y="8321"/>
                    <a:pt x="7218" y="8321"/>
                  </a:cubicBezTo>
                  <a:cubicBezTo>
                    <a:pt x="7331" y="8321"/>
                    <a:pt x="7443" y="8287"/>
                    <a:pt x="7523" y="8187"/>
                  </a:cubicBezTo>
                  <a:cubicBezTo>
                    <a:pt x="7677" y="7995"/>
                    <a:pt x="7561" y="7778"/>
                    <a:pt x="7464" y="7602"/>
                  </a:cubicBezTo>
                  <a:cubicBezTo>
                    <a:pt x="7397" y="7481"/>
                    <a:pt x="7314" y="7327"/>
                    <a:pt x="7297" y="7190"/>
                  </a:cubicBezTo>
                  <a:cubicBezTo>
                    <a:pt x="7276" y="7051"/>
                    <a:pt x="7206" y="6859"/>
                    <a:pt x="7101" y="6647"/>
                  </a:cubicBezTo>
                  <a:lnTo>
                    <a:pt x="7101" y="6647"/>
                  </a:lnTo>
                  <a:lnTo>
                    <a:pt x="8729" y="8086"/>
                  </a:lnTo>
                  <a:cubicBezTo>
                    <a:pt x="8759" y="8111"/>
                    <a:pt x="8788" y="8133"/>
                    <a:pt x="8821" y="8146"/>
                  </a:cubicBezTo>
                  <a:cubicBezTo>
                    <a:pt x="8917" y="8179"/>
                    <a:pt x="9140" y="8249"/>
                    <a:pt x="9370" y="8249"/>
                  </a:cubicBezTo>
                  <a:cubicBezTo>
                    <a:pt x="9542" y="8249"/>
                    <a:pt x="9718" y="8210"/>
                    <a:pt x="9848" y="8086"/>
                  </a:cubicBezTo>
                  <a:cubicBezTo>
                    <a:pt x="9961" y="7978"/>
                    <a:pt x="10073" y="7778"/>
                    <a:pt x="9977" y="7423"/>
                  </a:cubicBezTo>
                  <a:lnTo>
                    <a:pt x="9977" y="7423"/>
                  </a:lnTo>
                  <a:lnTo>
                    <a:pt x="10578" y="7970"/>
                  </a:lnTo>
                  <a:cubicBezTo>
                    <a:pt x="10599" y="7986"/>
                    <a:pt x="10624" y="8003"/>
                    <a:pt x="10654" y="8016"/>
                  </a:cubicBezTo>
                  <a:cubicBezTo>
                    <a:pt x="10754" y="8063"/>
                    <a:pt x="10959" y="8144"/>
                    <a:pt x="11162" y="8144"/>
                  </a:cubicBezTo>
                  <a:cubicBezTo>
                    <a:pt x="11262" y="8144"/>
                    <a:pt x="11361" y="8124"/>
                    <a:pt x="11447" y="8070"/>
                  </a:cubicBezTo>
                  <a:cubicBezTo>
                    <a:pt x="11576" y="7991"/>
                    <a:pt x="11651" y="7857"/>
                    <a:pt x="11655" y="7695"/>
                  </a:cubicBezTo>
                  <a:cubicBezTo>
                    <a:pt x="11664" y="7331"/>
                    <a:pt x="11676" y="6876"/>
                    <a:pt x="11234" y="6525"/>
                  </a:cubicBezTo>
                  <a:cubicBezTo>
                    <a:pt x="11121" y="6433"/>
                    <a:pt x="10738" y="6020"/>
                    <a:pt x="10287" y="5523"/>
                  </a:cubicBezTo>
                  <a:lnTo>
                    <a:pt x="10287" y="5523"/>
                  </a:lnTo>
                  <a:lnTo>
                    <a:pt x="11297" y="6146"/>
                  </a:lnTo>
                  <a:cubicBezTo>
                    <a:pt x="11464" y="6358"/>
                    <a:pt x="11981" y="6984"/>
                    <a:pt x="12474" y="6997"/>
                  </a:cubicBezTo>
                  <a:cubicBezTo>
                    <a:pt x="12487" y="6998"/>
                    <a:pt x="12503" y="6999"/>
                    <a:pt x="12521" y="6999"/>
                  </a:cubicBezTo>
                  <a:cubicBezTo>
                    <a:pt x="12627" y="6999"/>
                    <a:pt x="12811" y="6979"/>
                    <a:pt x="12925" y="6822"/>
                  </a:cubicBezTo>
                  <a:cubicBezTo>
                    <a:pt x="13067" y="6618"/>
                    <a:pt x="12979" y="6392"/>
                    <a:pt x="12837" y="6016"/>
                  </a:cubicBezTo>
                  <a:cubicBezTo>
                    <a:pt x="12775" y="5862"/>
                    <a:pt x="12699" y="5674"/>
                    <a:pt x="12624" y="5436"/>
                  </a:cubicBezTo>
                  <a:cubicBezTo>
                    <a:pt x="12345" y="4597"/>
                    <a:pt x="10979" y="3608"/>
                    <a:pt x="9727" y="2743"/>
                  </a:cubicBezTo>
                  <a:lnTo>
                    <a:pt x="9397" y="2518"/>
                  </a:lnTo>
                  <a:cubicBezTo>
                    <a:pt x="8692" y="2017"/>
                    <a:pt x="4555" y="67"/>
                    <a:pt x="216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Google Shape;2092;p55">
              <a:extLst>
                <a:ext uri="{FF2B5EF4-FFF2-40B4-BE49-F238E27FC236}">
                  <a16:creationId xmlns:a16="http://schemas.microsoft.com/office/drawing/2014/main" id="{7B74AFAA-7405-E531-7BF9-0A613269CFA8}"/>
                </a:ext>
              </a:extLst>
            </p:cNvPr>
            <p:cNvSpPr/>
            <p:nvPr/>
          </p:nvSpPr>
          <p:spPr>
            <a:xfrm>
              <a:off x="5372921" y="2704890"/>
              <a:ext cx="442988" cy="219320"/>
            </a:xfrm>
            <a:custGeom>
              <a:avLst/>
              <a:gdLst/>
              <a:ahLst/>
              <a:cxnLst/>
              <a:rect l="l" t="t" r="r" b="b"/>
              <a:pathLst>
                <a:path w="26795" h="13264" extrusionOk="0">
                  <a:moveTo>
                    <a:pt x="4087" y="1"/>
                  </a:moveTo>
                  <a:lnTo>
                    <a:pt x="1" y="13263"/>
                  </a:lnTo>
                  <a:lnTo>
                    <a:pt x="22706" y="13263"/>
                  </a:lnTo>
                  <a:lnTo>
                    <a:pt x="2679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Google Shape;2093;p55">
              <a:extLst>
                <a:ext uri="{FF2B5EF4-FFF2-40B4-BE49-F238E27FC236}">
                  <a16:creationId xmlns:a16="http://schemas.microsoft.com/office/drawing/2014/main" id="{76B5AF6F-D5AA-C3F6-F0BA-028322FFA733}"/>
                </a:ext>
              </a:extLst>
            </p:cNvPr>
            <p:cNvSpPr/>
            <p:nvPr/>
          </p:nvSpPr>
          <p:spPr>
            <a:xfrm>
              <a:off x="5367879" y="2700128"/>
              <a:ext cx="453057" cy="228911"/>
            </a:xfrm>
            <a:custGeom>
              <a:avLst/>
              <a:gdLst/>
              <a:ahLst/>
              <a:cxnLst/>
              <a:rect l="l" t="t" r="r" b="b"/>
              <a:pathLst>
                <a:path w="27404" h="13844" extrusionOk="0">
                  <a:moveTo>
                    <a:pt x="26706" y="581"/>
                  </a:moveTo>
                  <a:lnTo>
                    <a:pt x="22799" y="13260"/>
                  </a:lnTo>
                  <a:lnTo>
                    <a:pt x="698" y="13260"/>
                  </a:lnTo>
                  <a:lnTo>
                    <a:pt x="4606" y="581"/>
                  </a:lnTo>
                  <a:close/>
                  <a:moveTo>
                    <a:pt x="4392" y="0"/>
                  </a:moveTo>
                  <a:cubicBezTo>
                    <a:pt x="4263" y="0"/>
                    <a:pt x="4150" y="84"/>
                    <a:pt x="4113" y="205"/>
                  </a:cubicBezTo>
                  <a:lnTo>
                    <a:pt x="30" y="13464"/>
                  </a:lnTo>
                  <a:cubicBezTo>
                    <a:pt x="1" y="13551"/>
                    <a:pt x="17" y="13647"/>
                    <a:pt x="72" y="13722"/>
                  </a:cubicBezTo>
                  <a:cubicBezTo>
                    <a:pt x="126" y="13798"/>
                    <a:pt x="213" y="13844"/>
                    <a:pt x="306" y="13844"/>
                  </a:cubicBezTo>
                  <a:lnTo>
                    <a:pt x="23011" y="13844"/>
                  </a:lnTo>
                  <a:cubicBezTo>
                    <a:pt x="23141" y="13844"/>
                    <a:pt x="23254" y="13760"/>
                    <a:pt x="23292" y="13635"/>
                  </a:cubicBezTo>
                  <a:lnTo>
                    <a:pt x="27379" y="376"/>
                  </a:lnTo>
                  <a:cubicBezTo>
                    <a:pt x="27404" y="289"/>
                    <a:pt x="27387" y="192"/>
                    <a:pt x="27332" y="117"/>
                  </a:cubicBezTo>
                  <a:cubicBezTo>
                    <a:pt x="27278" y="42"/>
                    <a:pt x="27190" y="0"/>
                    <a:pt x="2709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Google Shape;2094;p55">
              <a:extLst>
                <a:ext uri="{FF2B5EF4-FFF2-40B4-BE49-F238E27FC236}">
                  <a16:creationId xmlns:a16="http://schemas.microsoft.com/office/drawing/2014/main" id="{C4D5F77E-0D6F-3421-E431-EA8544435A88}"/>
                </a:ext>
              </a:extLst>
            </p:cNvPr>
            <p:cNvSpPr/>
            <p:nvPr/>
          </p:nvSpPr>
          <p:spPr>
            <a:xfrm>
              <a:off x="5343458" y="2725524"/>
              <a:ext cx="442955" cy="219320"/>
            </a:xfrm>
            <a:custGeom>
              <a:avLst/>
              <a:gdLst/>
              <a:ahLst/>
              <a:cxnLst/>
              <a:rect l="l" t="t" r="r" b="b"/>
              <a:pathLst>
                <a:path w="26793" h="13264" extrusionOk="0">
                  <a:moveTo>
                    <a:pt x="4087" y="1"/>
                  </a:moveTo>
                  <a:lnTo>
                    <a:pt x="0" y="13263"/>
                  </a:lnTo>
                  <a:lnTo>
                    <a:pt x="22706" y="13263"/>
                  </a:lnTo>
                  <a:lnTo>
                    <a:pt x="267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Google Shape;2095;p55">
              <a:extLst>
                <a:ext uri="{FF2B5EF4-FFF2-40B4-BE49-F238E27FC236}">
                  <a16:creationId xmlns:a16="http://schemas.microsoft.com/office/drawing/2014/main" id="{C8428741-80D8-7FE5-7D5C-8505CE3FBD2D}"/>
                </a:ext>
              </a:extLst>
            </p:cNvPr>
            <p:cNvSpPr/>
            <p:nvPr/>
          </p:nvSpPr>
          <p:spPr>
            <a:xfrm>
              <a:off x="5338415" y="2720762"/>
              <a:ext cx="453057" cy="228861"/>
            </a:xfrm>
            <a:custGeom>
              <a:avLst/>
              <a:gdLst/>
              <a:ahLst/>
              <a:cxnLst/>
              <a:rect l="l" t="t" r="r" b="b"/>
              <a:pathLst>
                <a:path w="27404" h="13841" extrusionOk="0">
                  <a:moveTo>
                    <a:pt x="26706" y="581"/>
                  </a:moveTo>
                  <a:lnTo>
                    <a:pt x="22798" y="13260"/>
                  </a:lnTo>
                  <a:lnTo>
                    <a:pt x="697" y="13260"/>
                  </a:lnTo>
                  <a:lnTo>
                    <a:pt x="4604" y="581"/>
                  </a:lnTo>
                  <a:close/>
                  <a:moveTo>
                    <a:pt x="4392" y="0"/>
                  </a:moveTo>
                  <a:cubicBezTo>
                    <a:pt x="4263" y="0"/>
                    <a:pt x="4150" y="85"/>
                    <a:pt x="4112" y="205"/>
                  </a:cubicBezTo>
                  <a:lnTo>
                    <a:pt x="26" y="13464"/>
                  </a:lnTo>
                  <a:cubicBezTo>
                    <a:pt x="1" y="13551"/>
                    <a:pt x="17" y="13648"/>
                    <a:pt x="71" y="13723"/>
                  </a:cubicBezTo>
                  <a:cubicBezTo>
                    <a:pt x="126" y="13798"/>
                    <a:pt x="213" y="13840"/>
                    <a:pt x="305" y="13840"/>
                  </a:cubicBezTo>
                  <a:lnTo>
                    <a:pt x="23011" y="13840"/>
                  </a:lnTo>
                  <a:cubicBezTo>
                    <a:pt x="23140" y="13840"/>
                    <a:pt x="23253" y="13761"/>
                    <a:pt x="23290" y="13636"/>
                  </a:cubicBezTo>
                  <a:lnTo>
                    <a:pt x="27378" y="376"/>
                  </a:lnTo>
                  <a:cubicBezTo>
                    <a:pt x="27403" y="289"/>
                    <a:pt x="27386" y="193"/>
                    <a:pt x="27332" y="118"/>
                  </a:cubicBezTo>
                  <a:cubicBezTo>
                    <a:pt x="27278" y="43"/>
                    <a:pt x="27190" y="0"/>
                    <a:pt x="2709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Google Shape;2096;p55">
              <a:extLst>
                <a:ext uri="{FF2B5EF4-FFF2-40B4-BE49-F238E27FC236}">
                  <a16:creationId xmlns:a16="http://schemas.microsoft.com/office/drawing/2014/main" id="{9E2B7EED-D98C-D8DC-564F-C7F5C4A63019}"/>
                </a:ext>
              </a:extLst>
            </p:cNvPr>
            <p:cNvSpPr/>
            <p:nvPr/>
          </p:nvSpPr>
          <p:spPr>
            <a:xfrm>
              <a:off x="5179394" y="2857994"/>
              <a:ext cx="676576" cy="219238"/>
            </a:xfrm>
            <a:custGeom>
              <a:avLst/>
              <a:gdLst/>
              <a:ahLst/>
              <a:cxnLst/>
              <a:rect l="l" t="t" r="r" b="b"/>
              <a:pathLst>
                <a:path w="40924" h="13259" extrusionOk="0">
                  <a:moveTo>
                    <a:pt x="0" y="0"/>
                  </a:moveTo>
                  <a:lnTo>
                    <a:pt x="0" y="13259"/>
                  </a:lnTo>
                  <a:lnTo>
                    <a:pt x="40924" y="13259"/>
                  </a:lnTo>
                  <a:lnTo>
                    <a:pt x="40924" y="101"/>
                  </a:lnTo>
                  <a:cubicBezTo>
                    <a:pt x="40924" y="45"/>
                    <a:pt x="40879" y="0"/>
                    <a:pt x="4082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Google Shape;2097;p55">
              <a:extLst>
                <a:ext uri="{FF2B5EF4-FFF2-40B4-BE49-F238E27FC236}">
                  <a16:creationId xmlns:a16="http://schemas.microsoft.com/office/drawing/2014/main" id="{4A9CD5AE-7F12-BD6F-0ACD-C3E10510019F}"/>
                </a:ext>
              </a:extLst>
            </p:cNvPr>
            <p:cNvSpPr/>
            <p:nvPr/>
          </p:nvSpPr>
          <p:spPr>
            <a:xfrm>
              <a:off x="5174549" y="2853149"/>
              <a:ext cx="686264" cy="228927"/>
            </a:xfrm>
            <a:custGeom>
              <a:avLst/>
              <a:gdLst/>
              <a:ahLst/>
              <a:cxnLst/>
              <a:rect l="l" t="t" r="r" b="b"/>
              <a:pathLst>
                <a:path w="41510" h="13845" extrusionOk="0">
                  <a:moveTo>
                    <a:pt x="37715" y="585"/>
                  </a:moveTo>
                  <a:cubicBezTo>
                    <a:pt x="39484" y="585"/>
                    <a:pt x="40929" y="2026"/>
                    <a:pt x="40929" y="3795"/>
                  </a:cubicBezTo>
                  <a:lnTo>
                    <a:pt x="40929" y="13263"/>
                  </a:lnTo>
                  <a:lnTo>
                    <a:pt x="585" y="13263"/>
                  </a:lnTo>
                  <a:lnTo>
                    <a:pt x="585" y="585"/>
                  </a:lnTo>
                  <a:close/>
                  <a:moveTo>
                    <a:pt x="293" y="1"/>
                  </a:moveTo>
                  <a:cubicBezTo>
                    <a:pt x="134" y="1"/>
                    <a:pt x="0" y="130"/>
                    <a:pt x="0" y="293"/>
                  </a:cubicBezTo>
                  <a:lnTo>
                    <a:pt x="0" y="13552"/>
                  </a:lnTo>
                  <a:cubicBezTo>
                    <a:pt x="0" y="13714"/>
                    <a:pt x="134" y="13844"/>
                    <a:pt x="293" y="13844"/>
                  </a:cubicBezTo>
                  <a:lnTo>
                    <a:pt x="41217" y="13844"/>
                  </a:lnTo>
                  <a:cubicBezTo>
                    <a:pt x="41380" y="13844"/>
                    <a:pt x="41509" y="13714"/>
                    <a:pt x="41509" y="13552"/>
                  </a:cubicBezTo>
                  <a:lnTo>
                    <a:pt x="41509" y="3795"/>
                  </a:lnTo>
                  <a:cubicBezTo>
                    <a:pt x="41509" y="1704"/>
                    <a:pt x="39806" y="1"/>
                    <a:pt x="3771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Google Shape;2098;p55">
              <a:extLst>
                <a:ext uri="{FF2B5EF4-FFF2-40B4-BE49-F238E27FC236}">
                  <a16:creationId xmlns:a16="http://schemas.microsoft.com/office/drawing/2014/main" id="{DD83F1D7-70D2-A5F0-4D4E-9B2E759A61E3}"/>
                </a:ext>
              </a:extLst>
            </p:cNvPr>
            <p:cNvSpPr/>
            <p:nvPr/>
          </p:nvSpPr>
          <p:spPr>
            <a:xfrm>
              <a:off x="5068403" y="2857994"/>
              <a:ext cx="676576" cy="219238"/>
            </a:xfrm>
            <a:custGeom>
              <a:avLst/>
              <a:gdLst/>
              <a:ahLst/>
              <a:cxnLst/>
              <a:rect l="l" t="t" r="r" b="b"/>
              <a:pathLst>
                <a:path w="40924" h="13259" extrusionOk="0">
                  <a:moveTo>
                    <a:pt x="0" y="0"/>
                  </a:moveTo>
                  <a:lnTo>
                    <a:pt x="0" y="13259"/>
                  </a:lnTo>
                  <a:lnTo>
                    <a:pt x="40924" y="13259"/>
                  </a:lnTo>
                  <a:lnTo>
                    <a:pt x="409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Google Shape;2099;p55">
              <a:extLst>
                <a:ext uri="{FF2B5EF4-FFF2-40B4-BE49-F238E27FC236}">
                  <a16:creationId xmlns:a16="http://schemas.microsoft.com/office/drawing/2014/main" id="{DFDD5A47-820E-87AA-ECD4-7CE3655C8DB3}"/>
                </a:ext>
              </a:extLst>
            </p:cNvPr>
            <p:cNvSpPr/>
            <p:nvPr/>
          </p:nvSpPr>
          <p:spPr>
            <a:xfrm>
              <a:off x="5063558" y="2853149"/>
              <a:ext cx="686264" cy="228927"/>
            </a:xfrm>
            <a:custGeom>
              <a:avLst/>
              <a:gdLst/>
              <a:ahLst/>
              <a:cxnLst/>
              <a:rect l="l" t="t" r="r" b="b"/>
              <a:pathLst>
                <a:path w="41510" h="13845" extrusionOk="0">
                  <a:moveTo>
                    <a:pt x="40925" y="585"/>
                  </a:moveTo>
                  <a:lnTo>
                    <a:pt x="40925" y="13263"/>
                  </a:lnTo>
                  <a:lnTo>
                    <a:pt x="585" y="13263"/>
                  </a:lnTo>
                  <a:lnTo>
                    <a:pt x="585" y="585"/>
                  </a:lnTo>
                  <a:close/>
                  <a:moveTo>
                    <a:pt x="293" y="1"/>
                  </a:moveTo>
                  <a:cubicBezTo>
                    <a:pt x="130" y="1"/>
                    <a:pt x="1" y="130"/>
                    <a:pt x="1" y="293"/>
                  </a:cubicBezTo>
                  <a:lnTo>
                    <a:pt x="1" y="13552"/>
                  </a:lnTo>
                  <a:cubicBezTo>
                    <a:pt x="1" y="13714"/>
                    <a:pt x="130" y="13844"/>
                    <a:pt x="293" y="13844"/>
                  </a:cubicBezTo>
                  <a:lnTo>
                    <a:pt x="41217" y="13844"/>
                  </a:lnTo>
                  <a:cubicBezTo>
                    <a:pt x="41380" y="13844"/>
                    <a:pt x="41509" y="13714"/>
                    <a:pt x="41509" y="13552"/>
                  </a:cubicBezTo>
                  <a:lnTo>
                    <a:pt x="41509" y="293"/>
                  </a:lnTo>
                  <a:cubicBezTo>
                    <a:pt x="41509" y="130"/>
                    <a:pt x="41380" y="1"/>
                    <a:pt x="4121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Google Shape;2100;p55">
              <a:extLst>
                <a:ext uri="{FF2B5EF4-FFF2-40B4-BE49-F238E27FC236}">
                  <a16:creationId xmlns:a16="http://schemas.microsoft.com/office/drawing/2014/main" id="{BD9C4856-CE67-E946-1E9D-A0E68BCA7E2F}"/>
                </a:ext>
              </a:extLst>
            </p:cNvPr>
            <p:cNvSpPr/>
            <p:nvPr/>
          </p:nvSpPr>
          <p:spPr>
            <a:xfrm>
              <a:off x="5052249" y="3018472"/>
              <a:ext cx="540497" cy="28936"/>
            </a:xfrm>
            <a:custGeom>
              <a:avLst/>
              <a:gdLst/>
              <a:ahLst/>
              <a:cxnLst/>
              <a:rect l="l" t="t" r="r" b="b"/>
              <a:pathLst>
                <a:path w="32693" h="1750" extrusionOk="0">
                  <a:moveTo>
                    <a:pt x="0" y="0"/>
                  </a:moveTo>
                  <a:lnTo>
                    <a:pt x="0" y="1749"/>
                  </a:lnTo>
                  <a:lnTo>
                    <a:pt x="32692" y="1749"/>
                  </a:lnTo>
                  <a:lnTo>
                    <a:pt x="326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Google Shape;2101;p55">
              <a:extLst>
                <a:ext uri="{FF2B5EF4-FFF2-40B4-BE49-F238E27FC236}">
                  <a16:creationId xmlns:a16="http://schemas.microsoft.com/office/drawing/2014/main" id="{F6076C68-5B5C-0776-4D68-4896EC0E84CF}"/>
                </a:ext>
              </a:extLst>
            </p:cNvPr>
            <p:cNvSpPr/>
            <p:nvPr/>
          </p:nvSpPr>
          <p:spPr>
            <a:xfrm>
              <a:off x="5047405" y="3013627"/>
              <a:ext cx="550086" cy="38609"/>
            </a:xfrm>
            <a:custGeom>
              <a:avLst/>
              <a:gdLst/>
              <a:ahLst/>
              <a:cxnLst/>
              <a:rect l="l" t="t" r="r" b="b"/>
              <a:pathLst>
                <a:path w="33273" h="2335" extrusionOk="0">
                  <a:moveTo>
                    <a:pt x="32693" y="586"/>
                  </a:moveTo>
                  <a:lnTo>
                    <a:pt x="32693" y="1754"/>
                  </a:lnTo>
                  <a:lnTo>
                    <a:pt x="581" y="1754"/>
                  </a:lnTo>
                  <a:lnTo>
                    <a:pt x="581" y="586"/>
                  </a:lnTo>
                  <a:close/>
                  <a:moveTo>
                    <a:pt x="293" y="1"/>
                  </a:moveTo>
                  <a:cubicBezTo>
                    <a:pt x="130" y="1"/>
                    <a:pt x="1" y="131"/>
                    <a:pt x="1" y="293"/>
                  </a:cubicBezTo>
                  <a:lnTo>
                    <a:pt x="1" y="2042"/>
                  </a:lnTo>
                  <a:cubicBezTo>
                    <a:pt x="1" y="2205"/>
                    <a:pt x="130" y="2335"/>
                    <a:pt x="293" y="2335"/>
                  </a:cubicBezTo>
                  <a:lnTo>
                    <a:pt x="32985" y="2335"/>
                  </a:lnTo>
                  <a:cubicBezTo>
                    <a:pt x="33143" y="2335"/>
                    <a:pt x="33273" y="2205"/>
                    <a:pt x="33273" y="2042"/>
                  </a:cubicBezTo>
                  <a:lnTo>
                    <a:pt x="33273" y="293"/>
                  </a:lnTo>
                  <a:cubicBezTo>
                    <a:pt x="33273" y="131"/>
                    <a:pt x="33143" y="1"/>
                    <a:pt x="329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Google Shape;2102;p55">
              <a:extLst>
                <a:ext uri="{FF2B5EF4-FFF2-40B4-BE49-F238E27FC236}">
                  <a16:creationId xmlns:a16="http://schemas.microsoft.com/office/drawing/2014/main" id="{AFE3E58E-9619-5D75-B46F-42A5B5B9A3C8}"/>
                </a:ext>
              </a:extLst>
            </p:cNvPr>
            <p:cNvSpPr/>
            <p:nvPr/>
          </p:nvSpPr>
          <p:spPr>
            <a:xfrm>
              <a:off x="5167506" y="2989471"/>
              <a:ext cx="425249" cy="29019"/>
            </a:xfrm>
            <a:custGeom>
              <a:avLst/>
              <a:gdLst/>
              <a:ahLst/>
              <a:cxnLst/>
              <a:rect l="l" t="t" r="r" b="b"/>
              <a:pathLst>
                <a:path w="25722" h="1755" extrusionOk="0">
                  <a:moveTo>
                    <a:pt x="1" y="1"/>
                  </a:moveTo>
                  <a:lnTo>
                    <a:pt x="1" y="1754"/>
                  </a:lnTo>
                  <a:lnTo>
                    <a:pt x="25721" y="1754"/>
                  </a:lnTo>
                  <a:lnTo>
                    <a:pt x="25721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Google Shape;2103;p55">
              <a:extLst>
                <a:ext uri="{FF2B5EF4-FFF2-40B4-BE49-F238E27FC236}">
                  <a16:creationId xmlns:a16="http://schemas.microsoft.com/office/drawing/2014/main" id="{68EE724B-5B27-ACD1-B95D-619B6229095B}"/>
                </a:ext>
              </a:extLst>
            </p:cNvPr>
            <p:cNvSpPr/>
            <p:nvPr/>
          </p:nvSpPr>
          <p:spPr>
            <a:xfrm>
              <a:off x="5162744" y="2984726"/>
              <a:ext cx="434755" cy="38593"/>
            </a:xfrm>
            <a:custGeom>
              <a:avLst/>
              <a:gdLst/>
              <a:ahLst/>
              <a:cxnLst/>
              <a:rect l="l" t="t" r="r" b="b"/>
              <a:pathLst>
                <a:path w="26297" h="2334" extrusionOk="0">
                  <a:moveTo>
                    <a:pt x="25717" y="580"/>
                  </a:moveTo>
                  <a:lnTo>
                    <a:pt x="25717" y="1749"/>
                  </a:lnTo>
                  <a:lnTo>
                    <a:pt x="581" y="1749"/>
                  </a:lnTo>
                  <a:lnTo>
                    <a:pt x="581" y="580"/>
                  </a:lnTo>
                  <a:close/>
                  <a:moveTo>
                    <a:pt x="289" y="0"/>
                  </a:moveTo>
                  <a:cubicBezTo>
                    <a:pt x="130" y="0"/>
                    <a:pt x="0" y="129"/>
                    <a:pt x="0" y="288"/>
                  </a:cubicBezTo>
                  <a:lnTo>
                    <a:pt x="0" y="2041"/>
                  </a:lnTo>
                  <a:cubicBezTo>
                    <a:pt x="0" y="2199"/>
                    <a:pt x="130" y="2334"/>
                    <a:pt x="289" y="2334"/>
                  </a:cubicBezTo>
                  <a:lnTo>
                    <a:pt x="26009" y="2334"/>
                  </a:lnTo>
                  <a:cubicBezTo>
                    <a:pt x="26167" y="2334"/>
                    <a:pt x="26297" y="2199"/>
                    <a:pt x="26297" y="2041"/>
                  </a:cubicBezTo>
                  <a:lnTo>
                    <a:pt x="26297" y="288"/>
                  </a:lnTo>
                  <a:cubicBezTo>
                    <a:pt x="26297" y="129"/>
                    <a:pt x="26167" y="0"/>
                    <a:pt x="2600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Google Shape;2104;p55">
              <a:extLst>
                <a:ext uri="{FF2B5EF4-FFF2-40B4-BE49-F238E27FC236}">
                  <a16:creationId xmlns:a16="http://schemas.microsoft.com/office/drawing/2014/main" id="{691EE086-8AA0-DD03-7F2A-3F0CA3B1A79C}"/>
                </a:ext>
              </a:extLst>
            </p:cNvPr>
            <p:cNvSpPr/>
            <p:nvPr/>
          </p:nvSpPr>
          <p:spPr>
            <a:xfrm>
              <a:off x="4627811" y="3055954"/>
              <a:ext cx="426621" cy="19892"/>
            </a:xfrm>
            <a:custGeom>
              <a:avLst/>
              <a:gdLst/>
              <a:ahLst/>
              <a:cxnLst/>
              <a:rect l="l" t="t" r="r" b="b"/>
              <a:pathLst>
                <a:path w="25805" h="1203" extrusionOk="0">
                  <a:moveTo>
                    <a:pt x="1" y="0"/>
                  </a:moveTo>
                  <a:lnTo>
                    <a:pt x="1" y="1203"/>
                  </a:lnTo>
                  <a:lnTo>
                    <a:pt x="25805" y="1203"/>
                  </a:lnTo>
                  <a:lnTo>
                    <a:pt x="258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Google Shape;2105;p55">
              <a:extLst>
                <a:ext uri="{FF2B5EF4-FFF2-40B4-BE49-F238E27FC236}">
                  <a16:creationId xmlns:a16="http://schemas.microsoft.com/office/drawing/2014/main" id="{9626F8FB-9016-F86E-9966-4037F35CCC8A}"/>
                </a:ext>
              </a:extLst>
            </p:cNvPr>
            <p:cNvSpPr/>
            <p:nvPr/>
          </p:nvSpPr>
          <p:spPr>
            <a:xfrm>
              <a:off x="4623050" y="3051109"/>
              <a:ext cx="436144" cy="29498"/>
            </a:xfrm>
            <a:custGeom>
              <a:avLst/>
              <a:gdLst/>
              <a:ahLst/>
              <a:cxnLst/>
              <a:rect l="l" t="t" r="r" b="b"/>
              <a:pathLst>
                <a:path w="26381" h="1784" extrusionOk="0">
                  <a:moveTo>
                    <a:pt x="25800" y="581"/>
                  </a:moveTo>
                  <a:lnTo>
                    <a:pt x="25800" y="1203"/>
                  </a:lnTo>
                  <a:lnTo>
                    <a:pt x="581" y="1203"/>
                  </a:lnTo>
                  <a:lnTo>
                    <a:pt x="581" y="581"/>
                  </a:lnTo>
                  <a:close/>
                  <a:moveTo>
                    <a:pt x="293" y="1"/>
                  </a:moveTo>
                  <a:cubicBezTo>
                    <a:pt x="130" y="1"/>
                    <a:pt x="0" y="130"/>
                    <a:pt x="0" y="293"/>
                  </a:cubicBezTo>
                  <a:lnTo>
                    <a:pt x="0" y="1496"/>
                  </a:lnTo>
                  <a:cubicBezTo>
                    <a:pt x="0" y="1654"/>
                    <a:pt x="130" y="1783"/>
                    <a:pt x="293" y="1783"/>
                  </a:cubicBezTo>
                  <a:lnTo>
                    <a:pt x="26093" y="1783"/>
                  </a:lnTo>
                  <a:cubicBezTo>
                    <a:pt x="26251" y="1783"/>
                    <a:pt x="26380" y="1654"/>
                    <a:pt x="26380" y="1496"/>
                  </a:cubicBezTo>
                  <a:lnTo>
                    <a:pt x="26380" y="293"/>
                  </a:lnTo>
                  <a:cubicBezTo>
                    <a:pt x="26380" y="130"/>
                    <a:pt x="26251" y="1"/>
                    <a:pt x="2609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Google Shape;2106;p55">
              <a:extLst>
                <a:ext uri="{FF2B5EF4-FFF2-40B4-BE49-F238E27FC236}">
                  <a16:creationId xmlns:a16="http://schemas.microsoft.com/office/drawing/2014/main" id="{642265D8-F962-F8DD-582C-0C0F11FDA6EF}"/>
                </a:ext>
              </a:extLst>
            </p:cNvPr>
            <p:cNvSpPr/>
            <p:nvPr/>
          </p:nvSpPr>
          <p:spPr>
            <a:xfrm>
              <a:off x="4463053" y="2351561"/>
              <a:ext cx="919339" cy="592962"/>
            </a:xfrm>
            <a:custGeom>
              <a:avLst/>
              <a:gdLst/>
              <a:ahLst/>
              <a:cxnLst/>
              <a:rect l="l" t="t" r="r" b="b"/>
              <a:pathLst>
                <a:path w="55608" h="35861" extrusionOk="0">
                  <a:moveTo>
                    <a:pt x="1" y="0"/>
                  </a:moveTo>
                  <a:lnTo>
                    <a:pt x="1" y="35860"/>
                  </a:lnTo>
                  <a:lnTo>
                    <a:pt x="55608" y="35860"/>
                  </a:lnTo>
                  <a:lnTo>
                    <a:pt x="556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Google Shape;2107;p55">
              <a:extLst>
                <a:ext uri="{FF2B5EF4-FFF2-40B4-BE49-F238E27FC236}">
                  <a16:creationId xmlns:a16="http://schemas.microsoft.com/office/drawing/2014/main" id="{C00A6128-8399-26D8-85CC-F7FA0CF068A9}"/>
                </a:ext>
              </a:extLst>
            </p:cNvPr>
            <p:cNvSpPr/>
            <p:nvPr/>
          </p:nvSpPr>
          <p:spPr>
            <a:xfrm>
              <a:off x="4458225" y="2346716"/>
              <a:ext cx="929011" cy="602651"/>
            </a:xfrm>
            <a:custGeom>
              <a:avLst/>
              <a:gdLst/>
              <a:ahLst/>
              <a:cxnLst/>
              <a:rect l="l" t="t" r="r" b="b"/>
              <a:pathLst>
                <a:path w="56193" h="36447" extrusionOk="0">
                  <a:moveTo>
                    <a:pt x="55607" y="585"/>
                  </a:moveTo>
                  <a:lnTo>
                    <a:pt x="55607" y="35866"/>
                  </a:lnTo>
                  <a:lnTo>
                    <a:pt x="585" y="35866"/>
                  </a:lnTo>
                  <a:lnTo>
                    <a:pt x="585" y="585"/>
                  </a:lnTo>
                  <a:close/>
                  <a:moveTo>
                    <a:pt x="293" y="1"/>
                  </a:moveTo>
                  <a:cubicBezTo>
                    <a:pt x="129" y="1"/>
                    <a:pt x="0" y="130"/>
                    <a:pt x="0" y="293"/>
                  </a:cubicBezTo>
                  <a:lnTo>
                    <a:pt x="0" y="36153"/>
                  </a:lnTo>
                  <a:cubicBezTo>
                    <a:pt x="0" y="36317"/>
                    <a:pt x="129" y="36446"/>
                    <a:pt x="293" y="36446"/>
                  </a:cubicBezTo>
                  <a:lnTo>
                    <a:pt x="55900" y="36446"/>
                  </a:lnTo>
                  <a:cubicBezTo>
                    <a:pt x="56058" y="36446"/>
                    <a:pt x="56192" y="36317"/>
                    <a:pt x="56192" y="36153"/>
                  </a:cubicBezTo>
                  <a:lnTo>
                    <a:pt x="56192" y="293"/>
                  </a:lnTo>
                  <a:cubicBezTo>
                    <a:pt x="56192" y="130"/>
                    <a:pt x="56058" y="1"/>
                    <a:pt x="5590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Google Shape;2108;p55">
              <a:extLst>
                <a:ext uri="{FF2B5EF4-FFF2-40B4-BE49-F238E27FC236}">
                  <a16:creationId xmlns:a16="http://schemas.microsoft.com/office/drawing/2014/main" id="{FA1AA79E-6B03-634D-7F25-0D2BEF31F49F}"/>
                </a:ext>
              </a:extLst>
            </p:cNvPr>
            <p:cNvSpPr/>
            <p:nvPr/>
          </p:nvSpPr>
          <p:spPr>
            <a:xfrm>
              <a:off x="5933872" y="1936852"/>
              <a:ext cx="681018" cy="2464780"/>
            </a:xfrm>
            <a:custGeom>
              <a:avLst/>
              <a:gdLst/>
              <a:ahLst/>
              <a:cxnLst/>
              <a:rect l="l" t="t" r="r" b="b"/>
              <a:pathLst>
                <a:path w="31775" h="115002" extrusionOk="0">
                  <a:moveTo>
                    <a:pt x="9250" y="0"/>
                  </a:moveTo>
                  <a:cubicBezTo>
                    <a:pt x="7524" y="0"/>
                    <a:pt x="6071" y="1372"/>
                    <a:pt x="5798" y="3128"/>
                  </a:cubicBezTo>
                  <a:cubicBezTo>
                    <a:pt x="5476" y="5209"/>
                    <a:pt x="6841" y="7415"/>
                    <a:pt x="8227" y="8845"/>
                  </a:cubicBezTo>
                  <a:cubicBezTo>
                    <a:pt x="9648" y="10313"/>
                    <a:pt x="13557" y="11929"/>
                    <a:pt x="14525" y="12316"/>
                  </a:cubicBezTo>
                  <a:cubicBezTo>
                    <a:pt x="14818" y="13141"/>
                    <a:pt x="15123" y="14052"/>
                    <a:pt x="15436" y="15033"/>
                  </a:cubicBezTo>
                  <a:cubicBezTo>
                    <a:pt x="15977" y="16785"/>
                    <a:pt x="16574" y="18772"/>
                    <a:pt x="17073" y="20970"/>
                  </a:cubicBezTo>
                  <a:cubicBezTo>
                    <a:pt x="17217" y="21596"/>
                    <a:pt x="17358" y="22235"/>
                    <a:pt x="17497" y="22895"/>
                  </a:cubicBezTo>
                  <a:cubicBezTo>
                    <a:pt x="17065" y="21898"/>
                    <a:pt x="16418" y="20471"/>
                    <a:pt x="16340" y="20343"/>
                  </a:cubicBezTo>
                  <a:cubicBezTo>
                    <a:pt x="15094" y="18238"/>
                    <a:pt x="11638" y="15007"/>
                    <a:pt x="8830" y="15007"/>
                  </a:cubicBezTo>
                  <a:cubicBezTo>
                    <a:pt x="8580" y="15007"/>
                    <a:pt x="8336" y="15032"/>
                    <a:pt x="8098" y="15087"/>
                  </a:cubicBezTo>
                  <a:cubicBezTo>
                    <a:pt x="6000" y="15566"/>
                    <a:pt x="5011" y="17792"/>
                    <a:pt x="5670" y="19750"/>
                  </a:cubicBezTo>
                  <a:cubicBezTo>
                    <a:pt x="6342" y="21744"/>
                    <a:pt x="8573" y="23072"/>
                    <a:pt x="10461" y="23703"/>
                  </a:cubicBezTo>
                  <a:cubicBezTo>
                    <a:pt x="11316" y="23989"/>
                    <a:pt x="12616" y="24076"/>
                    <a:pt x="13890" y="24076"/>
                  </a:cubicBezTo>
                  <a:cubicBezTo>
                    <a:pt x="15541" y="24076"/>
                    <a:pt x="17149" y="23930"/>
                    <a:pt x="17691" y="23877"/>
                  </a:cubicBezTo>
                  <a:cubicBezTo>
                    <a:pt x="17955" y="25232"/>
                    <a:pt x="18186" y="26655"/>
                    <a:pt x="18351" y="28131"/>
                  </a:cubicBezTo>
                  <a:cubicBezTo>
                    <a:pt x="18640" y="30683"/>
                    <a:pt x="18813" y="33412"/>
                    <a:pt x="18627" y="36211"/>
                  </a:cubicBezTo>
                  <a:lnTo>
                    <a:pt x="18591" y="36730"/>
                  </a:lnTo>
                  <a:cubicBezTo>
                    <a:pt x="18483" y="36264"/>
                    <a:pt x="17535" y="33325"/>
                    <a:pt x="17448" y="33132"/>
                  </a:cubicBezTo>
                  <a:cubicBezTo>
                    <a:pt x="16392" y="30801"/>
                    <a:pt x="13075" y="26981"/>
                    <a:pt x="10189" y="26981"/>
                  </a:cubicBezTo>
                  <a:cubicBezTo>
                    <a:pt x="10068" y="26981"/>
                    <a:pt x="9948" y="26987"/>
                    <a:pt x="9829" y="27001"/>
                  </a:cubicBezTo>
                  <a:cubicBezTo>
                    <a:pt x="7694" y="27245"/>
                    <a:pt x="6465" y="29351"/>
                    <a:pt x="6907" y="31366"/>
                  </a:cubicBezTo>
                  <a:cubicBezTo>
                    <a:pt x="7356" y="33424"/>
                    <a:pt x="9426" y="34991"/>
                    <a:pt x="11235" y="35824"/>
                  </a:cubicBezTo>
                  <a:cubicBezTo>
                    <a:pt x="13297" y="36776"/>
                    <a:pt x="18306" y="36792"/>
                    <a:pt x="18586" y="36792"/>
                  </a:cubicBezTo>
                  <a:cubicBezTo>
                    <a:pt x="18380" y="39405"/>
                    <a:pt x="17952" y="42082"/>
                    <a:pt x="17383" y="44769"/>
                  </a:cubicBezTo>
                  <a:cubicBezTo>
                    <a:pt x="16970" y="46727"/>
                    <a:pt x="16483" y="48690"/>
                    <a:pt x="15964" y="50656"/>
                  </a:cubicBezTo>
                  <a:cubicBezTo>
                    <a:pt x="15791" y="50001"/>
                    <a:pt x="14930" y="47326"/>
                    <a:pt x="14843" y="47140"/>
                  </a:cubicBezTo>
                  <a:cubicBezTo>
                    <a:pt x="13786" y="44808"/>
                    <a:pt x="10470" y="40989"/>
                    <a:pt x="7583" y="40989"/>
                  </a:cubicBezTo>
                  <a:cubicBezTo>
                    <a:pt x="7464" y="40989"/>
                    <a:pt x="7346" y="40996"/>
                    <a:pt x="7228" y="41009"/>
                  </a:cubicBezTo>
                  <a:cubicBezTo>
                    <a:pt x="5089" y="41253"/>
                    <a:pt x="3864" y="43363"/>
                    <a:pt x="4302" y="45375"/>
                  </a:cubicBezTo>
                  <a:cubicBezTo>
                    <a:pt x="4751" y="47436"/>
                    <a:pt x="6825" y="48999"/>
                    <a:pt x="8630" y="49832"/>
                  </a:cubicBezTo>
                  <a:cubicBezTo>
                    <a:pt x="10613" y="50747"/>
                    <a:pt x="15313" y="50796"/>
                    <a:pt x="15927" y="50800"/>
                  </a:cubicBezTo>
                  <a:cubicBezTo>
                    <a:pt x="15692" y="51691"/>
                    <a:pt x="15453" y="52581"/>
                    <a:pt x="15210" y="53472"/>
                  </a:cubicBezTo>
                  <a:cubicBezTo>
                    <a:pt x="14422" y="56379"/>
                    <a:pt x="13619" y="59289"/>
                    <a:pt x="12913" y="62187"/>
                  </a:cubicBezTo>
                  <a:cubicBezTo>
                    <a:pt x="12674" y="63172"/>
                    <a:pt x="12447" y="64157"/>
                    <a:pt x="12242" y="65139"/>
                  </a:cubicBezTo>
                  <a:cubicBezTo>
                    <a:pt x="11932" y="64116"/>
                    <a:pt x="11355" y="62340"/>
                    <a:pt x="11285" y="62191"/>
                  </a:cubicBezTo>
                  <a:cubicBezTo>
                    <a:pt x="10232" y="59864"/>
                    <a:pt x="6913" y="56041"/>
                    <a:pt x="4026" y="56041"/>
                  </a:cubicBezTo>
                  <a:cubicBezTo>
                    <a:pt x="3907" y="56041"/>
                    <a:pt x="3788" y="56048"/>
                    <a:pt x="3670" y="56061"/>
                  </a:cubicBezTo>
                  <a:cubicBezTo>
                    <a:pt x="1535" y="56308"/>
                    <a:pt x="306" y="58415"/>
                    <a:pt x="744" y="60430"/>
                  </a:cubicBezTo>
                  <a:cubicBezTo>
                    <a:pt x="1193" y="62488"/>
                    <a:pt x="3267" y="64051"/>
                    <a:pt x="5072" y="64888"/>
                  </a:cubicBezTo>
                  <a:cubicBezTo>
                    <a:pt x="6870" y="65716"/>
                    <a:pt x="10898" y="65831"/>
                    <a:pt x="12097" y="65852"/>
                  </a:cubicBezTo>
                  <a:cubicBezTo>
                    <a:pt x="11759" y="67513"/>
                    <a:pt x="11479" y="69171"/>
                    <a:pt x="11269" y="70819"/>
                  </a:cubicBezTo>
                  <a:cubicBezTo>
                    <a:pt x="11190" y="71532"/>
                    <a:pt x="11066" y="72254"/>
                    <a:pt x="11034" y="72938"/>
                  </a:cubicBezTo>
                  <a:cubicBezTo>
                    <a:pt x="10980" y="73631"/>
                    <a:pt x="10935" y="74320"/>
                    <a:pt x="10885" y="74995"/>
                  </a:cubicBezTo>
                  <a:cubicBezTo>
                    <a:pt x="10832" y="76401"/>
                    <a:pt x="10782" y="77712"/>
                    <a:pt x="10765" y="79023"/>
                  </a:cubicBezTo>
                  <a:cubicBezTo>
                    <a:pt x="10754" y="79646"/>
                    <a:pt x="10750" y="80264"/>
                    <a:pt x="10745" y="80874"/>
                  </a:cubicBezTo>
                  <a:cubicBezTo>
                    <a:pt x="10584" y="79798"/>
                    <a:pt x="10320" y="78182"/>
                    <a:pt x="10280" y="78038"/>
                  </a:cubicBezTo>
                  <a:cubicBezTo>
                    <a:pt x="9557" y="75469"/>
                    <a:pt x="6659" y="70939"/>
                    <a:pt x="3679" y="70824"/>
                  </a:cubicBezTo>
                  <a:cubicBezTo>
                    <a:pt x="3634" y="70822"/>
                    <a:pt x="3589" y="70821"/>
                    <a:pt x="3544" y="70821"/>
                  </a:cubicBezTo>
                  <a:cubicBezTo>
                    <a:pt x="1467" y="70821"/>
                    <a:pt x="0" y="72681"/>
                    <a:pt x="125" y="74699"/>
                  </a:cubicBezTo>
                  <a:cubicBezTo>
                    <a:pt x="257" y="76801"/>
                    <a:pt x="2068" y="78660"/>
                    <a:pt x="3729" y="79757"/>
                  </a:cubicBezTo>
                  <a:cubicBezTo>
                    <a:pt x="5501" y="80932"/>
                    <a:pt x="9958" y="81687"/>
                    <a:pt x="10741" y="81810"/>
                  </a:cubicBezTo>
                  <a:cubicBezTo>
                    <a:pt x="10741" y="83394"/>
                    <a:pt x="10765" y="84914"/>
                    <a:pt x="10807" y="86358"/>
                  </a:cubicBezTo>
                  <a:cubicBezTo>
                    <a:pt x="10898" y="89841"/>
                    <a:pt x="11075" y="92875"/>
                    <a:pt x="11256" y="95295"/>
                  </a:cubicBezTo>
                  <a:lnTo>
                    <a:pt x="5456" y="95295"/>
                  </a:lnTo>
                  <a:cubicBezTo>
                    <a:pt x="5295" y="95295"/>
                    <a:pt x="5167" y="95423"/>
                    <a:pt x="5167" y="95584"/>
                  </a:cubicBezTo>
                  <a:lnTo>
                    <a:pt x="5167" y="98543"/>
                  </a:lnTo>
                  <a:cubicBezTo>
                    <a:pt x="5167" y="98705"/>
                    <a:pt x="5295" y="98832"/>
                    <a:pt x="5456" y="98832"/>
                  </a:cubicBezTo>
                  <a:lnTo>
                    <a:pt x="6458" y="98832"/>
                  </a:lnTo>
                  <a:lnTo>
                    <a:pt x="9005" y="114758"/>
                  </a:lnTo>
                  <a:cubicBezTo>
                    <a:pt x="9026" y="114897"/>
                    <a:pt x="9146" y="115001"/>
                    <a:pt x="9290" y="115001"/>
                  </a:cubicBezTo>
                  <a:lnTo>
                    <a:pt x="15939" y="115001"/>
                  </a:lnTo>
                  <a:cubicBezTo>
                    <a:pt x="16080" y="115001"/>
                    <a:pt x="16199" y="114897"/>
                    <a:pt x="16220" y="114758"/>
                  </a:cubicBezTo>
                  <a:lnTo>
                    <a:pt x="18768" y="98832"/>
                  </a:lnTo>
                  <a:lnTo>
                    <a:pt x="19769" y="98832"/>
                  </a:lnTo>
                  <a:cubicBezTo>
                    <a:pt x="19930" y="98832"/>
                    <a:pt x="20058" y="98705"/>
                    <a:pt x="20058" y="98543"/>
                  </a:cubicBezTo>
                  <a:lnTo>
                    <a:pt x="20058" y="95584"/>
                  </a:lnTo>
                  <a:cubicBezTo>
                    <a:pt x="20058" y="95423"/>
                    <a:pt x="19930" y="95295"/>
                    <a:pt x="19769" y="95295"/>
                  </a:cubicBezTo>
                  <a:lnTo>
                    <a:pt x="13227" y="95295"/>
                  </a:lnTo>
                  <a:cubicBezTo>
                    <a:pt x="12992" y="92879"/>
                    <a:pt x="12740" y="89821"/>
                    <a:pt x="12571" y="86291"/>
                  </a:cubicBezTo>
                  <a:cubicBezTo>
                    <a:pt x="12510" y="84988"/>
                    <a:pt x="12456" y="83628"/>
                    <a:pt x="12423" y="82210"/>
                  </a:cubicBezTo>
                  <a:cubicBezTo>
                    <a:pt x="13178" y="82136"/>
                    <a:pt x="17708" y="81678"/>
                    <a:pt x="19567" y="80619"/>
                  </a:cubicBezTo>
                  <a:cubicBezTo>
                    <a:pt x="21295" y="79630"/>
                    <a:pt x="23220" y="77893"/>
                    <a:pt x="23492" y="75804"/>
                  </a:cubicBezTo>
                  <a:cubicBezTo>
                    <a:pt x="23755" y="73759"/>
                    <a:pt x="22350" y="71764"/>
                    <a:pt x="20202" y="71706"/>
                  </a:cubicBezTo>
                  <a:cubicBezTo>
                    <a:pt x="20174" y="71705"/>
                    <a:pt x="20147" y="71704"/>
                    <a:pt x="20119" y="71704"/>
                  </a:cubicBezTo>
                  <a:cubicBezTo>
                    <a:pt x="17158" y="71704"/>
                    <a:pt x="14018" y="75984"/>
                    <a:pt x="13140" y="78471"/>
                  </a:cubicBezTo>
                  <a:cubicBezTo>
                    <a:pt x="13087" y="78635"/>
                    <a:pt x="12617" y="80660"/>
                    <a:pt x="12411" y="81666"/>
                  </a:cubicBezTo>
                  <a:cubicBezTo>
                    <a:pt x="12390" y="80804"/>
                    <a:pt x="12377" y="79927"/>
                    <a:pt x="12377" y="79031"/>
                  </a:cubicBezTo>
                  <a:cubicBezTo>
                    <a:pt x="12361" y="77754"/>
                    <a:pt x="12386" y="76397"/>
                    <a:pt x="12402" y="75086"/>
                  </a:cubicBezTo>
                  <a:cubicBezTo>
                    <a:pt x="12440" y="74411"/>
                    <a:pt x="12472" y="73722"/>
                    <a:pt x="12506" y="73029"/>
                  </a:cubicBezTo>
                  <a:cubicBezTo>
                    <a:pt x="12526" y="72328"/>
                    <a:pt x="12633" y="71665"/>
                    <a:pt x="12691" y="70972"/>
                  </a:cubicBezTo>
                  <a:cubicBezTo>
                    <a:pt x="12803" y="69953"/>
                    <a:pt x="12938" y="68919"/>
                    <a:pt x="13099" y="67876"/>
                  </a:cubicBezTo>
                  <a:cubicBezTo>
                    <a:pt x="13551" y="67898"/>
                    <a:pt x="14299" y="67927"/>
                    <a:pt x="15160" y="67927"/>
                  </a:cubicBezTo>
                  <a:cubicBezTo>
                    <a:pt x="16812" y="67927"/>
                    <a:pt x="18879" y="67822"/>
                    <a:pt x="20058" y="67369"/>
                  </a:cubicBezTo>
                  <a:cubicBezTo>
                    <a:pt x="21913" y="66656"/>
                    <a:pt x="24082" y="65229"/>
                    <a:pt x="24667" y="63206"/>
                  </a:cubicBezTo>
                  <a:cubicBezTo>
                    <a:pt x="25236" y="61222"/>
                    <a:pt x="24147" y="59037"/>
                    <a:pt x="22033" y="58654"/>
                  </a:cubicBezTo>
                  <a:cubicBezTo>
                    <a:pt x="21844" y="58620"/>
                    <a:pt x="21652" y="58604"/>
                    <a:pt x="21458" y="58604"/>
                  </a:cubicBezTo>
                  <a:cubicBezTo>
                    <a:pt x="18619" y="58604"/>
                    <a:pt x="15207" y="62074"/>
                    <a:pt x="14030" y="64273"/>
                  </a:cubicBezTo>
                  <a:cubicBezTo>
                    <a:pt x="13990" y="64355"/>
                    <a:pt x="13750" y="64937"/>
                    <a:pt x="13486" y="65609"/>
                  </a:cubicBezTo>
                  <a:cubicBezTo>
                    <a:pt x="13676" y="64566"/>
                    <a:pt x="13891" y="63514"/>
                    <a:pt x="14125" y="62464"/>
                  </a:cubicBezTo>
                  <a:cubicBezTo>
                    <a:pt x="14761" y="59581"/>
                    <a:pt x="15499" y="56663"/>
                    <a:pt x="16224" y="53736"/>
                  </a:cubicBezTo>
                  <a:cubicBezTo>
                    <a:pt x="16376" y="53125"/>
                    <a:pt x="16529" y="52515"/>
                    <a:pt x="16677" y="51906"/>
                  </a:cubicBezTo>
                  <a:cubicBezTo>
                    <a:pt x="17093" y="51927"/>
                    <a:pt x="17914" y="51962"/>
                    <a:pt x="18880" y="51962"/>
                  </a:cubicBezTo>
                  <a:cubicBezTo>
                    <a:pt x="20535" y="51962"/>
                    <a:pt x="22614" y="51858"/>
                    <a:pt x="23797" y="51402"/>
                  </a:cubicBezTo>
                  <a:cubicBezTo>
                    <a:pt x="25656" y="50690"/>
                    <a:pt x="27821" y="49263"/>
                    <a:pt x="28406" y="47239"/>
                  </a:cubicBezTo>
                  <a:cubicBezTo>
                    <a:pt x="28974" y="45256"/>
                    <a:pt x="27891" y="43075"/>
                    <a:pt x="25776" y="42691"/>
                  </a:cubicBezTo>
                  <a:cubicBezTo>
                    <a:pt x="25586" y="42657"/>
                    <a:pt x="25393" y="42640"/>
                    <a:pt x="25197" y="42640"/>
                  </a:cubicBezTo>
                  <a:cubicBezTo>
                    <a:pt x="22356" y="42640"/>
                    <a:pt x="18946" y="46112"/>
                    <a:pt x="17769" y="48310"/>
                  </a:cubicBezTo>
                  <a:cubicBezTo>
                    <a:pt x="17729" y="48393"/>
                    <a:pt x="17478" y="49003"/>
                    <a:pt x="17205" y="49695"/>
                  </a:cubicBezTo>
                  <a:cubicBezTo>
                    <a:pt x="17572" y="48108"/>
                    <a:pt x="17918" y="46521"/>
                    <a:pt x="18215" y="44938"/>
                  </a:cubicBezTo>
                  <a:cubicBezTo>
                    <a:pt x="18743" y="42151"/>
                    <a:pt x="19126" y="39373"/>
                    <a:pt x="19270" y="36660"/>
                  </a:cubicBezTo>
                  <a:cubicBezTo>
                    <a:pt x="19558" y="36679"/>
                    <a:pt x="20524" y="36732"/>
                    <a:pt x="21698" y="36732"/>
                  </a:cubicBezTo>
                  <a:cubicBezTo>
                    <a:pt x="23351" y="36732"/>
                    <a:pt x="25416" y="36627"/>
                    <a:pt x="26592" y="36174"/>
                  </a:cubicBezTo>
                  <a:cubicBezTo>
                    <a:pt x="28451" y="35461"/>
                    <a:pt x="30620" y="34034"/>
                    <a:pt x="31201" y="32010"/>
                  </a:cubicBezTo>
                  <a:cubicBezTo>
                    <a:pt x="31775" y="30027"/>
                    <a:pt x="30686" y="27842"/>
                    <a:pt x="28571" y="27458"/>
                  </a:cubicBezTo>
                  <a:cubicBezTo>
                    <a:pt x="28383" y="27424"/>
                    <a:pt x="28191" y="27408"/>
                    <a:pt x="27997" y="27408"/>
                  </a:cubicBezTo>
                  <a:cubicBezTo>
                    <a:pt x="25158" y="27408"/>
                    <a:pt x="21746" y="30879"/>
                    <a:pt x="20569" y="33078"/>
                  </a:cubicBezTo>
                  <a:cubicBezTo>
                    <a:pt x="20482" y="33242"/>
                    <a:pt x="19596" y="35468"/>
                    <a:pt x="19287" y="36322"/>
                  </a:cubicBezTo>
                  <a:cubicBezTo>
                    <a:pt x="19287" y="36298"/>
                    <a:pt x="19287" y="36269"/>
                    <a:pt x="19291" y="36244"/>
                  </a:cubicBezTo>
                  <a:cubicBezTo>
                    <a:pt x="19415" y="33391"/>
                    <a:pt x="19179" y="30654"/>
                    <a:pt x="18833" y="28069"/>
                  </a:cubicBezTo>
                  <a:cubicBezTo>
                    <a:pt x="18492" y="25488"/>
                    <a:pt x="17948" y="23089"/>
                    <a:pt x="17391" y="20892"/>
                  </a:cubicBezTo>
                  <a:cubicBezTo>
                    <a:pt x="16842" y="18694"/>
                    <a:pt x="16199" y="16719"/>
                    <a:pt x="15622" y="14976"/>
                  </a:cubicBezTo>
                  <a:cubicBezTo>
                    <a:pt x="15301" y="14040"/>
                    <a:pt x="14987" y="13174"/>
                    <a:pt x="14690" y="12383"/>
                  </a:cubicBezTo>
                  <a:lnTo>
                    <a:pt x="14690" y="12383"/>
                  </a:lnTo>
                  <a:cubicBezTo>
                    <a:pt x="14727" y="12394"/>
                    <a:pt x="14748" y="12403"/>
                    <a:pt x="14748" y="12403"/>
                  </a:cubicBezTo>
                  <a:cubicBezTo>
                    <a:pt x="14748" y="12403"/>
                    <a:pt x="14748" y="12403"/>
                    <a:pt x="14748" y="12403"/>
                  </a:cubicBezTo>
                  <a:cubicBezTo>
                    <a:pt x="14798" y="12403"/>
                    <a:pt x="15008" y="8803"/>
                    <a:pt x="14995" y="8573"/>
                  </a:cubicBezTo>
                  <a:cubicBezTo>
                    <a:pt x="14843" y="5914"/>
                    <a:pt x="12988" y="864"/>
                    <a:pt x="10098" y="110"/>
                  </a:cubicBezTo>
                  <a:cubicBezTo>
                    <a:pt x="9810" y="35"/>
                    <a:pt x="9527" y="0"/>
                    <a:pt x="925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Google Shape;2109;p55">
              <a:extLst>
                <a:ext uri="{FF2B5EF4-FFF2-40B4-BE49-F238E27FC236}">
                  <a16:creationId xmlns:a16="http://schemas.microsoft.com/office/drawing/2014/main" id="{E90A372B-5E9E-8AF6-BB39-71EEC6BB79F5}"/>
                </a:ext>
              </a:extLst>
            </p:cNvPr>
            <p:cNvSpPr/>
            <p:nvPr/>
          </p:nvSpPr>
          <p:spPr>
            <a:xfrm>
              <a:off x="6318375" y="2194797"/>
              <a:ext cx="223948" cy="243537"/>
            </a:xfrm>
            <a:custGeom>
              <a:avLst/>
              <a:gdLst/>
              <a:ahLst/>
              <a:cxnLst/>
              <a:rect l="l" t="t" r="r" b="b"/>
              <a:pathLst>
                <a:path w="10449" h="11363" extrusionOk="0">
                  <a:moveTo>
                    <a:pt x="6980" y="0"/>
                  </a:moveTo>
                  <a:cubicBezTo>
                    <a:pt x="6882" y="0"/>
                    <a:pt x="6782" y="4"/>
                    <a:pt x="6681" y="13"/>
                  </a:cubicBezTo>
                  <a:cubicBezTo>
                    <a:pt x="3709" y="277"/>
                    <a:pt x="1038" y="4948"/>
                    <a:pt x="448" y="7546"/>
                  </a:cubicBezTo>
                  <a:cubicBezTo>
                    <a:pt x="395" y="7772"/>
                    <a:pt x="0" y="11363"/>
                    <a:pt x="52" y="11363"/>
                  </a:cubicBezTo>
                  <a:cubicBezTo>
                    <a:pt x="52" y="11363"/>
                    <a:pt x="52" y="11363"/>
                    <a:pt x="52" y="11363"/>
                  </a:cubicBezTo>
                  <a:cubicBezTo>
                    <a:pt x="57" y="11363"/>
                    <a:pt x="5193" y="10324"/>
                    <a:pt x="7073" y="8939"/>
                  </a:cubicBezTo>
                  <a:cubicBezTo>
                    <a:pt x="8677" y="7760"/>
                    <a:pt x="10391" y="5814"/>
                    <a:pt x="10421" y="3708"/>
                  </a:cubicBezTo>
                  <a:cubicBezTo>
                    <a:pt x="10448" y="1743"/>
                    <a:pt x="8971" y="0"/>
                    <a:pt x="698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Google Shape;2110;p55">
              <a:extLst>
                <a:ext uri="{FF2B5EF4-FFF2-40B4-BE49-F238E27FC236}">
                  <a16:creationId xmlns:a16="http://schemas.microsoft.com/office/drawing/2014/main" id="{1C264C2D-D468-B196-0A3E-6F84B715C1A1}"/>
                </a:ext>
              </a:extLst>
            </p:cNvPr>
            <p:cNvSpPr/>
            <p:nvPr/>
          </p:nvSpPr>
          <p:spPr>
            <a:xfrm>
              <a:off x="4513233" y="2351561"/>
              <a:ext cx="869163" cy="592962"/>
            </a:xfrm>
            <a:custGeom>
              <a:avLst/>
              <a:gdLst/>
              <a:ahLst/>
              <a:cxnLst/>
              <a:rect l="l" t="t" r="r" b="b"/>
              <a:pathLst>
                <a:path w="52573" h="35861" extrusionOk="0">
                  <a:moveTo>
                    <a:pt x="1" y="0"/>
                  </a:moveTo>
                  <a:lnTo>
                    <a:pt x="1" y="35860"/>
                  </a:lnTo>
                  <a:lnTo>
                    <a:pt x="52573" y="35860"/>
                  </a:lnTo>
                  <a:lnTo>
                    <a:pt x="52573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Google Shape;2111;p55">
              <a:extLst>
                <a:ext uri="{FF2B5EF4-FFF2-40B4-BE49-F238E27FC236}">
                  <a16:creationId xmlns:a16="http://schemas.microsoft.com/office/drawing/2014/main" id="{9E498AB5-69D5-2B85-9561-A2898D9104C1}"/>
                </a:ext>
              </a:extLst>
            </p:cNvPr>
            <p:cNvSpPr/>
            <p:nvPr/>
          </p:nvSpPr>
          <p:spPr>
            <a:xfrm>
              <a:off x="4508405" y="2346716"/>
              <a:ext cx="878835" cy="602651"/>
            </a:xfrm>
            <a:custGeom>
              <a:avLst/>
              <a:gdLst/>
              <a:ahLst/>
              <a:cxnLst/>
              <a:rect l="l" t="t" r="r" b="b"/>
              <a:pathLst>
                <a:path w="53158" h="36447" extrusionOk="0">
                  <a:moveTo>
                    <a:pt x="52572" y="585"/>
                  </a:moveTo>
                  <a:lnTo>
                    <a:pt x="52572" y="35866"/>
                  </a:lnTo>
                  <a:lnTo>
                    <a:pt x="581" y="35866"/>
                  </a:lnTo>
                  <a:lnTo>
                    <a:pt x="581" y="585"/>
                  </a:lnTo>
                  <a:close/>
                  <a:moveTo>
                    <a:pt x="293" y="1"/>
                  </a:moveTo>
                  <a:cubicBezTo>
                    <a:pt x="130" y="1"/>
                    <a:pt x="0" y="130"/>
                    <a:pt x="0" y="293"/>
                  </a:cubicBezTo>
                  <a:lnTo>
                    <a:pt x="0" y="36153"/>
                  </a:lnTo>
                  <a:cubicBezTo>
                    <a:pt x="0" y="36317"/>
                    <a:pt x="130" y="36446"/>
                    <a:pt x="293" y="36446"/>
                  </a:cubicBezTo>
                  <a:lnTo>
                    <a:pt x="52865" y="36446"/>
                  </a:lnTo>
                  <a:cubicBezTo>
                    <a:pt x="53023" y="36446"/>
                    <a:pt x="53157" y="36317"/>
                    <a:pt x="53157" y="36153"/>
                  </a:cubicBezTo>
                  <a:lnTo>
                    <a:pt x="53157" y="293"/>
                  </a:lnTo>
                  <a:cubicBezTo>
                    <a:pt x="53157" y="130"/>
                    <a:pt x="53023" y="1"/>
                    <a:pt x="5286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Google Shape;2112;p55">
              <a:extLst>
                <a:ext uri="{FF2B5EF4-FFF2-40B4-BE49-F238E27FC236}">
                  <a16:creationId xmlns:a16="http://schemas.microsoft.com/office/drawing/2014/main" id="{04B03F4A-4034-5665-16CE-329D5B33E21F}"/>
                </a:ext>
              </a:extLst>
            </p:cNvPr>
            <p:cNvSpPr/>
            <p:nvPr/>
          </p:nvSpPr>
          <p:spPr>
            <a:xfrm>
              <a:off x="4863120" y="2627098"/>
              <a:ext cx="201201" cy="457805"/>
            </a:xfrm>
            <a:custGeom>
              <a:avLst/>
              <a:gdLst/>
              <a:ahLst/>
              <a:cxnLst/>
              <a:rect l="l" t="t" r="r" b="b"/>
              <a:pathLst>
                <a:path w="12170" h="27687" extrusionOk="0">
                  <a:moveTo>
                    <a:pt x="0" y="1"/>
                  </a:moveTo>
                  <a:lnTo>
                    <a:pt x="0" y="27687"/>
                  </a:lnTo>
                  <a:lnTo>
                    <a:pt x="12170" y="27687"/>
                  </a:lnTo>
                  <a:lnTo>
                    <a:pt x="12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4" name="Google Shape;2113;p55">
              <a:extLst>
                <a:ext uri="{FF2B5EF4-FFF2-40B4-BE49-F238E27FC236}">
                  <a16:creationId xmlns:a16="http://schemas.microsoft.com/office/drawing/2014/main" id="{3915AF20-B97E-990E-F5C8-CA442FD67A3A}"/>
                </a:ext>
              </a:extLst>
            </p:cNvPr>
            <p:cNvSpPr/>
            <p:nvPr/>
          </p:nvSpPr>
          <p:spPr>
            <a:xfrm>
              <a:off x="4858341" y="2622253"/>
              <a:ext cx="210740" cy="467428"/>
            </a:xfrm>
            <a:custGeom>
              <a:avLst/>
              <a:gdLst/>
              <a:ahLst/>
              <a:cxnLst/>
              <a:rect l="l" t="t" r="r" b="b"/>
              <a:pathLst>
                <a:path w="12747" h="28269" extrusionOk="0">
                  <a:moveTo>
                    <a:pt x="12166" y="586"/>
                  </a:moveTo>
                  <a:lnTo>
                    <a:pt x="12166" y="27688"/>
                  </a:lnTo>
                  <a:lnTo>
                    <a:pt x="582" y="27688"/>
                  </a:lnTo>
                  <a:lnTo>
                    <a:pt x="582" y="586"/>
                  </a:lnTo>
                  <a:close/>
                  <a:moveTo>
                    <a:pt x="289" y="1"/>
                  </a:moveTo>
                  <a:cubicBezTo>
                    <a:pt x="131" y="1"/>
                    <a:pt x="1" y="131"/>
                    <a:pt x="1" y="294"/>
                  </a:cubicBezTo>
                  <a:lnTo>
                    <a:pt x="1" y="27980"/>
                  </a:lnTo>
                  <a:cubicBezTo>
                    <a:pt x="1" y="28139"/>
                    <a:pt x="131" y="28268"/>
                    <a:pt x="289" y="28268"/>
                  </a:cubicBezTo>
                  <a:lnTo>
                    <a:pt x="12459" y="28268"/>
                  </a:lnTo>
                  <a:cubicBezTo>
                    <a:pt x="12617" y="28268"/>
                    <a:pt x="12746" y="28139"/>
                    <a:pt x="12746" y="27980"/>
                  </a:cubicBezTo>
                  <a:lnTo>
                    <a:pt x="12746" y="294"/>
                  </a:lnTo>
                  <a:cubicBezTo>
                    <a:pt x="12746" y="131"/>
                    <a:pt x="12617" y="1"/>
                    <a:pt x="1245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Google Shape;2114;p55">
              <a:extLst>
                <a:ext uri="{FF2B5EF4-FFF2-40B4-BE49-F238E27FC236}">
                  <a16:creationId xmlns:a16="http://schemas.microsoft.com/office/drawing/2014/main" id="{22E6567C-A405-81ED-9F67-4428AFEB7184}"/>
                </a:ext>
              </a:extLst>
            </p:cNvPr>
            <p:cNvSpPr/>
            <p:nvPr/>
          </p:nvSpPr>
          <p:spPr>
            <a:xfrm>
              <a:off x="4881687" y="2627098"/>
              <a:ext cx="201118" cy="457805"/>
            </a:xfrm>
            <a:custGeom>
              <a:avLst/>
              <a:gdLst/>
              <a:ahLst/>
              <a:cxnLst/>
              <a:rect l="l" t="t" r="r" b="b"/>
              <a:pathLst>
                <a:path w="12165" h="27687" extrusionOk="0">
                  <a:moveTo>
                    <a:pt x="0" y="1"/>
                  </a:moveTo>
                  <a:lnTo>
                    <a:pt x="0" y="27687"/>
                  </a:lnTo>
                  <a:lnTo>
                    <a:pt x="12165" y="27687"/>
                  </a:lnTo>
                  <a:lnTo>
                    <a:pt x="1216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Google Shape;2115;p55">
              <a:extLst>
                <a:ext uri="{FF2B5EF4-FFF2-40B4-BE49-F238E27FC236}">
                  <a16:creationId xmlns:a16="http://schemas.microsoft.com/office/drawing/2014/main" id="{61968775-E360-9D13-95E3-DA3186C5135B}"/>
                </a:ext>
              </a:extLst>
            </p:cNvPr>
            <p:cNvSpPr/>
            <p:nvPr/>
          </p:nvSpPr>
          <p:spPr>
            <a:xfrm>
              <a:off x="4876843" y="2622253"/>
              <a:ext cx="210806" cy="467428"/>
            </a:xfrm>
            <a:custGeom>
              <a:avLst/>
              <a:gdLst/>
              <a:ahLst/>
              <a:cxnLst/>
              <a:rect l="l" t="t" r="r" b="b"/>
              <a:pathLst>
                <a:path w="12751" h="28269" extrusionOk="0">
                  <a:moveTo>
                    <a:pt x="12170" y="586"/>
                  </a:moveTo>
                  <a:lnTo>
                    <a:pt x="12170" y="27688"/>
                  </a:lnTo>
                  <a:lnTo>
                    <a:pt x="585" y="27688"/>
                  </a:lnTo>
                  <a:lnTo>
                    <a:pt x="585" y="586"/>
                  </a:lnTo>
                  <a:close/>
                  <a:moveTo>
                    <a:pt x="293" y="1"/>
                  </a:moveTo>
                  <a:cubicBezTo>
                    <a:pt x="134" y="1"/>
                    <a:pt x="1" y="131"/>
                    <a:pt x="1" y="294"/>
                  </a:cubicBezTo>
                  <a:lnTo>
                    <a:pt x="1" y="27980"/>
                  </a:lnTo>
                  <a:cubicBezTo>
                    <a:pt x="1" y="28139"/>
                    <a:pt x="134" y="28268"/>
                    <a:pt x="293" y="28268"/>
                  </a:cubicBezTo>
                  <a:lnTo>
                    <a:pt x="12458" y="28268"/>
                  </a:lnTo>
                  <a:cubicBezTo>
                    <a:pt x="12621" y="28268"/>
                    <a:pt x="12750" y="28139"/>
                    <a:pt x="12750" y="27980"/>
                  </a:cubicBezTo>
                  <a:lnTo>
                    <a:pt x="12750" y="294"/>
                  </a:lnTo>
                  <a:cubicBezTo>
                    <a:pt x="12750" y="131"/>
                    <a:pt x="12621" y="1"/>
                    <a:pt x="1245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Google Shape;2116;p55">
              <a:extLst>
                <a:ext uri="{FF2B5EF4-FFF2-40B4-BE49-F238E27FC236}">
                  <a16:creationId xmlns:a16="http://schemas.microsoft.com/office/drawing/2014/main" id="{911BCE67-655D-A4FF-3872-51645A2CCC8F}"/>
                </a:ext>
              </a:extLst>
            </p:cNvPr>
            <p:cNvSpPr/>
            <p:nvPr/>
          </p:nvSpPr>
          <p:spPr>
            <a:xfrm>
              <a:off x="4868278" y="2627644"/>
              <a:ext cx="224048" cy="318315"/>
            </a:xfrm>
            <a:custGeom>
              <a:avLst/>
              <a:gdLst/>
              <a:ahLst/>
              <a:cxnLst/>
              <a:rect l="l" t="t" r="r" b="b"/>
              <a:pathLst>
                <a:path w="13552" h="19251" extrusionOk="0">
                  <a:moveTo>
                    <a:pt x="1" y="1"/>
                  </a:moveTo>
                  <a:lnTo>
                    <a:pt x="1" y="586"/>
                  </a:lnTo>
                  <a:lnTo>
                    <a:pt x="12972" y="586"/>
                  </a:lnTo>
                  <a:lnTo>
                    <a:pt x="12972" y="19251"/>
                  </a:lnTo>
                  <a:lnTo>
                    <a:pt x="13552" y="19251"/>
                  </a:lnTo>
                  <a:lnTo>
                    <a:pt x="13552" y="293"/>
                  </a:lnTo>
                  <a:cubicBezTo>
                    <a:pt x="13552" y="131"/>
                    <a:pt x="13423" y="1"/>
                    <a:pt x="132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Google Shape;2117;p55">
              <a:extLst>
                <a:ext uri="{FF2B5EF4-FFF2-40B4-BE49-F238E27FC236}">
                  <a16:creationId xmlns:a16="http://schemas.microsoft.com/office/drawing/2014/main" id="{928C07E3-6188-83D2-9623-3A41B6CE528D}"/>
                </a:ext>
              </a:extLst>
            </p:cNvPr>
            <p:cNvSpPr/>
            <p:nvPr/>
          </p:nvSpPr>
          <p:spPr>
            <a:xfrm>
              <a:off x="2827898" y="3130571"/>
              <a:ext cx="1034372" cy="1409791"/>
            </a:xfrm>
            <a:custGeom>
              <a:avLst/>
              <a:gdLst/>
              <a:ahLst/>
              <a:cxnLst/>
              <a:rect l="l" t="t" r="r" b="b"/>
              <a:pathLst>
                <a:path w="62566" h="85261" extrusionOk="0">
                  <a:moveTo>
                    <a:pt x="2743" y="0"/>
                  </a:moveTo>
                  <a:lnTo>
                    <a:pt x="38" y="83411"/>
                  </a:lnTo>
                  <a:cubicBezTo>
                    <a:pt x="1" y="84420"/>
                    <a:pt x="752" y="85260"/>
                    <a:pt x="1695" y="85260"/>
                  </a:cubicBezTo>
                  <a:cubicBezTo>
                    <a:pt x="2551" y="85260"/>
                    <a:pt x="3265" y="84563"/>
                    <a:pt x="3348" y="83648"/>
                  </a:cubicBezTo>
                  <a:lnTo>
                    <a:pt x="8801" y="15496"/>
                  </a:lnTo>
                  <a:cubicBezTo>
                    <a:pt x="9030" y="12896"/>
                    <a:pt x="11072" y="10904"/>
                    <a:pt x="13506" y="10904"/>
                  </a:cubicBezTo>
                  <a:lnTo>
                    <a:pt x="49061" y="10904"/>
                  </a:lnTo>
                  <a:cubicBezTo>
                    <a:pt x="51500" y="10904"/>
                    <a:pt x="53537" y="12896"/>
                    <a:pt x="53766" y="15496"/>
                  </a:cubicBezTo>
                  <a:lnTo>
                    <a:pt x="59219" y="83648"/>
                  </a:lnTo>
                  <a:cubicBezTo>
                    <a:pt x="59302" y="84563"/>
                    <a:pt x="60016" y="85260"/>
                    <a:pt x="60872" y="85260"/>
                  </a:cubicBezTo>
                  <a:cubicBezTo>
                    <a:pt x="61815" y="85260"/>
                    <a:pt x="62566" y="84420"/>
                    <a:pt x="62529" y="83411"/>
                  </a:cubicBezTo>
                  <a:lnTo>
                    <a:pt x="59824" y="0"/>
                  </a:ln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Google Shape;2118;p55">
              <a:extLst>
                <a:ext uri="{FF2B5EF4-FFF2-40B4-BE49-F238E27FC236}">
                  <a16:creationId xmlns:a16="http://schemas.microsoft.com/office/drawing/2014/main" id="{1D698AFB-EACA-7DA2-219D-4211ACCC48AE}"/>
                </a:ext>
              </a:extLst>
            </p:cNvPr>
            <p:cNvSpPr/>
            <p:nvPr/>
          </p:nvSpPr>
          <p:spPr>
            <a:xfrm>
              <a:off x="2823351" y="3125727"/>
              <a:ext cx="1043482" cy="1419447"/>
            </a:xfrm>
            <a:custGeom>
              <a:avLst/>
              <a:gdLst/>
              <a:ahLst/>
              <a:cxnLst/>
              <a:rect l="l" t="t" r="r" b="b"/>
              <a:pathLst>
                <a:path w="63117" h="85845" extrusionOk="0">
                  <a:moveTo>
                    <a:pt x="59819" y="585"/>
                  </a:moveTo>
                  <a:lnTo>
                    <a:pt x="62515" y="83712"/>
                  </a:lnTo>
                  <a:cubicBezTo>
                    <a:pt x="62528" y="84141"/>
                    <a:pt x="62374" y="84555"/>
                    <a:pt x="62090" y="84852"/>
                  </a:cubicBezTo>
                  <a:cubicBezTo>
                    <a:pt x="61835" y="85114"/>
                    <a:pt x="61501" y="85261"/>
                    <a:pt x="61147" y="85261"/>
                  </a:cubicBezTo>
                  <a:cubicBezTo>
                    <a:pt x="60436" y="85261"/>
                    <a:pt x="59852" y="84684"/>
                    <a:pt x="59785" y="83916"/>
                  </a:cubicBezTo>
                  <a:lnTo>
                    <a:pt x="54334" y="15764"/>
                  </a:lnTo>
                  <a:cubicBezTo>
                    <a:pt x="54083" y="12997"/>
                    <a:pt x="51937" y="10910"/>
                    <a:pt x="49336" y="10910"/>
                  </a:cubicBezTo>
                  <a:lnTo>
                    <a:pt x="13781" y="10910"/>
                  </a:lnTo>
                  <a:cubicBezTo>
                    <a:pt x="11180" y="10910"/>
                    <a:pt x="9034" y="12997"/>
                    <a:pt x="8783" y="15769"/>
                  </a:cubicBezTo>
                  <a:lnTo>
                    <a:pt x="3336" y="83916"/>
                  </a:lnTo>
                  <a:cubicBezTo>
                    <a:pt x="3264" y="84684"/>
                    <a:pt x="2680" y="85261"/>
                    <a:pt x="1970" y="85261"/>
                  </a:cubicBezTo>
                  <a:cubicBezTo>
                    <a:pt x="1619" y="85261"/>
                    <a:pt x="1282" y="85114"/>
                    <a:pt x="1027" y="84852"/>
                  </a:cubicBezTo>
                  <a:cubicBezTo>
                    <a:pt x="743" y="84555"/>
                    <a:pt x="588" y="84141"/>
                    <a:pt x="601" y="83712"/>
                  </a:cubicBezTo>
                  <a:lnTo>
                    <a:pt x="3298" y="585"/>
                  </a:lnTo>
                  <a:close/>
                  <a:moveTo>
                    <a:pt x="3018" y="1"/>
                  </a:moveTo>
                  <a:cubicBezTo>
                    <a:pt x="2860" y="1"/>
                    <a:pt x="2730" y="126"/>
                    <a:pt x="2725" y="284"/>
                  </a:cubicBezTo>
                  <a:lnTo>
                    <a:pt x="20" y="83695"/>
                  </a:lnTo>
                  <a:cubicBezTo>
                    <a:pt x="0" y="84280"/>
                    <a:pt x="213" y="84847"/>
                    <a:pt x="609" y="85257"/>
                  </a:cubicBezTo>
                  <a:cubicBezTo>
                    <a:pt x="977" y="85636"/>
                    <a:pt x="1457" y="85845"/>
                    <a:pt x="1970" y="85845"/>
                  </a:cubicBezTo>
                  <a:cubicBezTo>
                    <a:pt x="2981" y="85845"/>
                    <a:pt x="3820" y="85035"/>
                    <a:pt x="3912" y="83962"/>
                  </a:cubicBezTo>
                  <a:lnTo>
                    <a:pt x="9363" y="15819"/>
                  </a:lnTo>
                  <a:cubicBezTo>
                    <a:pt x="9585" y="13351"/>
                    <a:pt x="11484" y="11490"/>
                    <a:pt x="13781" y="11490"/>
                  </a:cubicBezTo>
                  <a:lnTo>
                    <a:pt x="49336" y="11490"/>
                  </a:lnTo>
                  <a:cubicBezTo>
                    <a:pt x="51632" y="11490"/>
                    <a:pt x="53532" y="13351"/>
                    <a:pt x="53754" y="15814"/>
                  </a:cubicBezTo>
                  <a:lnTo>
                    <a:pt x="59205" y="83966"/>
                  </a:lnTo>
                  <a:cubicBezTo>
                    <a:pt x="59301" y="85035"/>
                    <a:pt x="60136" y="85845"/>
                    <a:pt x="61147" y="85845"/>
                  </a:cubicBezTo>
                  <a:cubicBezTo>
                    <a:pt x="61660" y="85845"/>
                    <a:pt x="62145" y="85636"/>
                    <a:pt x="62507" y="85257"/>
                  </a:cubicBezTo>
                  <a:cubicBezTo>
                    <a:pt x="62904" y="84847"/>
                    <a:pt x="63116" y="84280"/>
                    <a:pt x="63096" y="83695"/>
                  </a:cubicBezTo>
                  <a:lnTo>
                    <a:pt x="60391" y="284"/>
                  </a:lnTo>
                  <a:cubicBezTo>
                    <a:pt x="60386" y="126"/>
                    <a:pt x="60257" y="1"/>
                    <a:pt x="60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Google Shape;2119;p55">
              <a:extLst>
                <a:ext uri="{FF2B5EF4-FFF2-40B4-BE49-F238E27FC236}">
                  <a16:creationId xmlns:a16="http://schemas.microsoft.com/office/drawing/2014/main" id="{6A1129B2-A2F0-C9A2-4527-DC626F0031F2}"/>
                </a:ext>
              </a:extLst>
            </p:cNvPr>
            <p:cNvSpPr/>
            <p:nvPr/>
          </p:nvSpPr>
          <p:spPr>
            <a:xfrm>
              <a:off x="2871167" y="3130571"/>
              <a:ext cx="947841" cy="63445"/>
            </a:xfrm>
            <a:custGeom>
              <a:avLst/>
              <a:gdLst/>
              <a:ahLst/>
              <a:cxnLst/>
              <a:rect l="l" t="t" r="r" b="b"/>
              <a:pathLst>
                <a:path w="57332" h="3837" extrusionOk="0">
                  <a:moveTo>
                    <a:pt x="126" y="0"/>
                  </a:moveTo>
                  <a:lnTo>
                    <a:pt x="1" y="3836"/>
                  </a:lnTo>
                  <a:lnTo>
                    <a:pt x="57332" y="3836"/>
                  </a:lnTo>
                  <a:lnTo>
                    <a:pt x="57207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Google Shape;2120;p55">
              <a:extLst>
                <a:ext uri="{FF2B5EF4-FFF2-40B4-BE49-F238E27FC236}">
                  <a16:creationId xmlns:a16="http://schemas.microsoft.com/office/drawing/2014/main" id="{209A1484-37CC-8D05-50AE-F30EAEFB2548}"/>
                </a:ext>
              </a:extLst>
            </p:cNvPr>
            <p:cNvSpPr/>
            <p:nvPr/>
          </p:nvSpPr>
          <p:spPr>
            <a:xfrm>
              <a:off x="2866339" y="3125727"/>
              <a:ext cx="957513" cy="73134"/>
            </a:xfrm>
            <a:custGeom>
              <a:avLst/>
              <a:gdLst/>
              <a:ahLst/>
              <a:cxnLst/>
              <a:rect l="l" t="t" r="r" b="b"/>
              <a:pathLst>
                <a:path w="57917" h="4423" extrusionOk="0">
                  <a:moveTo>
                    <a:pt x="57219" y="585"/>
                  </a:moveTo>
                  <a:lnTo>
                    <a:pt x="57323" y="3841"/>
                  </a:lnTo>
                  <a:lnTo>
                    <a:pt x="593" y="3841"/>
                  </a:lnTo>
                  <a:lnTo>
                    <a:pt x="698" y="585"/>
                  </a:lnTo>
                  <a:close/>
                  <a:moveTo>
                    <a:pt x="418" y="1"/>
                  </a:moveTo>
                  <a:cubicBezTo>
                    <a:pt x="260" y="1"/>
                    <a:pt x="130" y="126"/>
                    <a:pt x="125" y="284"/>
                  </a:cubicBezTo>
                  <a:lnTo>
                    <a:pt x="0" y="4121"/>
                  </a:lnTo>
                  <a:cubicBezTo>
                    <a:pt x="0" y="4201"/>
                    <a:pt x="30" y="4276"/>
                    <a:pt x="84" y="4334"/>
                  </a:cubicBezTo>
                  <a:cubicBezTo>
                    <a:pt x="138" y="4388"/>
                    <a:pt x="214" y="4422"/>
                    <a:pt x="293" y="4422"/>
                  </a:cubicBezTo>
                  <a:lnTo>
                    <a:pt x="57624" y="4422"/>
                  </a:lnTo>
                  <a:cubicBezTo>
                    <a:pt x="57703" y="4422"/>
                    <a:pt x="57778" y="4388"/>
                    <a:pt x="57832" y="4334"/>
                  </a:cubicBezTo>
                  <a:cubicBezTo>
                    <a:pt x="57886" y="4276"/>
                    <a:pt x="57917" y="4201"/>
                    <a:pt x="57917" y="4121"/>
                  </a:cubicBezTo>
                  <a:lnTo>
                    <a:pt x="57791" y="284"/>
                  </a:lnTo>
                  <a:cubicBezTo>
                    <a:pt x="57786" y="126"/>
                    <a:pt x="57657" y="1"/>
                    <a:pt x="574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Google Shape;2121;p55">
              <a:extLst>
                <a:ext uri="{FF2B5EF4-FFF2-40B4-BE49-F238E27FC236}">
                  <a16:creationId xmlns:a16="http://schemas.microsoft.com/office/drawing/2014/main" id="{163A9B6F-17E2-3C98-BA85-CA062A3EC4A0}"/>
                </a:ext>
              </a:extLst>
            </p:cNvPr>
            <p:cNvSpPr/>
            <p:nvPr/>
          </p:nvSpPr>
          <p:spPr>
            <a:xfrm>
              <a:off x="4977004" y="3130571"/>
              <a:ext cx="1034389" cy="1409791"/>
            </a:xfrm>
            <a:custGeom>
              <a:avLst/>
              <a:gdLst/>
              <a:ahLst/>
              <a:cxnLst/>
              <a:rect l="l" t="t" r="r" b="b"/>
              <a:pathLst>
                <a:path w="62567" h="85261" extrusionOk="0">
                  <a:moveTo>
                    <a:pt x="2743" y="0"/>
                  </a:moveTo>
                  <a:lnTo>
                    <a:pt x="34" y="83411"/>
                  </a:lnTo>
                  <a:cubicBezTo>
                    <a:pt x="1" y="84420"/>
                    <a:pt x="752" y="85260"/>
                    <a:pt x="1696" y="85260"/>
                  </a:cubicBezTo>
                  <a:cubicBezTo>
                    <a:pt x="2551" y="85260"/>
                    <a:pt x="3265" y="84563"/>
                    <a:pt x="3349" y="83648"/>
                  </a:cubicBezTo>
                  <a:lnTo>
                    <a:pt x="8800" y="15496"/>
                  </a:lnTo>
                  <a:cubicBezTo>
                    <a:pt x="9030" y="12896"/>
                    <a:pt x="11068" y="10904"/>
                    <a:pt x="13505" y="10904"/>
                  </a:cubicBezTo>
                  <a:lnTo>
                    <a:pt x="49057" y="10904"/>
                  </a:lnTo>
                  <a:cubicBezTo>
                    <a:pt x="51495" y="10904"/>
                    <a:pt x="53532" y="12896"/>
                    <a:pt x="53766" y="15496"/>
                  </a:cubicBezTo>
                  <a:lnTo>
                    <a:pt x="59218" y="83648"/>
                  </a:lnTo>
                  <a:cubicBezTo>
                    <a:pt x="59297" y="84563"/>
                    <a:pt x="60016" y="85260"/>
                    <a:pt x="60871" y="85260"/>
                  </a:cubicBezTo>
                  <a:cubicBezTo>
                    <a:pt x="61811" y="85260"/>
                    <a:pt x="62567" y="84420"/>
                    <a:pt x="62529" y="83411"/>
                  </a:cubicBezTo>
                  <a:lnTo>
                    <a:pt x="59823" y="0"/>
                  </a:ln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Google Shape;2122;p55">
              <a:extLst>
                <a:ext uri="{FF2B5EF4-FFF2-40B4-BE49-F238E27FC236}">
                  <a16:creationId xmlns:a16="http://schemas.microsoft.com/office/drawing/2014/main" id="{E7E83AED-B3B6-F76C-CBC9-A4D2C349A416}"/>
                </a:ext>
              </a:extLst>
            </p:cNvPr>
            <p:cNvSpPr/>
            <p:nvPr/>
          </p:nvSpPr>
          <p:spPr>
            <a:xfrm>
              <a:off x="4972441" y="3125727"/>
              <a:ext cx="1043515" cy="1419447"/>
            </a:xfrm>
            <a:custGeom>
              <a:avLst/>
              <a:gdLst/>
              <a:ahLst/>
              <a:cxnLst/>
              <a:rect l="l" t="t" r="r" b="b"/>
              <a:pathLst>
                <a:path w="63119" h="85845" extrusionOk="0">
                  <a:moveTo>
                    <a:pt x="59820" y="585"/>
                  </a:moveTo>
                  <a:lnTo>
                    <a:pt x="62517" y="83712"/>
                  </a:lnTo>
                  <a:cubicBezTo>
                    <a:pt x="62529" y="84141"/>
                    <a:pt x="62375" y="84555"/>
                    <a:pt x="62091" y="84852"/>
                  </a:cubicBezTo>
                  <a:cubicBezTo>
                    <a:pt x="61837" y="85114"/>
                    <a:pt x="61498" y="85261"/>
                    <a:pt x="61147" y="85261"/>
                  </a:cubicBezTo>
                  <a:cubicBezTo>
                    <a:pt x="60438" y="85261"/>
                    <a:pt x="59853" y="84684"/>
                    <a:pt x="59783" y="83916"/>
                  </a:cubicBezTo>
                  <a:lnTo>
                    <a:pt x="54330" y="15764"/>
                  </a:lnTo>
                  <a:cubicBezTo>
                    <a:pt x="54084" y="12997"/>
                    <a:pt x="51938" y="10910"/>
                    <a:pt x="49338" y="10910"/>
                  </a:cubicBezTo>
                  <a:lnTo>
                    <a:pt x="13781" y="10910"/>
                  </a:lnTo>
                  <a:cubicBezTo>
                    <a:pt x="11180" y="10910"/>
                    <a:pt x="9030" y="12997"/>
                    <a:pt x="8785" y="15769"/>
                  </a:cubicBezTo>
                  <a:lnTo>
                    <a:pt x="3332" y="83916"/>
                  </a:lnTo>
                  <a:cubicBezTo>
                    <a:pt x="3265" y="84684"/>
                    <a:pt x="2677" y="85261"/>
                    <a:pt x="1972" y="85261"/>
                  </a:cubicBezTo>
                  <a:cubicBezTo>
                    <a:pt x="1616" y="85261"/>
                    <a:pt x="1282" y="85114"/>
                    <a:pt x="1028" y="84852"/>
                  </a:cubicBezTo>
                  <a:cubicBezTo>
                    <a:pt x="744" y="84555"/>
                    <a:pt x="585" y="84141"/>
                    <a:pt x="602" y="83712"/>
                  </a:cubicBezTo>
                  <a:lnTo>
                    <a:pt x="3299" y="585"/>
                  </a:lnTo>
                  <a:close/>
                  <a:moveTo>
                    <a:pt x="3019" y="1"/>
                  </a:moveTo>
                  <a:cubicBezTo>
                    <a:pt x="2860" y="1"/>
                    <a:pt x="2731" y="126"/>
                    <a:pt x="2727" y="284"/>
                  </a:cubicBezTo>
                  <a:lnTo>
                    <a:pt x="22" y="83695"/>
                  </a:lnTo>
                  <a:cubicBezTo>
                    <a:pt x="1" y="84280"/>
                    <a:pt x="213" y="84847"/>
                    <a:pt x="610" y="85257"/>
                  </a:cubicBezTo>
                  <a:cubicBezTo>
                    <a:pt x="974" y="85636"/>
                    <a:pt x="1458" y="85845"/>
                    <a:pt x="1972" y="85845"/>
                  </a:cubicBezTo>
                  <a:cubicBezTo>
                    <a:pt x="2982" y="85845"/>
                    <a:pt x="3816" y="85035"/>
                    <a:pt x="3913" y="83962"/>
                  </a:cubicBezTo>
                  <a:lnTo>
                    <a:pt x="9365" y="15819"/>
                  </a:lnTo>
                  <a:cubicBezTo>
                    <a:pt x="9586" y="13351"/>
                    <a:pt x="11481" y="11490"/>
                    <a:pt x="13781" y="11490"/>
                  </a:cubicBezTo>
                  <a:lnTo>
                    <a:pt x="49338" y="11490"/>
                  </a:lnTo>
                  <a:cubicBezTo>
                    <a:pt x="51633" y="11490"/>
                    <a:pt x="53533" y="13351"/>
                    <a:pt x="53754" y="15814"/>
                  </a:cubicBezTo>
                  <a:lnTo>
                    <a:pt x="59207" y="83966"/>
                  </a:lnTo>
                  <a:cubicBezTo>
                    <a:pt x="59298" y="85035"/>
                    <a:pt x="60134" y="85845"/>
                    <a:pt x="61147" y="85845"/>
                  </a:cubicBezTo>
                  <a:cubicBezTo>
                    <a:pt x="61656" y="85845"/>
                    <a:pt x="62141" y="85636"/>
                    <a:pt x="62508" y="85257"/>
                  </a:cubicBezTo>
                  <a:cubicBezTo>
                    <a:pt x="62901" y="84847"/>
                    <a:pt x="63118" y="84280"/>
                    <a:pt x="63097" y="83695"/>
                  </a:cubicBezTo>
                  <a:lnTo>
                    <a:pt x="60392" y="284"/>
                  </a:lnTo>
                  <a:cubicBezTo>
                    <a:pt x="60384" y="126"/>
                    <a:pt x="60259" y="1"/>
                    <a:pt x="60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Google Shape;2123;p55">
              <a:extLst>
                <a:ext uri="{FF2B5EF4-FFF2-40B4-BE49-F238E27FC236}">
                  <a16:creationId xmlns:a16="http://schemas.microsoft.com/office/drawing/2014/main" id="{07178609-0CAB-3B56-2AD2-B6D1C96847A9}"/>
                </a:ext>
              </a:extLst>
            </p:cNvPr>
            <p:cNvSpPr/>
            <p:nvPr/>
          </p:nvSpPr>
          <p:spPr>
            <a:xfrm>
              <a:off x="5024506" y="3130571"/>
              <a:ext cx="947825" cy="63445"/>
            </a:xfrm>
            <a:custGeom>
              <a:avLst/>
              <a:gdLst/>
              <a:ahLst/>
              <a:cxnLst/>
              <a:rect l="l" t="t" r="r" b="b"/>
              <a:pathLst>
                <a:path w="57331" h="3837" extrusionOk="0">
                  <a:moveTo>
                    <a:pt x="125" y="0"/>
                  </a:moveTo>
                  <a:lnTo>
                    <a:pt x="0" y="3836"/>
                  </a:lnTo>
                  <a:lnTo>
                    <a:pt x="57330" y="3836"/>
                  </a:lnTo>
                  <a:lnTo>
                    <a:pt x="57205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Google Shape;2124;p55">
              <a:extLst>
                <a:ext uri="{FF2B5EF4-FFF2-40B4-BE49-F238E27FC236}">
                  <a16:creationId xmlns:a16="http://schemas.microsoft.com/office/drawing/2014/main" id="{BE89E432-CB8A-6AFC-348B-15E6E47E8AF1}"/>
                </a:ext>
              </a:extLst>
            </p:cNvPr>
            <p:cNvSpPr/>
            <p:nvPr/>
          </p:nvSpPr>
          <p:spPr>
            <a:xfrm>
              <a:off x="5019661" y="3125727"/>
              <a:ext cx="957496" cy="73134"/>
            </a:xfrm>
            <a:custGeom>
              <a:avLst/>
              <a:gdLst/>
              <a:ahLst/>
              <a:cxnLst/>
              <a:rect l="l" t="t" r="r" b="b"/>
              <a:pathLst>
                <a:path w="57916" h="4423" extrusionOk="0">
                  <a:moveTo>
                    <a:pt x="57218" y="585"/>
                  </a:moveTo>
                  <a:lnTo>
                    <a:pt x="57323" y="3841"/>
                  </a:lnTo>
                  <a:lnTo>
                    <a:pt x="594" y="3841"/>
                  </a:lnTo>
                  <a:lnTo>
                    <a:pt x="698" y="585"/>
                  </a:lnTo>
                  <a:close/>
                  <a:moveTo>
                    <a:pt x="418" y="1"/>
                  </a:moveTo>
                  <a:cubicBezTo>
                    <a:pt x="259" y="1"/>
                    <a:pt x="130" y="126"/>
                    <a:pt x="126" y="284"/>
                  </a:cubicBezTo>
                  <a:lnTo>
                    <a:pt x="0" y="4121"/>
                  </a:lnTo>
                  <a:cubicBezTo>
                    <a:pt x="0" y="4201"/>
                    <a:pt x="30" y="4276"/>
                    <a:pt x="84" y="4334"/>
                  </a:cubicBezTo>
                  <a:cubicBezTo>
                    <a:pt x="138" y="4388"/>
                    <a:pt x="213" y="4422"/>
                    <a:pt x="293" y="4422"/>
                  </a:cubicBezTo>
                  <a:lnTo>
                    <a:pt x="57623" y="4422"/>
                  </a:lnTo>
                  <a:cubicBezTo>
                    <a:pt x="57703" y="4422"/>
                    <a:pt x="57779" y="4388"/>
                    <a:pt x="57833" y="4334"/>
                  </a:cubicBezTo>
                  <a:cubicBezTo>
                    <a:pt x="57887" y="4276"/>
                    <a:pt x="57916" y="4201"/>
                    <a:pt x="57916" y="4121"/>
                  </a:cubicBezTo>
                  <a:lnTo>
                    <a:pt x="57791" y="284"/>
                  </a:lnTo>
                  <a:cubicBezTo>
                    <a:pt x="57787" y="126"/>
                    <a:pt x="57657" y="1"/>
                    <a:pt x="5749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Google Shape;2125;p55">
              <a:extLst>
                <a:ext uri="{FF2B5EF4-FFF2-40B4-BE49-F238E27FC236}">
                  <a16:creationId xmlns:a16="http://schemas.microsoft.com/office/drawing/2014/main" id="{3A9D1E78-B802-F2B6-89A3-2A3DF8B8886C}"/>
                </a:ext>
              </a:extLst>
            </p:cNvPr>
            <p:cNvSpPr/>
            <p:nvPr/>
          </p:nvSpPr>
          <p:spPr>
            <a:xfrm>
              <a:off x="3840739" y="3045256"/>
              <a:ext cx="615869" cy="32243"/>
            </a:xfrm>
            <a:custGeom>
              <a:avLst/>
              <a:gdLst/>
              <a:ahLst/>
              <a:cxnLst/>
              <a:rect l="l" t="t" r="r" b="b"/>
              <a:pathLst>
                <a:path w="37252" h="1950" extrusionOk="0">
                  <a:moveTo>
                    <a:pt x="0" y="0"/>
                  </a:moveTo>
                  <a:lnTo>
                    <a:pt x="0" y="1950"/>
                  </a:lnTo>
                  <a:lnTo>
                    <a:pt x="37251" y="1950"/>
                  </a:lnTo>
                  <a:lnTo>
                    <a:pt x="372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Google Shape;2126;p55">
              <a:extLst>
                <a:ext uri="{FF2B5EF4-FFF2-40B4-BE49-F238E27FC236}">
                  <a16:creationId xmlns:a16="http://schemas.microsoft.com/office/drawing/2014/main" id="{F18A2D16-3C85-733B-1650-D56045388B9A}"/>
                </a:ext>
              </a:extLst>
            </p:cNvPr>
            <p:cNvSpPr/>
            <p:nvPr/>
          </p:nvSpPr>
          <p:spPr>
            <a:xfrm>
              <a:off x="3835911" y="3040412"/>
              <a:ext cx="625458" cy="41850"/>
            </a:xfrm>
            <a:custGeom>
              <a:avLst/>
              <a:gdLst/>
              <a:ahLst/>
              <a:cxnLst/>
              <a:rect l="l" t="t" r="r" b="b"/>
              <a:pathLst>
                <a:path w="37832" h="2531" extrusionOk="0">
                  <a:moveTo>
                    <a:pt x="37251" y="581"/>
                  </a:moveTo>
                  <a:lnTo>
                    <a:pt x="37251" y="1950"/>
                  </a:lnTo>
                  <a:lnTo>
                    <a:pt x="581" y="1950"/>
                  </a:lnTo>
                  <a:lnTo>
                    <a:pt x="581" y="581"/>
                  </a:lnTo>
                  <a:close/>
                  <a:moveTo>
                    <a:pt x="292" y="1"/>
                  </a:moveTo>
                  <a:cubicBezTo>
                    <a:pt x="130" y="1"/>
                    <a:pt x="1" y="130"/>
                    <a:pt x="1" y="293"/>
                  </a:cubicBezTo>
                  <a:lnTo>
                    <a:pt x="1" y="2243"/>
                  </a:lnTo>
                  <a:cubicBezTo>
                    <a:pt x="1" y="2401"/>
                    <a:pt x="130" y="2530"/>
                    <a:pt x="292" y="2530"/>
                  </a:cubicBezTo>
                  <a:lnTo>
                    <a:pt x="37543" y="2530"/>
                  </a:lnTo>
                  <a:cubicBezTo>
                    <a:pt x="37702" y="2530"/>
                    <a:pt x="37832" y="2401"/>
                    <a:pt x="37832" y="2243"/>
                  </a:cubicBezTo>
                  <a:lnTo>
                    <a:pt x="37832" y="293"/>
                  </a:lnTo>
                  <a:cubicBezTo>
                    <a:pt x="37832" y="130"/>
                    <a:pt x="37702" y="1"/>
                    <a:pt x="3754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Google Shape;2127;p55">
              <a:extLst>
                <a:ext uri="{FF2B5EF4-FFF2-40B4-BE49-F238E27FC236}">
                  <a16:creationId xmlns:a16="http://schemas.microsoft.com/office/drawing/2014/main" id="{84961743-B2F2-25EC-ACE7-671211090618}"/>
                </a:ext>
              </a:extLst>
            </p:cNvPr>
            <p:cNvSpPr/>
            <p:nvPr/>
          </p:nvSpPr>
          <p:spPr>
            <a:xfrm>
              <a:off x="3999909" y="3045256"/>
              <a:ext cx="615869" cy="32243"/>
            </a:xfrm>
            <a:custGeom>
              <a:avLst/>
              <a:gdLst/>
              <a:ahLst/>
              <a:cxnLst/>
              <a:rect l="l" t="t" r="r" b="b"/>
              <a:pathLst>
                <a:path w="37252" h="1950" extrusionOk="0">
                  <a:moveTo>
                    <a:pt x="1" y="0"/>
                  </a:moveTo>
                  <a:lnTo>
                    <a:pt x="1" y="1950"/>
                  </a:lnTo>
                  <a:lnTo>
                    <a:pt x="37252" y="1950"/>
                  </a:lnTo>
                  <a:lnTo>
                    <a:pt x="372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Google Shape;2128;p55">
              <a:extLst>
                <a:ext uri="{FF2B5EF4-FFF2-40B4-BE49-F238E27FC236}">
                  <a16:creationId xmlns:a16="http://schemas.microsoft.com/office/drawing/2014/main" id="{C4894E0A-E0DE-D36F-B678-80571CB77A59}"/>
                </a:ext>
              </a:extLst>
            </p:cNvPr>
            <p:cNvSpPr/>
            <p:nvPr/>
          </p:nvSpPr>
          <p:spPr>
            <a:xfrm>
              <a:off x="3995081" y="3040412"/>
              <a:ext cx="625524" cy="41850"/>
            </a:xfrm>
            <a:custGeom>
              <a:avLst/>
              <a:gdLst/>
              <a:ahLst/>
              <a:cxnLst/>
              <a:rect l="l" t="t" r="r" b="b"/>
              <a:pathLst>
                <a:path w="37836" h="2531" extrusionOk="0">
                  <a:moveTo>
                    <a:pt x="37251" y="581"/>
                  </a:moveTo>
                  <a:lnTo>
                    <a:pt x="37251" y="1950"/>
                  </a:lnTo>
                  <a:lnTo>
                    <a:pt x="585" y="1950"/>
                  </a:lnTo>
                  <a:lnTo>
                    <a:pt x="585" y="581"/>
                  </a:lnTo>
                  <a:close/>
                  <a:moveTo>
                    <a:pt x="293" y="1"/>
                  </a:moveTo>
                  <a:cubicBezTo>
                    <a:pt x="130" y="1"/>
                    <a:pt x="0" y="130"/>
                    <a:pt x="0" y="293"/>
                  </a:cubicBezTo>
                  <a:lnTo>
                    <a:pt x="0" y="2243"/>
                  </a:lnTo>
                  <a:cubicBezTo>
                    <a:pt x="0" y="2401"/>
                    <a:pt x="130" y="2530"/>
                    <a:pt x="293" y="2530"/>
                  </a:cubicBezTo>
                  <a:lnTo>
                    <a:pt x="37544" y="2530"/>
                  </a:lnTo>
                  <a:cubicBezTo>
                    <a:pt x="37702" y="2530"/>
                    <a:pt x="37835" y="2401"/>
                    <a:pt x="37835" y="2243"/>
                  </a:cubicBezTo>
                  <a:lnTo>
                    <a:pt x="37835" y="293"/>
                  </a:lnTo>
                  <a:cubicBezTo>
                    <a:pt x="37835" y="130"/>
                    <a:pt x="37702" y="1"/>
                    <a:pt x="3754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Google Shape;2129;p55">
              <a:extLst>
                <a:ext uri="{FF2B5EF4-FFF2-40B4-BE49-F238E27FC236}">
                  <a16:creationId xmlns:a16="http://schemas.microsoft.com/office/drawing/2014/main" id="{73DB7302-6A53-E6E5-6767-15D200FD179C}"/>
                </a:ext>
              </a:extLst>
            </p:cNvPr>
            <p:cNvSpPr/>
            <p:nvPr/>
          </p:nvSpPr>
          <p:spPr>
            <a:xfrm>
              <a:off x="2796765" y="3077200"/>
              <a:ext cx="3231376" cy="72704"/>
            </a:xfrm>
            <a:custGeom>
              <a:avLst/>
              <a:gdLst/>
              <a:ahLst/>
              <a:cxnLst/>
              <a:rect l="l" t="t" r="r" b="b"/>
              <a:pathLst>
                <a:path w="195456" h="4397" extrusionOk="0">
                  <a:moveTo>
                    <a:pt x="0" y="1"/>
                  </a:moveTo>
                  <a:lnTo>
                    <a:pt x="0" y="4396"/>
                  </a:lnTo>
                  <a:lnTo>
                    <a:pt x="195456" y="4396"/>
                  </a:lnTo>
                  <a:lnTo>
                    <a:pt x="1954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Google Shape;2130;p55">
              <a:extLst>
                <a:ext uri="{FF2B5EF4-FFF2-40B4-BE49-F238E27FC236}">
                  <a16:creationId xmlns:a16="http://schemas.microsoft.com/office/drawing/2014/main" id="{0EC32AA8-0976-C7B4-5B28-E359EC405676}"/>
                </a:ext>
              </a:extLst>
            </p:cNvPr>
            <p:cNvSpPr/>
            <p:nvPr/>
          </p:nvSpPr>
          <p:spPr>
            <a:xfrm>
              <a:off x="2792003" y="3072438"/>
              <a:ext cx="3240965" cy="82295"/>
            </a:xfrm>
            <a:custGeom>
              <a:avLst/>
              <a:gdLst/>
              <a:ahLst/>
              <a:cxnLst/>
              <a:rect l="l" t="t" r="r" b="b"/>
              <a:pathLst>
                <a:path w="196036" h="4977" extrusionOk="0">
                  <a:moveTo>
                    <a:pt x="195451" y="581"/>
                  </a:moveTo>
                  <a:lnTo>
                    <a:pt x="195451" y="4393"/>
                  </a:lnTo>
                  <a:lnTo>
                    <a:pt x="581" y="4393"/>
                  </a:lnTo>
                  <a:lnTo>
                    <a:pt x="581" y="581"/>
                  </a:lnTo>
                  <a:close/>
                  <a:moveTo>
                    <a:pt x="288" y="0"/>
                  </a:moveTo>
                  <a:cubicBezTo>
                    <a:pt x="130" y="0"/>
                    <a:pt x="1" y="131"/>
                    <a:pt x="1" y="289"/>
                  </a:cubicBezTo>
                  <a:lnTo>
                    <a:pt x="1" y="4684"/>
                  </a:lnTo>
                  <a:cubicBezTo>
                    <a:pt x="1" y="4844"/>
                    <a:pt x="130" y="4977"/>
                    <a:pt x="288" y="4977"/>
                  </a:cubicBezTo>
                  <a:lnTo>
                    <a:pt x="195744" y="4977"/>
                  </a:lnTo>
                  <a:cubicBezTo>
                    <a:pt x="195906" y="4977"/>
                    <a:pt x="196035" y="4844"/>
                    <a:pt x="196035" y="4684"/>
                  </a:cubicBezTo>
                  <a:lnTo>
                    <a:pt x="196035" y="289"/>
                  </a:lnTo>
                  <a:cubicBezTo>
                    <a:pt x="196035" y="131"/>
                    <a:pt x="195906" y="0"/>
                    <a:pt x="19574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Google Shape;2131;p55">
              <a:extLst>
                <a:ext uri="{FF2B5EF4-FFF2-40B4-BE49-F238E27FC236}">
                  <a16:creationId xmlns:a16="http://schemas.microsoft.com/office/drawing/2014/main" id="{FF279BEE-EC37-A37F-A7E3-1BCAED368D71}"/>
                </a:ext>
              </a:extLst>
            </p:cNvPr>
            <p:cNvSpPr/>
            <p:nvPr/>
          </p:nvSpPr>
          <p:spPr>
            <a:xfrm>
              <a:off x="3712222" y="3077200"/>
              <a:ext cx="2315988" cy="72704"/>
            </a:xfrm>
            <a:custGeom>
              <a:avLst/>
              <a:gdLst/>
              <a:ahLst/>
              <a:cxnLst/>
              <a:rect l="l" t="t" r="r" b="b"/>
              <a:pathLst>
                <a:path w="140087" h="4397" extrusionOk="0">
                  <a:moveTo>
                    <a:pt x="1" y="1"/>
                  </a:moveTo>
                  <a:lnTo>
                    <a:pt x="1" y="4396"/>
                  </a:lnTo>
                  <a:lnTo>
                    <a:pt x="140087" y="4396"/>
                  </a:lnTo>
                  <a:lnTo>
                    <a:pt x="1400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3" name="Google Shape;2132;p55">
              <a:extLst>
                <a:ext uri="{FF2B5EF4-FFF2-40B4-BE49-F238E27FC236}">
                  <a16:creationId xmlns:a16="http://schemas.microsoft.com/office/drawing/2014/main" id="{3E85EC0E-AF7F-2A6A-5E6F-9053BE174A88}"/>
                </a:ext>
              </a:extLst>
            </p:cNvPr>
            <p:cNvSpPr/>
            <p:nvPr/>
          </p:nvSpPr>
          <p:spPr>
            <a:xfrm>
              <a:off x="3707378" y="3072438"/>
              <a:ext cx="2325660" cy="82295"/>
            </a:xfrm>
            <a:custGeom>
              <a:avLst/>
              <a:gdLst/>
              <a:ahLst/>
              <a:cxnLst/>
              <a:rect l="l" t="t" r="r" b="b"/>
              <a:pathLst>
                <a:path w="140672" h="4977" extrusionOk="0">
                  <a:moveTo>
                    <a:pt x="140087" y="581"/>
                  </a:moveTo>
                  <a:lnTo>
                    <a:pt x="140087" y="4393"/>
                  </a:lnTo>
                  <a:lnTo>
                    <a:pt x="581" y="4393"/>
                  </a:lnTo>
                  <a:lnTo>
                    <a:pt x="581" y="581"/>
                  </a:lnTo>
                  <a:close/>
                  <a:moveTo>
                    <a:pt x="294" y="0"/>
                  </a:moveTo>
                  <a:cubicBezTo>
                    <a:pt x="130" y="0"/>
                    <a:pt x="1" y="131"/>
                    <a:pt x="1" y="289"/>
                  </a:cubicBezTo>
                  <a:lnTo>
                    <a:pt x="1" y="4684"/>
                  </a:lnTo>
                  <a:cubicBezTo>
                    <a:pt x="1" y="4844"/>
                    <a:pt x="130" y="4977"/>
                    <a:pt x="294" y="4977"/>
                  </a:cubicBezTo>
                  <a:lnTo>
                    <a:pt x="140380" y="4977"/>
                  </a:lnTo>
                  <a:cubicBezTo>
                    <a:pt x="140542" y="4977"/>
                    <a:pt x="140671" y="4844"/>
                    <a:pt x="140671" y="4684"/>
                  </a:cubicBezTo>
                  <a:lnTo>
                    <a:pt x="140671" y="289"/>
                  </a:lnTo>
                  <a:cubicBezTo>
                    <a:pt x="140671" y="131"/>
                    <a:pt x="140542" y="0"/>
                    <a:pt x="14038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4" name="CaixaDeTexto 243">
            <a:extLst>
              <a:ext uri="{FF2B5EF4-FFF2-40B4-BE49-F238E27FC236}">
                <a16:creationId xmlns:a16="http://schemas.microsoft.com/office/drawing/2014/main" id="{8E28CAF0-1095-4ADD-100D-34614929EF3A}"/>
              </a:ext>
            </a:extLst>
          </p:cNvPr>
          <p:cNvSpPr txBox="1"/>
          <p:nvPr/>
        </p:nvSpPr>
        <p:spPr>
          <a:xfrm>
            <a:off x="76950" y="710549"/>
            <a:ext cx="4800600" cy="3440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lnSpc>
                <a:spcPct val="107000"/>
              </a:lnSpc>
              <a:spcAft>
                <a:spcPts val="600"/>
              </a:spcAft>
              <a:buClrTx/>
            </a:pPr>
            <a:r>
              <a:rPr lang="en-US" sz="1800" b="1" kern="100" dirty="0">
                <a:solidFill>
                  <a:srgbClr val="091B5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Art.8º, § 2º da NLLCA </a:t>
            </a:r>
            <a:endParaRPr lang="pt-BR" sz="1800" kern="100" dirty="0">
              <a:solidFill>
                <a:srgbClr val="091B56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defTabSz="685800">
              <a:lnSpc>
                <a:spcPct val="107000"/>
              </a:lnSpc>
              <a:spcAft>
                <a:spcPts val="600"/>
              </a:spcAft>
              <a:buClrTx/>
            </a:pPr>
            <a:r>
              <a:rPr lang="pt-BR" sz="1650" b="1" u="sng" kern="100" dirty="0">
                <a:solidFill>
                  <a:srgbClr val="091B5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licitação que envolva bens ou serviços especiais</a:t>
            </a:r>
            <a:r>
              <a:rPr lang="pt-BR" sz="1650" kern="100" dirty="0">
                <a:solidFill>
                  <a:srgbClr val="091B5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desde que observados os requisitos estabelecidos no </a:t>
            </a:r>
            <a:r>
              <a:rPr lang="pt-BR" sz="1650" kern="100" dirty="0">
                <a:solidFill>
                  <a:srgbClr val="091B5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art. 7º desta Lei</a:t>
            </a:r>
            <a:r>
              <a:rPr lang="pt-BR" sz="1650" kern="100" dirty="0">
                <a:solidFill>
                  <a:srgbClr val="091B5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o agente de contratação poderá ser substituído por </a:t>
            </a:r>
            <a:r>
              <a:rPr lang="pt-BR" sz="1650" b="1" kern="100" dirty="0">
                <a:solidFill>
                  <a:srgbClr val="091B5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comissão de contratação</a:t>
            </a:r>
            <a:r>
              <a:rPr lang="pt-BR" sz="1650" kern="100" dirty="0">
                <a:solidFill>
                  <a:srgbClr val="091B5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formada por, no mínimo, 3 (três) membros, que responderão solidariamente por todos os atos praticados pela comissão, ressalvado o membro que expressar posição individual divergente fundamentada e registrada em ata lavrada na reunião em que houver sido tomada a decisão.</a:t>
            </a:r>
            <a:endParaRPr lang="pt-BR" sz="1650" kern="100" dirty="0">
              <a:solidFill>
                <a:srgbClr val="091B56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684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57D7C-107E-2E4A-6E7B-3A69E54D0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1;p14">
            <a:extLst>
              <a:ext uri="{FF2B5EF4-FFF2-40B4-BE49-F238E27FC236}">
                <a16:creationId xmlns:a16="http://schemas.microsoft.com/office/drawing/2014/main" id="{D5F59177-0B08-755E-22C0-DCCC91C4F07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07A6DA58-1A09-F584-90F2-915615616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271" y="75278"/>
            <a:ext cx="559924" cy="303414"/>
          </a:xfrm>
          <a:prstGeom prst="rect">
            <a:avLst/>
          </a:prstGeom>
        </p:spPr>
      </p:pic>
      <p:sp>
        <p:nvSpPr>
          <p:cNvPr id="4" name="TextBox 102">
            <a:extLst>
              <a:ext uri="{FF2B5EF4-FFF2-40B4-BE49-F238E27FC236}">
                <a16:creationId xmlns:a16="http://schemas.microsoft.com/office/drawing/2014/main" id="{470F6C64-C209-61A5-06EA-9C10311447E1}"/>
              </a:ext>
            </a:extLst>
          </p:cNvPr>
          <p:cNvSpPr txBox="1"/>
          <p:nvPr/>
        </p:nvSpPr>
        <p:spPr>
          <a:xfrm>
            <a:off x="-209700" y="2056439"/>
            <a:ext cx="1834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54">
              <a:buClrTx/>
            </a:pPr>
            <a:r>
              <a:rPr lang="en-US" sz="1800" b="1" kern="1200" dirty="0">
                <a:solidFill>
                  <a:srgbClr val="091B56"/>
                </a:solidFill>
                <a:latin typeface="Oswald" panose="00000500000000000000" pitchFamily="2" charset="0"/>
                <a:ea typeface="+mn-ea"/>
                <a:cs typeface="Arial" panose="020B0604020202020204" pitchFamily="34" charset="0"/>
              </a:rPr>
              <a:t>Agente de contratação e Equipe de apoio</a:t>
            </a:r>
          </a:p>
        </p:txBody>
      </p:sp>
      <p:sp>
        <p:nvSpPr>
          <p:cNvPr id="5" name="TextBox 103">
            <a:extLst>
              <a:ext uri="{FF2B5EF4-FFF2-40B4-BE49-F238E27FC236}">
                <a16:creationId xmlns:a16="http://schemas.microsoft.com/office/drawing/2014/main" id="{2BEDDE8D-BF30-BCCA-4780-0EF081E28EC0}"/>
              </a:ext>
            </a:extLst>
          </p:cNvPr>
          <p:cNvSpPr txBox="1"/>
          <p:nvPr/>
        </p:nvSpPr>
        <p:spPr>
          <a:xfrm>
            <a:off x="1624965" y="1111197"/>
            <a:ext cx="1558571" cy="646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54">
              <a:buClrTx/>
            </a:pPr>
            <a:r>
              <a:rPr lang="en-US" sz="1799" b="1" kern="1200" dirty="0">
                <a:solidFill>
                  <a:srgbClr val="091B56"/>
                </a:solidFill>
                <a:latin typeface="Oswald" panose="00000500000000000000" pitchFamily="2" charset="0"/>
                <a:ea typeface="+mn-ea"/>
                <a:cs typeface="Arial" panose="020B0604020202020204" pitchFamily="34" charset="0"/>
              </a:rPr>
              <a:t>Comissão de contratação</a:t>
            </a:r>
          </a:p>
        </p:txBody>
      </p:sp>
      <p:sp>
        <p:nvSpPr>
          <p:cNvPr id="6" name="TextBox 104">
            <a:extLst>
              <a:ext uri="{FF2B5EF4-FFF2-40B4-BE49-F238E27FC236}">
                <a16:creationId xmlns:a16="http://schemas.microsoft.com/office/drawing/2014/main" id="{41E5D093-1B17-BA2B-3427-935A3530739C}"/>
              </a:ext>
            </a:extLst>
          </p:cNvPr>
          <p:cNvSpPr txBox="1"/>
          <p:nvPr/>
        </p:nvSpPr>
        <p:spPr>
          <a:xfrm>
            <a:off x="3364713" y="378692"/>
            <a:ext cx="1677469" cy="646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54">
              <a:buClrTx/>
            </a:pPr>
            <a:r>
              <a:rPr lang="en-US" sz="1799" b="1" kern="1200" dirty="0">
                <a:solidFill>
                  <a:srgbClr val="091B56"/>
                </a:solidFill>
                <a:latin typeface="Oswald" panose="00000500000000000000" pitchFamily="2" charset="0"/>
                <a:ea typeface="+mn-ea"/>
                <a:cs typeface="Arial" panose="020B0604020202020204" pitchFamily="34" charset="0"/>
              </a:rPr>
              <a:t>Gestor e Fiscal de Contratos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3EFF5CD-2264-5C5A-06BB-B6429A77D35C}"/>
              </a:ext>
            </a:extLst>
          </p:cNvPr>
          <p:cNvSpPr txBox="1"/>
          <p:nvPr/>
        </p:nvSpPr>
        <p:spPr>
          <a:xfrm>
            <a:off x="5478905" y="301207"/>
            <a:ext cx="307628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829406">
              <a:buClrTx/>
            </a:pPr>
            <a:r>
              <a:rPr lang="pt-BR" sz="1500" b="1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Art.8º</a:t>
            </a:r>
            <a:r>
              <a:rPr lang="pt-BR" sz="1500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§ 3º da NLLCA: “As regras relativas à atuação do agente de contratação e da equipe de apoio, ao funcionamento da comissão de contratação e à atuação de fiscais e gestores de contratos de que trata esta Lei </a:t>
            </a:r>
            <a:r>
              <a:rPr lang="pt-BR" sz="1500" b="1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serão estabelecidas em regulamento</a:t>
            </a:r>
            <a:r>
              <a:rPr lang="pt-BR" sz="1500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e deverá ser prevista a possibilidade de eles contarem com o apoio dos órgãos de assessoramento jurídico e de controle interno para o desempenho das funções essenciais à execução do disposto nesta Lei.”</a:t>
            </a:r>
          </a:p>
        </p:txBody>
      </p:sp>
      <p:pic>
        <p:nvPicPr>
          <p:cNvPr id="9" name="Imagem 8" descr="Interface gráfica do usuário, Aplicativo, Teams&#10;&#10;Descrição gerada automaticamente">
            <a:extLst>
              <a:ext uri="{FF2B5EF4-FFF2-40B4-BE49-F238E27FC236}">
                <a16:creationId xmlns:a16="http://schemas.microsoft.com/office/drawing/2014/main" id="{5D5910C6-76CC-66D2-86C7-10CF88378C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87" t="6647" r="28301" b="11332"/>
          <a:stretch/>
        </p:blipFill>
        <p:spPr>
          <a:xfrm>
            <a:off x="3069236" y="677977"/>
            <a:ext cx="2156693" cy="2068194"/>
          </a:xfrm>
          <a:prstGeom prst="rect">
            <a:avLst/>
          </a:prstGeom>
        </p:spPr>
      </p:pic>
      <p:pic>
        <p:nvPicPr>
          <p:cNvPr id="11" name="Imagem 10" descr="Desenho de um cachorro&#10;&#10;Descrição gerada automaticamente">
            <a:extLst>
              <a:ext uri="{FF2B5EF4-FFF2-40B4-BE49-F238E27FC236}">
                <a16:creationId xmlns:a16="http://schemas.microsoft.com/office/drawing/2014/main" id="{833D3AD4-1AAA-E626-1455-1121C2A6B9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816" t="12199" r="29013"/>
          <a:stretch/>
        </p:blipFill>
        <p:spPr>
          <a:xfrm>
            <a:off x="1544874" y="1429789"/>
            <a:ext cx="2156693" cy="2411423"/>
          </a:xfrm>
          <a:prstGeom prst="rect">
            <a:avLst/>
          </a:prstGeom>
        </p:spPr>
      </p:pic>
      <p:pic>
        <p:nvPicPr>
          <p:cNvPr id="12" name="Imagem 11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6FA7FD8D-19FB-8D9B-628A-730BCF4F82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65998" y="2629843"/>
            <a:ext cx="4105596" cy="23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26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0A9EB-B10A-5EEF-42A9-CDF652330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1;p14">
            <a:extLst>
              <a:ext uri="{FF2B5EF4-FFF2-40B4-BE49-F238E27FC236}">
                <a16:creationId xmlns:a16="http://schemas.microsoft.com/office/drawing/2014/main" id="{47217AC9-61D1-F8AB-DD40-A40082DBC6F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205C526D-3217-A68C-C8D2-E9C459F80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271" y="75278"/>
            <a:ext cx="559924" cy="303414"/>
          </a:xfrm>
          <a:prstGeom prst="rect">
            <a:avLst/>
          </a:prstGeom>
        </p:spPr>
      </p:pic>
      <p:sp>
        <p:nvSpPr>
          <p:cNvPr id="2" name="Google Shape;775;p36">
            <a:extLst>
              <a:ext uri="{FF2B5EF4-FFF2-40B4-BE49-F238E27FC236}">
                <a16:creationId xmlns:a16="http://schemas.microsoft.com/office/drawing/2014/main" id="{8DF650C4-A2E3-7FAE-0378-66856CD48752}"/>
              </a:ext>
            </a:extLst>
          </p:cNvPr>
          <p:cNvSpPr txBox="1">
            <a:spLocks/>
          </p:cNvSpPr>
          <p:nvPr/>
        </p:nvSpPr>
        <p:spPr>
          <a:xfrm flipH="1">
            <a:off x="4724349" y="996294"/>
            <a:ext cx="4047759" cy="61617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buClr>
                <a:srgbClr val="000000"/>
              </a:buClr>
            </a:pPr>
            <a:r>
              <a:rPr lang="en-US" sz="4500" b="1" dirty="0">
                <a:solidFill>
                  <a:srgbClr val="091B56"/>
                </a:solidFill>
                <a:latin typeface="Oswald" panose="00000500000000000000" pitchFamily="2" charset="0"/>
              </a:rPr>
              <a:t>Quem conduz o pregão na NLLCA </a:t>
            </a:r>
          </a:p>
        </p:txBody>
      </p:sp>
      <p:sp>
        <p:nvSpPr>
          <p:cNvPr id="3" name="Google Shape;776;p36">
            <a:extLst>
              <a:ext uri="{FF2B5EF4-FFF2-40B4-BE49-F238E27FC236}">
                <a16:creationId xmlns:a16="http://schemas.microsoft.com/office/drawing/2014/main" id="{908D1818-71BB-7CE9-E0DF-989C217C919B}"/>
              </a:ext>
            </a:extLst>
          </p:cNvPr>
          <p:cNvSpPr txBox="1">
            <a:spLocks/>
          </p:cNvSpPr>
          <p:nvPr/>
        </p:nvSpPr>
        <p:spPr>
          <a:xfrm flipH="1">
            <a:off x="5772551" y="1960475"/>
            <a:ext cx="2389417" cy="35518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524">
              <a:spcBef>
                <a:spcPts val="72"/>
              </a:spcBef>
            </a:pPr>
            <a:r>
              <a:rPr lang="pt-BR" sz="1633" b="1" spc="-4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Art.</a:t>
            </a:r>
            <a:r>
              <a:rPr lang="pt-BR" sz="1633" b="1" spc="-16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633" b="1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8º</a:t>
            </a:r>
            <a:r>
              <a:rPr lang="pt-BR" sz="1633" b="1" spc="-16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633" b="1" spc="-4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(...)</a:t>
            </a:r>
          </a:p>
          <a:p>
            <a:pPr marL="9524">
              <a:spcBef>
                <a:spcPts val="72"/>
              </a:spcBef>
            </a:pPr>
            <a:endParaRPr lang="pt-BR" sz="1633">
              <a:solidFill>
                <a:srgbClr val="091B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9524" marR="3809" algn="just"/>
            <a:r>
              <a:rPr lang="pt-BR" sz="1633" b="1" spc="-4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§</a:t>
            </a:r>
            <a:r>
              <a:rPr lang="pt-BR" sz="1633" b="1" spc="236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633" b="1" spc="-4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5º.</a:t>
            </a:r>
            <a:r>
              <a:rPr lang="pt-BR" sz="1633" b="1" spc="24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633" spc="-8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</a:t>
            </a:r>
            <a:r>
              <a:rPr lang="pt-BR" sz="1633" spc="248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633" spc="-4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licitação</a:t>
            </a:r>
            <a:r>
              <a:rPr lang="pt-BR" sz="1633" spc="24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633" spc="-4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pt-BR" sz="1633" spc="236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633" b="1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modalidade</a:t>
            </a:r>
            <a:r>
              <a:rPr lang="pt-BR" sz="1633" b="1" spc="251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633" b="1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pregão</a:t>
            </a:r>
            <a:r>
              <a:rPr lang="pt-BR" sz="1633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pt-BR" sz="1633" spc="251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633" spc="-4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  <a:r>
              <a:rPr lang="pt-BR" sz="1633" spc="244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633" spc="-4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agente</a:t>
            </a:r>
            <a:r>
              <a:rPr lang="pt-BR" sz="1633" spc="244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633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responsável</a:t>
            </a:r>
            <a:r>
              <a:rPr lang="pt-BR" sz="1633" spc="251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633" spc="-4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pela </a:t>
            </a:r>
            <a:r>
              <a:rPr lang="pt-BR" sz="1633" spc="-57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633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condução</a:t>
            </a:r>
            <a:r>
              <a:rPr lang="pt-BR" sz="1633" spc="-4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</a:t>
            </a:r>
            <a:r>
              <a:rPr lang="pt-BR" sz="1633" spc="4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633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certame</a:t>
            </a:r>
            <a:r>
              <a:rPr lang="pt-BR" sz="1633" spc="16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633" spc="-4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será</a:t>
            </a:r>
            <a:r>
              <a:rPr lang="pt-BR" sz="1633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designado</a:t>
            </a:r>
            <a:r>
              <a:rPr lang="pt-BR" sz="1633" spc="16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633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pregoeiro.</a:t>
            </a:r>
          </a:p>
          <a:p>
            <a:pPr marL="0" indent="0">
              <a:buSzPts val="1100"/>
            </a:pPr>
            <a:endParaRPr lang="pt-BR" sz="1633">
              <a:solidFill>
                <a:srgbClr val="091B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/>
            <a:endParaRPr lang="pt-BR" dirty="0">
              <a:solidFill>
                <a:srgbClr val="091B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Google Shape;777;p36">
            <a:extLst>
              <a:ext uri="{FF2B5EF4-FFF2-40B4-BE49-F238E27FC236}">
                <a16:creationId xmlns:a16="http://schemas.microsoft.com/office/drawing/2014/main" id="{97B65D16-F6D1-3A66-D924-87EF5761A503}"/>
              </a:ext>
            </a:extLst>
          </p:cNvPr>
          <p:cNvSpPr/>
          <p:nvPr/>
        </p:nvSpPr>
        <p:spPr>
          <a:xfrm rot="2385711">
            <a:off x="1234078" y="1836685"/>
            <a:ext cx="3287582" cy="3312084"/>
          </a:xfrm>
          <a:custGeom>
            <a:avLst/>
            <a:gdLst/>
            <a:ahLst/>
            <a:cxnLst/>
            <a:rect l="l" t="t" r="r" b="b"/>
            <a:pathLst>
              <a:path w="18146" h="17963" extrusionOk="0">
                <a:moveTo>
                  <a:pt x="13608" y="0"/>
                </a:moveTo>
                <a:cubicBezTo>
                  <a:pt x="12036" y="0"/>
                  <a:pt x="10506" y="1008"/>
                  <a:pt x="8894" y="1008"/>
                </a:cubicBezTo>
                <a:cubicBezTo>
                  <a:pt x="8786" y="1008"/>
                  <a:pt x="8677" y="1004"/>
                  <a:pt x="8567" y="994"/>
                </a:cubicBezTo>
                <a:cubicBezTo>
                  <a:pt x="7830" y="950"/>
                  <a:pt x="7149" y="620"/>
                  <a:pt x="6412" y="576"/>
                </a:cubicBezTo>
                <a:cubicBezTo>
                  <a:pt x="6340" y="571"/>
                  <a:pt x="6268" y="568"/>
                  <a:pt x="6197" y="568"/>
                </a:cubicBezTo>
                <a:cubicBezTo>
                  <a:pt x="5037" y="568"/>
                  <a:pt x="3895" y="1226"/>
                  <a:pt x="3212" y="2137"/>
                </a:cubicBezTo>
                <a:cubicBezTo>
                  <a:pt x="2431" y="3149"/>
                  <a:pt x="2112" y="4425"/>
                  <a:pt x="2112" y="5668"/>
                </a:cubicBezTo>
                <a:cubicBezTo>
                  <a:pt x="2112" y="6580"/>
                  <a:pt x="2244" y="7548"/>
                  <a:pt x="1925" y="8417"/>
                </a:cubicBezTo>
                <a:cubicBezTo>
                  <a:pt x="1562" y="9374"/>
                  <a:pt x="682" y="10066"/>
                  <a:pt x="363" y="11067"/>
                </a:cubicBezTo>
                <a:cubicBezTo>
                  <a:pt x="0" y="12398"/>
                  <a:pt x="869" y="13816"/>
                  <a:pt x="1881" y="14784"/>
                </a:cubicBezTo>
                <a:cubicBezTo>
                  <a:pt x="3157" y="15972"/>
                  <a:pt x="4487" y="16434"/>
                  <a:pt x="6181" y="16709"/>
                </a:cubicBezTo>
                <a:cubicBezTo>
                  <a:pt x="7311" y="16911"/>
                  <a:pt x="8016" y="17962"/>
                  <a:pt x="9132" y="17962"/>
                </a:cubicBezTo>
                <a:cubicBezTo>
                  <a:pt x="9287" y="17962"/>
                  <a:pt x="9450" y="17942"/>
                  <a:pt x="9623" y="17896"/>
                </a:cubicBezTo>
                <a:cubicBezTo>
                  <a:pt x="10723" y="17621"/>
                  <a:pt x="11547" y="16621"/>
                  <a:pt x="11822" y="15521"/>
                </a:cubicBezTo>
                <a:cubicBezTo>
                  <a:pt x="11910" y="15191"/>
                  <a:pt x="12009" y="14872"/>
                  <a:pt x="12141" y="14553"/>
                </a:cubicBezTo>
                <a:cubicBezTo>
                  <a:pt x="12372" y="14146"/>
                  <a:pt x="12691" y="13871"/>
                  <a:pt x="13054" y="13596"/>
                </a:cubicBezTo>
                <a:cubicBezTo>
                  <a:pt x="14297" y="12541"/>
                  <a:pt x="15583" y="11485"/>
                  <a:pt x="16540" y="10154"/>
                </a:cubicBezTo>
                <a:cubicBezTo>
                  <a:pt x="17508" y="8824"/>
                  <a:pt x="18146" y="7218"/>
                  <a:pt x="18058" y="5624"/>
                </a:cubicBezTo>
                <a:cubicBezTo>
                  <a:pt x="18003" y="4524"/>
                  <a:pt x="17596" y="3424"/>
                  <a:pt x="17046" y="2456"/>
                </a:cubicBezTo>
                <a:cubicBezTo>
                  <a:pt x="16452" y="1357"/>
                  <a:pt x="15528" y="345"/>
                  <a:pt x="14297" y="70"/>
                </a:cubicBezTo>
                <a:cubicBezTo>
                  <a:pt x="14066" y="21"/>
                  <a:pt x="13837" y="0"/>
                  <a:pt x="13608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defTabSz="829406">
              <a:buClrTx/>
            </a:pPr>
            <a:endParaRPr sz="1799" kern="1200" dirty="0">
              <a:solidFill>
                <a:srgbClr val="091B56"/>
              </a:solidFill>
              <a:latin typeface="Univers Condensed Light"/>
              <a:ea typeface="+mn-ea"/>
              <a:cs typeface="+mn-cs"/>
            </a:endParaRPr>
          </a:p>
        </p:txBody>
      </p:sp>
      <p:grpSp>
        <p:nvGrpSpPr>
          <p:cNvPr id="5" name="Google Shape;778;p36">
            <a:extLst>
              <a:ext uri="{FF2B5EF4-FFF2-40B4-BE49-F238E27FC236}">
                <a16:creationId xmlns:a16="http://schemas.microsoft.com/office/drawing/2014/main" id="{040D5833-7557-7326-EDC8-5CEE39558451}"/>
              </a:ext>
            </a:extLst>
          </p:cNvPr>
          <p:cNvGrpSpPr/>
          <p:nvPr/>
        </p:nvGrpSpPr>
        <p:grpSpPr>
          <a:xfrm>
            <a:off x="-224870" y="1982335"/>
            <a:ext cx="5678625" cy="3148249"/>
            <a:chOff x="237975" y="877025"/>
            <a:chExt cx="7143175" cy="3960200"/>
          </a:xfrm>
        </p:grpSpPr>
        <p:sp>
          <p:nvSpPr>
            <p:cNvPr id="6" name="Google Shape;779;p36">
              <a:extLst>
                <a:ext uri="{FF2B5EF4-FFF2-40B4-BE49-F238E27FC236}">
                  <a16:creationId xmlns:a16="http://schemas.microsoft.com/office/drawing/2014/main" id="{F03C5706-ED40-A756-6DE6-9F6E9046434B}"/>
                </a:ext>
              </a:extLst>
            </p:cNvPr>
            <p:cNvSpPr/>
            <p:nvPr/>
          </p:nvSpPr>
          <p:spPr>
            <a:xfrm>
              <a:off x="1940025" y="1676025"/>
              <a:ext cx="5441125" cy="3161200"/>
            </a:xfrm>
            <a:custGeom>
              <a:avLst/>
              <a:gdLst/>
              <a:ahLst/>
              <a:cxnLst/>
              <a:rect l="l" t="t" r="r" b="b"/>
              <a:pathLst>
                <a:path w="217645" h="126448" extrusionOk="0">
                  <a:moveTo>
                    <a:pt x="217645" y="0"/>
                  </a:moveTo>
                  <a:lnTo>
                    <a:pt x="203566" y="8378"/>
                  </a:lnTo>
                  <a:lnTo>
                    <a:pt x="208262" y="10053"/>
                  </a:lnTo>
                  <a:lnTo>
                    <a:pt x="180774" y="53631"/>
                  </a:lnTo>
                  <a:lnTo>
                    <a:pt x="160998" y="49275"/>
                  </a:lnTo>
                  <a:lnTo>
                    <a:pt x="146249" y="68716"/>
                  </a:lnTo>
                  <a:lnTo>
                    <a:pt x="119101" y="61003"/>
                  </a:lnTo>
                  <a:lnTo>
                    <a:pt x="105506" y="91380"/>
                  </a:lnTo>
                  <a:lnTo>
                    <a:pt x="88263" y="84130"/>
                  </a:lnTo>
                  <a:lnTo>
                    <a:pt x="66812" y="107261"/>
                  </a:lnTo>
                  <a:lnTo>
                    <a:pt x="35308" y="104575"/>
                  </a:lnTo>
                  <a:lnTo>
                    <a:pt x="0" y="126447"/>
                  </a:lnTo>
                  <a:lnTo>
                    <a:pt x="34420" y="126447"/>
                  </a:lnTo>
                  <a:lnTo>
                    <a:pt x="40334" y="120330"/>
                  </a:lnTo>
                  <a:lnTo>
                    <a:pt x="70497" y="124351"/>
                  </a:lnTo>
                  <a:lnTo>
                    <a:pt x="93295" y="101895"/>
                  </a:lnTo>
                  <a:lnTo>
                    <a:pt x="112399" y="110612"/>
                  </a:lnTo>
                  <a:lnTo>
                    <a:pt x="125803" y="78433"/>
                  </a:lnTo>
                  <a:lnTo>
                    <a:pt x="147930" y="86141"/>
                  </a:lnTo>
                  <a:lnTo>
                    <a:pt x="165019" y="60668"/>
                  </a:lnTo>
                  <a:lnTo>
                    <a:pt x="182115" y="66699"/>
                  </a:lnTo>
                  <a:lnTo>
                    <a:pt x="212953" y="12740"/>
                  </a:lnTo>
                  <a:lnTo>
                    <a:pt x="217310" y="15755"/>
                  </a:lnTo>
                  <a:lnTo>
                    <a:pt x="217645" y="0"/>
                  </a:ln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8" name="Google Shape;780;p36">
              <a:extLst>
                <a:ext uri="{FF2B5EF4-FFF2-40B4-BE49-F238E27FC236}">
                  <a16:creationId xmlns:a16="http://schemas.microsoft.com/office/drawing/2014/main" id="{4EC89ADC-867E-AE79-506E-75AFB3097077}"/>
                </a:ext>
              </a:extLst>
            </p:cNvPr>
            <p:cNvSpPr/>
            <p:nvPr/>
          </p:nvSpPr>
          <p:spPr>
            <a:xfrm>
              <a:off x="6502175" y="882825"/>
              <a:ext cx="155875" cy="121800"/>
            </a:xfrm>
            <a:custGeom>
              <a:avLst/>
              <a:gdLst/>
              <a:ahLst/>
              <a:cxnLst/>
              <a:rect l="l" t="t" r="r" b="b"/>
              <a:pathLst>
                <a:path w="6235" h="4872" extrusionOk="0">
                  <a:moveTo>
                    <a:pt x="5945" y="0"/>
                  </a:moveTo>
                  <a:cubicBezTo>
                    <a:pt x="5527" y="0"/>
                    <a:pt x="3797" y="976"/>
                    <a:pt x="3638" y="1055"/>
                  </a:cubicBezTo>
                  <a:cubicBezTo>
                    <a:pt x="3464" y="1145"/>
                    <a:pt x="0" y="3050"/>
                    <a:pt x="0" y="3050"/>
                  </a:cubicBezTo>
                  <a:lnTo>
                    <a:pt x="650" y="4347"/>
                  </a:lnTo>
                  <a:lnTo>
                    <a:pt x="1085" y="4172"/>
                  </a:lnTo>
                  <a:cubicBezTo>
                    <a:pt x="1085" y="4172"/>
                    <a:pt x="1735" y="4778"/>
                    <a:pt x="2165" y="4864"/>
                  </a:cubicBezTo>
                  <a:cubicBezTo>
                    <a:pt x="2191" y="4869"/>
                    <a:pt x="2218" y="4871"/>
                    <a:pt x="2246" y="4871"/>
                  </a:cubicBezTo>
                  <a:cubicBezTo>
                    <a:pt x="2669" y="4871"/>
                    <a:pt x="3221" y="4292"/>
                    <a:pt x="3506" y="4172"/>
                  </a:cubicBezTo>
                  <a:cubicBezTo>
                    <a:pt x="3607" y="4129"/>
                    <a:pt x="3761" y="4115"/>
                    <a:pt x="3938" y="4115"/>
                  </a:cubicBezTo>
                  <a:cubicBezTo>
                    <a:pt x="4291" y="4115"/>
                    <a:pt x="4735" y="4172"/>
                    <a:pt x="5022" y="4172"/>
                  </a:cubicBezTo>
                  <a:cubicBezTo>
                    <a:pt x="5452" y="4172"/>
                    <a:pt x="5538" y="3826"/>
                    <a:pt x="5452" y="3651"/>
                  </a:cubicBezTo>
                  <a:cubicBezTo>
                    <a:pt x="5382" y="3508"/>
                    <a:pt x="5217" y="3331"/>
                    <a:pt x="4962" y="3331"/>
                  </a:cubicBezTo>
                  <a:cubicBezTo>
                    <a:pt x="4913" y="3331"/>
                    <a:pt x="4860" y="3338"/>
                    <a:pt x="4804" y="3352"/>
                  </a:cubicBezTo>
                  <a:cubicBezTo>
                    <a:pt x="4747" y="3366"/>
                    <a:pt x="4675" y="3373"/>
                    <a:pt x="4595" y="3373"/>
                  </a:cubicBezTo>
                  <a:cubicBezTo>
                    <a:pt x="4185" y="3373"/>
                    <a:pt x="3549" y="3191"/>
                    <a:pt x="3549" y="2832"/>
                  </a:cubicBezTo>
                  <a:cubicBezTo>
                    <a:pt x="3549" y="2400"/>
                    <a:pt x="3894" y="1794"/>
                    <a:pt x="4372" y="1406"/>
                  </a:cubicBezTo>
                  <a:cubicBezTo>
                    <a:pt x="4846" y="1013"/>
                    <a:pt x="6235" y="193"/>
                    <a:pt x="6017" y="18"/>
                  </a:cubicBezTo>
                  <a:cubicBezTo>
                    <a:pt x="6001" y="6"/>
                    <a:pt x="5977" y="0"/>
                    <a:pt x="59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9" name="Google Shape;781;p36">
              <a:extLst>
                <a:ext uri="{FF2B5EF4-FFF2-40B4-BE49-F238E27FC236}">
                  <a16:creationId xmlns:a16="http://schemas.microsoft.com/office/drawing/2014/main" id="{03FC1009-5967-EDBA-C5AD-D0B1D67D053A}"/>
                </a:ext>
              </a:extLst>
            </p:cNvPr>
            <p:cNvSpPr/>
            <p:nvPr/>
          </p:nvSpPr>
          <p:spPr>
            <a:xfrm>
              <a:off x="6497000" y="878175"/>
              <a:ext cx="160775" cy="131050"/>
            </a:xfrm>
            <a:custGeom>
              <a:avLst/>
              <a:gdLst/>
              <a:ahLst/>
              <a:cxnLst/>
              <a:rect l="l" t="t" r="r" b="b"/>
              <a:pathLst>
                <a:path w="6431" h="5242" extrusionOk="0">
                  <a:moveTo>
                    <a:pt x="6162" y="1"/>
                  </a:moveTo>
                  <a:cubicBezTo>
                    <a:pt x="5917" y="1"/>
                    <a:pt x="5381" y="202"/>
                    <a:pt x="3921" y="990"/>
                  </a:cubicBezTo>
                  <a:cubicBezTo>
                    <a:pt x="3840" y="1034"/>
                    <a:pt x="3782" y="1066"/>
                    <a:pt x="3761" y="1076"/>
                  </a:cubicBezTo>
                  <a:cubicBezTo>
                    <a:pt x="3585" y="1167"/>
                    <a:pt x="261" y="2991"/>
                    <a:pt x="123" y="3071"/>
                  </a:cubicBezTo>
                  <a:cubicBezTo>
                    <a:pt x="32" y="3118"/>
                    <a:pt x="0" y="3231"/>
                    <a:pt x="48" y="3320"/>
                  </a:cubicBezTo>
                  <a:cubicBezTo>
                    <a:pt x="81" y="3383"/>
                    <a:pt x="144" y="3417"/>
                    <a:pt x="210" y="3417"/>
                  </a:cubicBezTo>
                  <a:cubicBezTo>
                    <a:pt x="240" y="3417"/>
                    <a:pt x="270" y="3410"/>
                    <a:pt x="298" y="3395"/>
                  </a:cubicBezTo>
                  <a:cubicBezTo>
                    <a:pt x="1495" y="2735"/>
                    <a:pt x="3793" y="1476"/>
                    <a:pt x="3926" y="1412"/>
                  </a:cubicBezTo>
                  <a:cubicBezTo>
                    <a:pt x="3953" y="1395"/>
                    <a:pt x="4011" y="1363"/>
                    <a:pt x="4096" y="1321"/>
                  </a:cubicBezTo>
                  <a:cubicBezTo>
                    <a:pt x="5011" y="821"/>
                    <a:pt x="5527" y="582"/>
                    <a:pt x="5814" y="465"/>
                  </a:cubicBezTo>
                  <a:lnTo>
                    <a:pt x="5814" y="465"/>
                  </a:lnTo>
                  <a:cubicBezTo>
                    <a:pt x="5601" y="639"/>
                    <a:pt x="5293" y="847"/>
                    <a:pt x="5080" y="1002"/>
                  </a:cubicBezTo>
                  <a:cubicBezTo>
                    <a:pt x="4835" y="1167"/>
                    <a:pt x="4606" y="1326"/>
                    <a:pt x="4463" y="1449"/>
                  </a:cubicBezTo>
                  <a:cubicBezTo>
                    <a:pt x="3948" y="1869"/>
                    <a:pt x="3575" y="2529"/>
                    <a:pt x="3575" y="3018"/>
                  </a:cubicBezTo>
                  <a:cubicBezTo>
                    <a:pt x="3575" y="3129"/>
                    <a:pt x="3612" y="3300"/>
                    <a:pt x="3808" y="3454"/>
                  </a:cubicBezTo>
                  <a:cubicBezTo>
                    <a:pt x="4050" y="3642"/>
                    <a:pt x="4471" y="3742"/>
                    <a:pt x="4798" y="3742"/>
                  </a:cubicBezTo>
                  <a:cubicBezTo>
                    <a:pt x="4895" y="3742"/>
                    <a:pt x="4985" y="3733"/>
                    <a:pt x="5058" y="3715"/>
                  </a:cubicBezTo>
                  <a:cubicBezTo>
                    <a:pt x="5096" y="3705"/>
                    <a:pt x="5131" y="3701"/>
                    <a:pt x="5164" y="3701"/>
                  </a:cubicBezTo>
                  <a:cubicBezTo>
                    <a:pt x="5368" y="3701"/>
                    <a:pt x="5467" y="3866"/>
                    <a:pt x="5495" y="3921"/>
                  </a:cubicBezTo>
                  <a:cubicBezTo>
                    <a:pt x="5511" y="3948"/>
                    <a:pt x="5516" y="4012"/>
                    <a:pt x="5479" y="4071"/>
                  </a:cubicBezTo>
                  <a:cubicBezTo>
                    <a:pt x="5426" y="4156"/>
                    <a:pt x="5313" y="4172"/>
                    <a:pt x="5229" y="4172"/>
                  </a:cubicBezTo>
                  <a:cubicBezTo>
                    <a:pt x="5096" y="4172"/>
                    <a:pt x="4925" y="4161"/>
                    <a:pt x="4750" y="4145"/>
                  </a:cubicBezTo>
                  <a:cubicBezTo>
                    <a:pt x="4549" y="4129"/>
                    <a:pt x="4343" y="4114"/>
                    <a:pt x="4156" y="4114"/>
                  </a:cubicBezTo>
                  <a:cubicBezTo>
                    <a:pt x="3951" y="4114"/>
                    <a:pt x="3769" y="4132"/>
                    <a:pt x="3639" y="4188"/>
                  </a:cubicBezTo>
                  <a:cubicBezTo>
                    <a:pt x="3521" y="4240"/>
                    <a:pt x="3383" y="4341"/>
                    <a:pt x="3229" y="4459"/>
                  </a:cubicBezTo>
                  <a:cubicBezTo>
                    <a:pt x="2987" y="4636"/>
                    <a:pt x="2672" y="4873"/>
                    <a:pt x="2458" y="4873"/>
                  </a:cubicBezTo>
                  <a:cubicBezTo>
                    <a:pt x="2441" y="4873"/>
                    <a:pt x="2425" y="4872"/>
                    <a:pt x="2409" y="4869"/>
                  </a:cubicBezTo>
                  <a:cubicBezTo>
                    <a:pt x="2097" y="4805"/>
                    <a:pt x="1586" y="4380"/>
                    <a:pt x="1420" y="4225"/>
                  </a:cubicBezTo>
                  <a:cubicBezTo>
                    <a:pt x="1386" y="4190"/>
                    <a:pt x="1342" y="4174"/>
                    <a:pt x="1297" y="4174"/>
                  </a:cubicBezTo>
                  <a:cubicBezTo>
                    <a:pt x="1273" y="4174"/>
                    <a:pt x="1248" y="4179"/>
                    <a:pt x="1223" y="4188"/>
                  </a:cubicBezTo>
                  <a:lnTo>
                    <a:pt x="788" y="4358"/>
                  </a:lnTo>
                  <a:cubicBezTo>
                    <a:pt x="697" y="4395"/>
                    <a:pt x="649" y="4507"/>
                    <a:pt x="686" y="4597"/>
                  </a:cubicBezTo>
                  <a:cubicBezTo>
                    <a:pt x="716" y="4671"/>
                    <a:pt x="788" y="4716"/>
                    <a:pt x="862" y="4716"/>
                  </a:cubicBezTo>
                  <a:cubicBezTo>
                    <a:pt x="884" y="4716"/>
                    <a:pt x="905" y="4712"/>
                    <a:pt x="926" y="4704"/>
                  </a:cubicBezTo>
                  <a:lnTo>
                    <a:pt x="1255" y="4571"/>
                  </a:lnTo>
                  <a:cubicBezTo>
                    <a:pt x="1458" y="4751"/>
                    <a:pt x="1952" y="5156"/>
                    <a:pt x="2335" y="5230"/>
                  </a:cubicBezTo>
                  <a:cubicBezTo>
                    <a:pt x="2377" y="5241"/>
                    <a:pt x="2416" y="5241"/>
                    <a:pt x="2453" y="5241"/>
                  </a:cubicBezTo>
                  <a:cubicBezTo>
                    <a:pt x="2792" y="5241"/>
                    <a:pt x="3155" y="4975"/>
                    <a:pt x="3447" y="4756"/>
                  </a:cubicBezTo>
                  <a:cubicBezTo>
                    <a:pt x="3580" y="4655"/>
                    <a:pt x="3708" y="4560"/>
                    <a:pt x="3788" y="4528"/>
                  </a:cubicBezTo>
                  <a:cubicBezTo>
                    <a:pt x="3862" y="4497"/>
                    <a:pt x="3987" y="4486"/>
                    <a:pt x="4134" y="4486"/>
                  </a:cubicBezTo>
                  <a:cubicBezTo>
                    <a:pt x="4316" y="4486"/>
                    <a:pt x="4532" y="4503"/>
                    <a:pt x="4724" y="4518"/>
                  </a:cubicBezTo>
                  <a:cubicBezTo>
                    <a:pt x="4910" y="4528"/>
                    <a:pt x="5085" y="4544"/>
                    <a:pt x="5229" y="4544"/>
                  </a:cubicBezTo>
                  <a:cubicBezTo>
                    <a:pt x="5569" y="4544"/>
                    <a:pt x="5728" y="4368"/>
                    <a:pt x="5792" y="4262"/>
                  </a:cubicBezTo>
                  <a:cubicBezTo>
                    <a:pt x="5888" y="4108"/>
                    <a:pt x="5904" y="3911"/>
                    <a:pt x="5824" y="3757"/>
                  </a:cubicBezTo>
                  <a:cubicBezTo>
                    <a:pt x="5723" y="3548"/>
                    <a:pt x="5494" y="3332"/>
                    <a:pt x="5171" y="3332"/>
                  </a:cubicBezTo>
                  <a:cubicBezTo>
                    <a:pt x="5107" y="3332"/>
                    <a:pt x="5040" y="3340"/>
                    <a:pt x="4969" y="3358"/>
                  </a:cubicBezTo>
                  <a:cubicBezTo>
                    <a:pt x="4925" y="3368"/>
                    <a:pt x="4868" y="3373"/>
                    <a:pt x="4804" y="3373"/>
                  </a:cubicBezTo>
                  <a:cubicBezTo>
                    <a:pt x="4564" y="3373"/>
                    <a:pt x="4218" y="3304"/>
                    <a:pt x="4037" y="3161"/>
                  </a:cubicBezTo>
                  <a:cubicBezTo>
                    <a:pt x="3941" y="3087"/>
                    <a:pt x="3941" y="3033"/>
                    <a:pt x="3941" y="3018"/>
                  </a:cubicBezTo>
                  <a:cubicBezTo>
                    <a:pt x="3941" y="2635"/>
                    <a:pt x="4267" y="2087"/>
                    <a:pt x="4697" y="1731"/>
                  </a:cubicBezTo>
                  <a:cubicBezTo>
                    <a:pt x="4835" y="1618"/>
                    <a:pt x="5058" y="1464"/>
                    <a:pt x="5293" y="1304"/>
                  </a:cubicBezTo>
                  <a:cubicBezTo>
                    <a:pt x="6096" y="747"/>
                    <a:pt x="6425" y="496"/>
                    <a:pt x="6430" y="263"/>
                  </a:cubicBezTo>
                  <a:cubicBezTo>
                    <a:pt x="6430" y="182"/>
                    <a:pt x="6399" y="108"/>
                    <a:pt x="6341" y="60"/>
                  </a:cubicBezTo>
                  <a:cubicBezTo>
                    <a:pt x="6299" y="26"/>
                    <a:pt x="6249" y="1"/>
                    <a:pt x="6162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1" name="Google Shape;782;p36">
              <a:extLst>
                <a:ext uri="{FF2B5EF4-FFF2-40B4-BE49-F238E27FC236}">
                  <a16:creationId xmlns:a16="http://schemas.microsoft.com/office/drawing/2014/main" id="{5FEA4DFC-8332-E0E5-F1CA-FE9D1A0123BA}"/>
                </a:ext>
              </a:extLst>
            </p:cNvPr>
            <p:cNvSpPr/>
            <p:nvPr/>
          </p:nvSpPr>
          <p:spPr>
            <a:xfrm>
              <a:off x="6463625" y="959050"/>
              <a:ext cx="62375" cy="81125"/>
            </a:xfrm>
            <a:custGeom>
              <a:avLst/>
              <a:gdLst/>
              <a:ahLst/>
              <a:cxnLst/>
              <a:rect l="l" t="t" r="r" b="b"/>
              <a:pathLst>
                <a:path w="2495" h="3245" extrusionOk="0">
                  <a:moveTo>
                    <a:pt x="1542" y="1"/>
                  </a:moveTo>
                  <a:lnTo>
                    <a:pt x="0" y="826"/>
                  </a:lnTo>
                  <a:lnTo>
                    <a:pt x="1112" y="3245"/>
                  </a:lnTo>
                  <a:lnTo>
                    <a:pt x="2495" y="2159"/>
                  </a:lnTo>
                  <a:lnTo>
                    <a:pt x="15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2" name="Google Shape;783;p36">
              <a:extLst>
                <a:ext uri="{FF2B5EF4-FFF2-40B4-BE49-F238E27FC236}">
                  <a16:creationId xmlns:a16="http://schemas.microsoft.com/office/drawing/2014/main" id="{52A3951B-9373-94F1-2256-5C5297C7D850}"/>
                </a:ext>
              </a:extLst>
            </p:cNvPr>
            <p:cNvSpPr/>
            <p:nvPr/>
          </p:nvSpPr>
          <p:spPr>
            <a:xfrm>
              <a:off x="6456700" y="952875"/>
              <a:ext cx="76100" cy="93425"/>
            </a:xfrm>
            <a:custGeom>
              <a:avLst/>
              <a:gdLst/>
              <a:ahLst/>
              <a:cxnLst/>
              <a:rect l="l" t="t" r="r" b="b"/>
              <a:pathLst>
                <a:path w="3044" h="3737" extrusionOk="0">
                  <a:moveTo>
                    <a:pt x="1703" y="587"/>
                  </a:moveTo>
                  <a:lnTo>
                    <a:pt x="2469" y="2332"/>
                  </a:lnTo>
                  <a:lnTo>
                    <a:pt x="1485" y="3103"/>
                  </a:lnTo>
                  <a:lnTo>
                    <a:pt x="601" y="1178"/>
                  </a:lnTo>
                  <a:lnTo>
                    <a:pt x="1703" y="587"/>
                  </a:lnTo>
                  <a:close/>
                  <a:moveTo>
                    <a:pt x="1823" y="1"/>
                  </a:moveTo>
                  <a:cubicBezTo>
                    <a:pt x="1782" y="1"/>
                    <a:pt x="1742" y="10"/>
                    <a:pt x="1703" y="30"/>
                  </a:cubicBezTo>
                  <a:lnTo>
                    <a:pt x="160" y="854"/>
                  </a:lnTo>
                  <a:cubicBezTo>
                    <a:pt x="49" y="918"/>
                    <a:pt x="0" y="1056"/>
                    <a:pt x="54" y="1173"/>
                  </a:cubicBezTo>
                  <a:lnTo>
                    <a:pt x="1166" y="3594"/>
                  </a:lnTo>
                  <a:cubicBezTo>
                    <a:pt x="1198" y="3663"/>
                    <a:pt x="1256" y="3710"/>
                    <a:pt x="1330" y="3732"/>
                  </a:cubicBezTo>
                  <a:cubicBezTo>
                    <a:pt x="1352" y="3737"/>
                    <a:pt x="1367" y="3737"/>
                    <a:pt x="1389" y="3737"/>
                  </a:cubicBezTo>
                  <a:cubicBezTo>
                    <a:pt x="1443" y="3737"/>
                    <a:pt x="1495" y="3721"/>
                    <a:pt x="1544" y="3683"/>
                  </a:cubicBezTo>
                  <a:lnTo>
                    <a:pt x="2926" y="2604"/>
                  </a:lnTo>
                  <a:cubicBezTo>
                    <a:pt x="3017" y="2534"/>
                    <a:pt x="3043" y="2413"/>
                    <a:pt x="3000" y="2311"/>
                  </a:cubicBezTo>
                  <a:lnTo>
                    <a:pt x="2049" y="147"/>
                  </a:lnTo>
                  <a:cubicBezTo>
                    <a:pt x="2022" y="83"/>
                    <a:pt x="1969" y="35"/>
                    <a:pt x="1905" y="13"/>
                  </a:cubicBezTo>
                  <a:cubicBezTo>
                    <a:pt x="1878" y="5"/>
                    <a:pt x="1850" y="1"/>
                    <a:pt x="1823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3" name="Google Shape;784;p36">
              <a:extLst>
                <a:ext uri="{FF2B5EF4-FFF2-40B4-BE49-F238E27FC236}">
                  <a16:creationId xmlns:a16="http://schemas.microsoft.com/office/drawing/2014/main" id="{9EA4AB4B-7ADA-138F-A823-47AC1F90E51D}"/>
                </a:ext>
              </a:extLst>
            </p:cNvPr>
            <p:cNvSpPr/>
            <p:nvPr/>
          </p:nvSpPr>
          <p:spPr>
            <a:xfrm>
              <a:off x="5737325" y="979675"/>
              <a:ext cx="780700" cy="456775"/>
            </a:xfrm>
            <a:custGeom>
              <a:avLst/>
              <a:gdLst/>
              <a:ahLst/>
              <a:cxnLst/>
              <a:rect l="l" t="t" r="r" b="b"/>
              <a:pathLst>
                <a:path w="31228" h="18271" extrusionOk="0">
                  <a:moveTo>
                    <a:pt x="29052" y="1"/>
                  </a:moveTo>
                  <a:lnTo>
                    <a:pt x="16505" y="6090"/>
                  </a:lnTo>
                  <a:cubicBezTo>
                    <a:pt x="16505" y="6090"/>
                    <a:pt x="5370" y="7902"/>
                    <a:pt x="3587" y="7902"/>
                  </a:cubicBezTo>
                  <a:cubicBezTo>
                    <a:pt x="3516" y="7902"/>
                    <a:pt x="3461" y="7899"/>
                    <a:pt x="3421" y="7893"/>
                  </a:cubicBezTo>
                  <a:cubicBezTo>
                    <a:pt x="3241" y="7868"/>
                    <a:pt x="3023" y="7857"/>
                    <a:pt x="2784" y="7857"/>
                  </a:cubicBezTo>
                  <a:cubicBezTo>
                    <a:pt x="1628" y="7857"/>
                    <a:pt x="1" y="8106"/>
                    <a:pt x="1" y="8106"/>
                  </a:cubicBezTo>
                  <a:lnTo>
                    <a:pt x="4022" y="18270"/>
                  </a:lnTo>
                  <a:lnTo>
                    <a:pt x="17708" y="13611"/>
                  </a:lnTo>
                  <a:lnTo>
                    <a:pt x="31227" y="4729"/>
                  </a:lnTo>
                  <a:lnTo>
                    <a:pt x="290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4" name="Google Shape;785;p36">
              <a:extLst>
                <a:ext uri="{FF2B5EF4-FFF2-40B4-BE49-F238E27FC236}">
                  <a16:creationId xmlns:a16="http://schemas.microsoft.com/office/drawing/2014/main" id="{DBE00F7D-79D0-FA9A-0476-4513D6A4167A}"/>
                </a:ext>
              </a:extLst>
            </p:cNvPr>
            <p:cNvSpPr/>
            <p:nvPr/>
          </p:nvSpPr>
          <p:spPr>
            <a:xfrm>
              <a:off x="5730825" y="973500"/>
              <a:ext cx="794000" cy="469200"/>
            </a:xfrm>
            <a:custGeom>
              <a:avLst/>
              <a:gdLst/>
              <a:ahLst/>
              <a:cxnLst/>
              <a:rect l="l" t="t" r="r" b="b"/>
              <a:pathLst>
                <a:path w="31760" h="18768" extrusionOk="0">
                  <a:moveTo>
                    <a:pt x="29195" y="577"/>
                  </a:moveTo>
                  <a:lnTo>
                    <a:pt x="31173" y="4885"/>
                  </a:lnTo>
                  <a:lnTo>
                    <a:pt x="17855" y="13635"/>
                  </a:lnTo>
                  <a:lnTo>
                    <a:pt x="4425" y="18208"/>
                  </a:lnTo>
                  <a:lnTo>
                    <a:pt x="607" y="8555"/>
                  </a:lnTo>
                  <a:cubicBezTo>
                    <a:pt x="1127" y="8484"/>
                    <a:pt x="2214" y="8351"/>
                    <a:pt x="3039" y="8351"/>
                  </a:cubicBezTo>
                  <a:cubicBezTo>
                    <a:pt x="3266" y="8351"/>
                    <a:pt x="3474" y="8361"/>
                    <a:pt x="3644" y="8385"/>
                  </a:cubicBezTo>
                  <a:cubicBezTo>
                    <a:pt x="3686" y="8391"/>
                    <a:pt x="3745" y="8394"/>
                    <a:pt x="3818" y="8394"/>
                  </a:cubicBezTo>
                  <a:cubicBezTo>
                    <a:pt x="5557" y="8394"/>
                    <a:pt x="15618" y="6775"/>
                    <a:pt x="16802" y="6582"/>
                  </a:cubicBezTo>
                  <a:cubicBezTo>
                    <a:pt x="16829" y="6577"/>
                    <a:pt x="16851" y="6571"/>
                    <a:pt x="16871" y="6560"/>
                  </a:cubicBezTo>
                  <a:lnTo>
                    <a:pt x="29195" y="577"/>
                  </a:lnTo>
                  <a:close/>
                  <a:moveTo>
                    <a:pt x="29317" y="0"/>
                  </a:moveTo>
                  <a:cubicBezTo>
                    <a:pt x="29279" y="0"/>
                    <a:pt x="29241" y="8"/>
                    <a:pt x="29206" y="24"/>
                  </a:cubicBezTo>
                  <a:lnTo>
                    <a:pt x="16691" y="6098"/>
                  </a:lnTo>
                  <a:cubicBezTo>
                    <a:pt x="12082" y="6844"/>
                    <a:pt x="5127" y="7902"/>
                    <a:pt x="3854" y="7902"/>
                  </a:cubicBezTo>
                  <a:cubicBezTo>
                    <a:pt x="3794" y="7902"/>
                    <a:pt x="3746" y="7900"/>
                    <a:pt x="3713" y="7895"/>
                  </a:cubicBezTo>
                  <a:cubicBezTo>
                    <a:pt x="3522" y="7868"/>
                    <a:pt x="3293" y="7857"/>
                    <a:pt x="3044" y="7857"/>
                  </a:cubicBezTo>
                  <a:cubicBezTo>
                    <a:pt x="1887" y="7857"/>
                    <a:pt x="303" y="8101"/>
                    <a:pt x="224" y="8114"/>
                  </a:cubicBezTo>
                  <a:cubicBezTo>
                    <a:pt x="149" y="8124"/>
                    <a:pt x="80" y="8167"/>
                    <a:pt x="43" y="8231"/>
                  </a:cubicBezTo>
                  <a:cubicBezTo>
                    <a:pt x="6" y="8300"/>
                    <a:pt x="0" y="8374"/>
                    <a:pt x="32" y="8449"/>
                  </a:cubicBezTo>
                  <a:lnTo>
                    <a:pt x="4053" y="18608"/>
                  </a:lnTo>
                  <a:cubicBezTo>
                    <a:pt x="4090" y="18704"/>
                    <a:pt x="4181" y="18767"/>
                    <a:pt x="4282" y="18767"/>
                  </a:cubicBezTo>
                  <a:cubicBezTo>
                    <a:pt x="4309" y="18767"/>
                    <a:pt x="4334" y="18762"/>
                    <a:pt x="4361" y="18751"/>
                  </a:cubicBezTo>
                  <a:lnTo>
                    <a:pt x="18047" y="14092"/>
                  </a:lnTo>
                  <a:cubicBezTo>
                    <a:pt x="18069" y="14081"/>
                    <a:pt x="18084" y="14076"/>
                    <a:pt x="18100" y="14066"/>
                  </a:cubicBezTo>
                  <a:lnTo>
                    <a:pt x="31620" y="5183"/>
                  </a:lnTo>
                  <a:cubicBezTo>
                    <a:pt x="31722" y="5114"/>
                    <a:pt x="31759" y="4986"/>
                    <a:pt x="31711" y="4875"/>
                  </a:cubicBezTo>
                  <a:lnTo>
                    <a:pt x="29536" y="145"/>
                  </a:lnTo>
                  <a:cubicBezTo>
                    <a:pt x="29509" y="82"/>
                    <a:pt x="29456" y="34"/>
                    <a:pt x="29398" y="13"/>
                  </a:cubicBezTo>
                  <a:cubicBezTo>
                    <a:pt x="29371" y="4"/>
                    <a:pt x="29344" y="0"/>
                    <a:pt x="29317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5" name="Google Shape;786;p36">
              <a:extLst>
                <a:ext uri="{FF2B5EF4-FFF2-40B4-BE49-F238E27FC236}">
                  <a16:creationId xmlns:a16="http://schemas.microsoft.com/office/drawing/2014/main" id="{0FA2CFC7-860C-E29D-76B7-270B48EC3DAF}"/>
                </a:ext>
              </a:extLst>
            </p:cNvPr>
            <p:cNvSpPr/>
            <p:nvPr/>
          </p:nvSpPr>
          <p:spPr>
            <a:xfrm>
              <a:off x="5308600" y="1913400"/>
              <a:ext cx="1146800" cy="1355400"/>
            </a:xfrm>
            <a:custGeom>
              <a:avLst/>
              <a:gdLst/>
              <a:ahLst/>
              <a:cxnLst/>
              <a:rect l="l" t="t" r="r" b="b"/>
              <a:pathLst>
                <a:path w="45872" h="54216" extrusionOk="0">
                  <a:moveTo>
                    <a:pt x="25931" y="0"/>
                  </a:moveTo>
                  <a:lnTo>
                    <a:pt x="5639" y="7345"/>
                  </a:lnTo>
                  <a:lnTo>
                    <a:pt x="6597" y="29957"/>
                  </a:lnTo>
                  <a:lnTo>
                    <a:pt x="1" y="52625"/>
                  </a:lnTo>
                  <a:lnTo>
                    <a:pt x="4363" y="54216"/>
                  </a:lnTo>
                  <a:cubicBezTo>
                    <a:pt x="4363" y="54216"/>
                    <a:pt x="15517" y="34504"/>
                    <a:pt x="16570" y="32930"/>
                  </a:cubicBezTo>
                  <a:cubicBezTo>
                    <a:pt x="17617" y="31355"/>
                    <a:pt x="19283" y="14867"/>
                    <a:pt x="20857" y="14867"/>
                  </a:cubicBezTo>
                  <a:cubicBezTo>
                    <a:pt x="22431" y="14867"/>
                    <a:pt x="29756" y="15473"/>
                    <a:pt x="29756" y="15473"/>
                  </a:cubicBezTo>
                  <a:lnTo>
                    <a:pt x="26883" y="33993"/>
                  </a:lnTo>
                  <a:lnTo>
                    <a:pt x="30053" y="35977"/>
                  </a:lnTo>
                  <a:cubicBezTo>
                    <a:pt x="30053" y="35977"/>
                    <a:pt x="45872" y="9622"/>
                    <a:pt x="42899" y="7171"/>
                  </a:cubicBezTo>
                  <a:cubicBezTo>
                    <a:pt x="39925" y="4723"/>
                    <a:pt x="28027" y="2447"/>
                    <a:pt x="28027" y="2447"/>
                  </a:cubicBezTo>
                  <a:lnTo>
                    <a:pt x="259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6" name="Google Shape;787;p36">
              <a:extLst>
                <a:ext uri="{FF2B5EF4-FFF2-40B4-BE49-F238E27FC236}">
                  <a16:creationId xmlns:a16="http://schemas.microsoft.com/office/drawing/2014/main" id="{ABEE44F2-CB50-F4D8-6FD9-D2FD1E5AECEE}"/>
                </a:ext>
              </a:extLst>
            </p:cNvPr>
            <p:cNvSpPr/>
            <p:nvPr/>
          </p:nvSpPr>
          <p:spPr>
            <a:xfrm>
              <a:off x="5301050" y="1906075"/>
              <a:ext cx="1160200" cy="1370300"/>
            </a:xfrm>
            <a:custGeom>
              <a:avLst/>
              <a:gdLst/>
              <a:ahLst/>
              <a:cxnLst/>
              <a:rect l="l" t="t" r="r" b="b"/>
              <a:pathLst>
                <a:path w="46408" h="54812" extrusionOk="0">
                  <a:moveTo>
                    <a:pt x="26153" y="586"/>
                  </a:moveTo>
                  <a:lnTo>
                    <a:pt x="28202" y="2969"/>
                  </a:lnTo>
                  <a:lnTo>
                    <a:pt x="28286" y="2984"/>
                  </a:lnTo>
                  <a:cubicBezTo>
                    <a:pt x="28403" y="3006"/>
                    <a:pt x="40152" y="5277"/>
                    <a:pt x="43041" y="7655"/>
                  </a:cubicBezTo>
                  <a:cubicBezTo>
                    <a:pt x="45089" y="9340"/>
                    <a:pt x="36573" y="25404"/>
                    <a:pt x="30276" y="35924"/>
                  </a:cubicBezTo>
                  <a:lnTo>
                    <a:pt x="27451" y="34164"/>
                  </a:lnTo>
                  <a:lnTo>
                    <a:pt x="30345" y="15543"/>
                  </a:lnTo>
                  <a:lnTo>
                    <a:pt x="30078" y="15521"/>
                  </a:lnTo>
                  <a:cubicBezTo>
                    <a:pt x="29781" y="15494"/>
                    <a:pt x="22723" y="14915"/>
                    <a:pt x="21159" y="14915"/>
                  </a:cubicBezTo>
                  <a:cubicBezTo>
                    <a:pt x="20138" y="14915"/>
                    <a:pt x="19441" y="18398"/>
                    <a:pt x="18196" y="25792"/>
                  </a:cubicBezTo>
                  <a:cubicBezTo>
                    <a:pt x="17643" y="29079"/>
                    <a:pt x="17069" y="32477"/>
                    <a:pt x="16664" y="33084"/>
                  </a:cubicBezTo>
                  <a:cubicBezTo>
                    <a:pt x="15665" y="34590"/>
                    <a:pt x="5750" y="52089"/>
                    <a:pt x="4554" y="54205"/>
                  </a:cubicBezTo>
                  <a:lnTo>
                    <a:pt x="607" y="52769"/>
                  </a:lnTo>
                  <a:lnTo>
                    <a:pt x="7139" y="30319"/>
                  </a:lnTo>
                  <a:lnTo>
                    <a:pt x="7149" y="30282"/>
                  </a:lnTo>
                  <a:lnTo>
                    <a:pt x="6192" y="7808"/>
                  </a:lnTo>
                  <a:lnTo>
                    <a:pt x="26153" y="586"/>
                  </a:lnTo>
                  <a:close/>
                  <a:moveTo>
                    <a:pt x="26307" y="1"/>
                  </a:moveTo>
                  <a:lnTo>
                    <a:pt x="5686" y="7469"/>
                  </a:lnTo>
                  <a:lnTo>
                    <a:pt x="6649" y="30218"/>
                  </a:lnTo>
                  <a:lnTo>
                    <a:pt x="0" y="53073"/>
                  </a:lnTo>
                  <a:lnTo>
                    <a:pt x="4777" y="54812"/>
                  </a:lnTo>
                  <a:lnTo>
                    <a:pt x="4883" y="54625"/>
                  </a:lnTo>
                  <a:cubicBezTo>
                    <a:pt x="4994" y="54429"/>
                    <a:pt x="16043" y="34909"/>
                    <a:pt x="17074" y="33361"/>
                  </a:cubicBezTo>
                  <a:cubicBezTo>
                    <a:pt x="17536" y="32664"/>
                    <a:pt x="18068" y="29521"/>
                    <a:pt x="18680" y="25871"/>
                  </a:cubicBezTo>
                  <a:cubicBezTo>
                    <a:pt x="19330" y="22021"/>
                    <a:pt x="20420" y="15570"/>
                    <a:pt x="21159" y="15410"/>
                  </a:cubicBezTo>
                  <a:cubicBezTo>
                    <a:pt x="22536" y="15410"/>
                    <a:pt x="28445" y="15882"/>
                    <a:pt x="29776" y="15990"/>
                  </a:cubicBezTo>
                  <a:lnTo>
                    <a:pt x="26914" y="34409"/>
                  </a:lnTo>
                  <a:lnTo>
                    <a:pt x="30441" y="36611"/>
                  </a:lnTo>
                  <a:lnTo>
                    <a:pt x="30568" y="36398"/>
                  </a:lnTo>
                  <a:cubicBezTo>
                    <a:pt x="32201" y="33680"/>
                    <a:pt x="46408" y="9787"/>
                    <a:pt x="43354" y="7277"/>
                  </a:cubicBezTo>
                  <a:cubicBezTo>
                    <a:pt x="40467" y="4894"/>
                    <a:pt x="29621" y="2740"/>
                    <a:pt x="28462" y="2517"/>
                  </a:cubicBezTo>
                  <a:lnTo>
                    <a:pt x="26307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7" name="Google Shape;788;p36">
              <a:extLst>
                <a:ext uri="{FF2B5EF4-FFF2-40B4-BE49-F238E27FC236}">
                  <a16:creationId xmlns:a16="http://schemas.microsoft.com/office/drawing/2014/main" id="{EB7FCE1A-6755-DDCD-AC32-F60B5FBE07DB}"/>
                </a:ext>
              </a:extLst>
            </p:cNvPr>
            <p:cNvSpPr/>
            <p:nvPr/>
          </p:nvSpPr>
          <p:spPr>
            <a:xfrm>
              <a:off x="5202500" y="1182275"/>
              <a:ext cx="879775" cy="1071225"/>
            </a:xfrm>
            <a:custGeom>
              <a:avLst/>
              <a:gdLst/>
              <a:ahLst/>
              <a:cxnLst/>
              <a:rect l="l" t="t" r="r" b="b"/>
              <a:pathLst>
                <a:path w="35191" h="42849" extrusionOk="0">
                  <a:moveTo>
                    <a:pt x="21454" y="0"/>
                  </a:moveTo>
                  <a:cubicBezTo>
                    <a:pt x="21433" y="0"/>
                    <a:pt x="21414" y="1"/>
                    <a:pt x="21394" y="2"/>
                  </a:cubicBezTo>
                  <a:cubicBezTo>
                    <a:pt x="19862" y="124"/>
                    <a:pt x="11266" y="4832"/>
                    <a:pt x="11266" y="4832"/>
                  </a:cubicBezTo>
                  <a:lnTo>
                    <a:pt x="9149" y="5661"/>
                  </a:lnTo>
                  <a:cubicBezTo>
                    <a:pt x="9149" y="5661"/>
                    <a:pt x="0" y="12353"/>
                    <a:pt x="0" y="13176"/>
                  </a:cubicBezTo>
                  <a:cubicBezTo>
                    <a:pt x="0" y="14001"/>
                    <a:pt x="9729" y="42383"/>
                    <a:pt x="10197" y="42734"/>
                  </a:cubicBezTo>
                  <a:cubicBezTo>
                    <a:pt x="10308" y="42817"/>
                    <a:pt x="11208" y="42848"/>
                    <a:pt x="12522" y="42848"/>
                  </a:cubicBezTo>
                  <a:cubicBezTo>
                    <a:pt x="16822" y="42848"/>
                    <a:pt x="25553" y="42511"/>
                    <a:pt x="25553" y="42511"/>
                  </a:cubicBezTo>
                  <a:lnTo>
                    <a:pt x="25319" y="39335"/>
                  </a:lnTo>
                  <a:lnTo>
                    <a:pt x="25319" y="39335"/>
                  </a:lnTo>
                  <a:lnTo>
                    <a:pt x="27436" y="42021"/>
                  </a:lnTo>
                  <a:cubicBezTo>
                    <a:pt x="27436" y="42021"/>
                    <a:pt x="29910" y="40277"/>
                    <a:pt x="31084" y="39096"/>
                  </a:cubicBezTo>
                  <a:cubicBezTo>
                    <a:pt x="32265" y="37921"/>
                    <a:pt x="35191" y="32618"/>
                    <a:pt x="35191" y="32618"/>
                  </a:cubicBezTo>
                  <a:cubicBezTo>
                    <a:pt x="35191" y="32618"/>
                    <a:pt x="27318" y="10252"/>
                    <a:pt x="26611" y="7304"/>
                  </a:cubicBezTo>
                  <a:cubicBezTo>
                    <a:pt x="25913" y="4401"/>
                    <a:pt x="22997" y="0"/>
                    <a:pt x="214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8" name="Google Shape;789;p36">
              <a:extLst>
                <a:ext uri="{FF2B5EF4-FFF2-40B4-BE49-F238E27FC236}">
                  <a16:creationId xmlns:a16="http://schemas.microsoft.com/office/drawing/2014/main" id="{EA7DF742-5ECF-1CEF-929E-A40F1B104750}"/>
                </a:ext>
              </a:extLst>
            </p:cNvPr>
            <p:cNvSpPr/>
            <p:nvPr/>
          </p:nvSpPr>
          <p:spPr>
            <a:xfrm>
              <a:off x="5196275" y="1176200"/>
              <a:ext cx="892800" cy="1083350"/>
            </a:xfrm>
            <a:custGeom>
              <a:avLst/>
              <a:gdLst/>
              <a:ahLst/>
              <a:cxnLst/>
              <a:rect l="l" t="t" r="r" b="b"/>
              <a:pathLst>
                <a:path w="35712" h="43334" extrusionOk="0">
                  <a:moveTo>
                    <a:pt x="21621" y="0"/>
                  </a:moveTo>
                  <a:cubicBezTo>
                    <a:pt x="20057" y="123"/>
                    <a:pt x="11750" y="4665"/>
                    <a:pt x="11394" y="4856"/>
                  </a:cubicBezTo>
                  <a:cubicBezTo>
                    <a:pt x="11276" y="4925"/>
                    <a:pt x="11234" y="5075"/>
                    <a:pt x="11298" y="5192"/>
                  </a:cubicBezTo>
                  <a:cubicBezTo>
                    <a:pt x="11342" y="5276"/>
                    <a:pt x="11428" y="5322"/>
                    <a:pt x="11516" y="5322"/>
                  </a:cubicBezTo>
                  <a:cubicBezTo>
                    <a:pt x="11556" y="5322"/>
                    <a:pt x="11596" y="5313"/>
                    <a:pt x="11632" y="5293"/>
                  </a:cubicBezTo>
                  <a:cubicBezTo>
                    <a:pt x="14010" y="3990"/>
                    <a:pt x="20445" y="585"/>
                    <a:pt x="21658" y="494"/>
                  </a:cubicBezTo>
                  <a:cubicBezTo>
                    <a:pt x="21675" y="494"/>
                    <a:pt x="21690" y="489"/>
                    <a:pt x="21707" y="489"/>
                  </a:cubicBezTo>
                  <a:cubicBezTo>
                    <a:pt x="23015" y="489"/>
                    <a:pt x="25919" y="4681"/>
                    <a:pt x="26621" y="7606"/>
                  </a:cubicBezTo>
                  <a:cubicBezTo>
                    <a:pt x="27307" y="10458"/>
                    <a:pt x="34514" y="30978"/>
                    <a:pt x="35169" y="32839"/>
                  </a:cubicBezTo>
                  <a:cubicBezTo>
                    <a:pt x="34769" y="33563"/>
                    <a:pt x="32216" y="38115"/>
                    <a:pt x="31163" y="39168"/>
                  </a:cubicBezTo>
                  <a:cubicBezTo>
                    <a:pt x="30201" y="40126"/>
                    <a:pt x="28333" y="41493"/>
                    <a:pt x="27733" y="41924"/>
                  </a:cubicBezTo>
                  <a:lnTo>
                    <a:pt x="25259" y="38790"/>
                  </a:lnTo>
                  <a:lnTo>
                    <a:pt x="25536" y="42519"/>
                  </a:lnTo>
                  <a:cubicBezTo>
                    <a:pt x="21272" y="42681"/>
                    <a:pt x="15491" y="42856"/>
                    <a:pt x="12514" y="42856"/>
                  </a:cubicBezTo>
                  <a:cubicBezTo>
                    <a:pt x="11487" y="42856"/>
                    <a:pt x="10794" y="42835"/>
                    <a:pt x="10611" y="42786"/>
                  </a:cubicBezTo>
                  <a:cubicBezTo>
                    <a:pt x="9887" y="41498"/>
                    <a:pt x="590" y="14516"/>
                    <a:pt x="494" y="13441"/>
                  </a:cubicBezTo>
                  <a:cubicBezTo>
                    <a:pt x="671" y="12845"/>
                    <a:pt x="5292" y="9213"/>
                    <a:pt x="9548" y="6106"/>
                  </a:cubicBezTo>
                  <a:cubicBezTo>
                    <a:pt x="9654" y="6022"/>
                    <a:pt x="9680" y="5867"/>
                    <a:pt x="9600" y="5760"/>
                  </a:cubicBezTo>
                  <a:cubicBezTo>
                    <a:pt x="9553" y="5694"/>
                    <a:pt x="9478" y="5657"/>
                    <a:pt x="9402" y="5657"/>
                  </a:cubicBezTo>
                  <a:cubicBezTo>
                    <a:pt x="9351" y="5657"/>
                    <a:pt x="9300" y="5674"/>
                    <a:pt x="9255" y="5708"/>
                  </a:cubicBezTo>
                  <a:cubicBezTo>
                    <a:pt x="6472" y="7739"/>
                    <a:pt x="0" y="12564"/>
                    <a:pt x="0" y="13419"/>
                  </a:cubicBezTo>
                  <a:cubicBezTo>
                    <a:pt x="0" y="14096"/>
                    <a:pt x="4734" y="27866"/>
                    <a:pt x="4936" y="28457"/>
                  </a:cubicBezTo>
                  <a:cubicBezTo>
                    <a:pt x="7201" y="35031"/>
                    <a:pt x="9968" y="42924"/>
                    <a:pt x="10297" y="43174"/>
                  </a:cubicBezTo>
                  <a:cubicBezTo>
                    <a:pt x="10451" y="43290"/>
                    <a:pt x="11574" y="43334"/>
                    <a:pt x="13213" y="43334"/>
                  </a:cubicBezTo>
                  <a:cubicBezTo>
                    <a:pt x="16557" y="43334"/>
                    <a:pt x="22058" y="43147"/>
                    <a:pt x="25812" y="43003"/>
                  </a:cubicBezTo>
                  <a:lnTo>
                    <a:pt x="26067" y="42993"/>
                  </a:lnTo>
                  <a:lnTo>
                    <a:pt x="25871" y="40366"/>
                  </a:lnTo>
                  <a:lnTo>
                    <a:pt x="27637" y="42600"/>
                  </a:lnTo>
                  <a:lnTo>
                    <a:pt x="27829" y="42467"/>
                  </a:lnTo>
                  <a:cubicBezTo>
                    <a:pt x="27930" y="42392"/>
                    <a:pt x="30333" y="40695"/>
                    <a:pt x="31509" y="39514"/>
                  </a:cubicBezTo>
                  <a:cubicBezTo>
                    <a:pt x="32700" y="38328"/>
                    <a:pt x="35535" y="33195"/>
                    <a:pt x="35658" y="32977"/>
                  </a:cubicBezTo>
                  <a:lnTo>
                    <a:pt x="35712" y="32881"/>
                  </a:lnTo>
                  <a:lnTo>
                    <a:pt x="35673" y="32780"/>
                  </a:lnTo>
                  <a:cubicBezTo>
                    <a:pt x="35594" y="32557"/>
                    <a:pt x="27797" y="10388"/>
                    <a:pt x="27100" y="7490"/>
                  </a:cubicBezTo>
                  <a:cubicBezTo>
                    <a:pt x="26445" y="4745"/>
                    <a:pt x="23499" y="0"/>
                    <a:pt x="21695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9" name="Google Shape;790;p36">
              <a:extLst>
                <a:ext uri="{FF2B5EF4-FFF2-40B4-BE49-F238E27FC236}">
                  <a16:creationId xmlns:a16="http://schemas.microsoft.com/office/drawing/2014/main" id="{F6562793-5BF2-C467-E0BA-6AFABE84C92E}"/>
                </a:ext>
              </a:extLst>
            </p:cNvPr>
            <p:cNvSpPr/>
            <p:nvPr/>
          </p:nvSpPr>
          <p:spPr>
            <a:xfrm>
              <a:off x="5405025" y="1185225"/>
              <a:ext cx="240175" cy="335925"/>
            </a:xfrm>
            <a:custGeom>
              <a:avLst/>
              <a:gdLst/>
              <a:ahLst/>
              <a:cxnLst/>
              <a:rect l="l" t="t" r="r" b="b"/>
              <a:pathLst>
                <a:path w="9607" h="13437" extrusionOk="0">
                  <a:moveTo>
                    <a:pt x="2101" y="1"/>
                  </a:moveTo>
                  <a:lnTo>
                    <a:pt x="602" y="2846"/>
                  </a:lnTo>
                  <a:cubicBezTo>
                    <a:pt x="602" y="2846"/>
                    <a:pt x="0" y="5693"/>
                    <a:pt x="150" y="7043"/>
                  </a:cubicBezTo>
                  <a:cubicBezTo>
                    <a:pt x="304" y="8389"/>
                    <a:pt x="3319" y="13436"/>
                    <a:pt x="3319" y="13436"/>
                  </a:cubicBezTo>
                  <a:lnTo>
                    <a:pt x="5846" y="10937"/>
                  </a:lnTo>
                  <a:lnTo>
                    <a:pt x="9606" y="10964"/>
                  </a:lnTo>
                  <a:cubicBezTo>
                    <a:pt x="9606" y="10964"/>
                    <a:pt x="8245" y="4645"/>
                    <a:pt x="6144" y="2394"/>
                  </a:cubicBezTo>
                  <a:cubicBezTo>
                    <a:pt x="4048" y="150"/>
                    <a:pt x="2101" y="1"/>
                    <a:pt x="2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20" name="Google Shape;791;p36">
              <a:extLst>
                <a:ext uri="{FF2B5EF4-FFF2-40B4-BE49-F238E27FC236}">
                  <a16:creationId xmlns:a16="http://schemas.microsoft.com/office/drawing/2014/main" id="{7D52614A-DA86-3183-E5D3-7CD4B2E21C90}"/>
                </a:ext>
              </a:extLst>
            </p:cNvPr>
            <p:cNvSpPr/>
            <p:nvPr/>
          </p:nvSpPr>
          <p:spPr>
            <a:xfrm>
              <a:off x="5398925" y="1178725"/>
              <a:ext cx="254000" cy="352400"/>
            </a:xfrm>
            <a:custGeom>
              <a:avLst/>
              <a:gdLst/>
              <a:ahLst/>
              <a:cxnLst/>
              <a:rect l="l" t="t" r="r" b="b"/>
              <a:pathLst>
                <a:path w="10160" h="14096" extrusionOk="0">
                  <a:moveTo>
                    <a:pt x="2478" y="527"/>
                  </a:moveTo>
                  <a:cubicBezTo>
                    <a:pt x="2968" y="617"/>
                    <a:pt x="4537" y="1032"/>
                    <a:pt x="6207" y="2825"/>
                  </a:cubicBezTo>
                  <a:cubicBezTo>
                    <a:pt x="7979" y="4723"/>
                    <a:pt x="9239" y="9697"/>
                    <a:pt x="9543" y="10973"/>
                  </a:cubicBezTo>
                  <a:lnTo>
                    <a:pt x="5989" y="10952"/>
                  </a:lnTo>
                  <a:lnTo>
                    <a:pt x="3617" y="13298"/>
                  </a:lnTo>
                  <a:cubicBezTo>
                    <a:pt x="2691" y="11734"/>
                    <a:pt x="750" y="8276"/>
                    <a:pt x="644" y="7276"/>
                  </a:cubicBezTo>
                  <a:cubicBezTo>
                    <a:pt x="505" y="6059"/>
                    <a:pt x="1015" y="3511"/>
                    <a:pt x="1079" y="3192"/>
                  </a:cubicBezTo>
                  <a:lnTo>
                    <a:pt x="2478" y="527"/>
                  </a:lnTo>
                  <a:close/>
                  <a:moveTo>
                    <a:pt x="2202" y="0"/>
                  </a:moveTo>
                  <a:lnTo>
                    <a:pt x="627" y="2990"/>
                  </a:lnTo>
                  <a:lnTo>
                    <a:pt x="600" y="3054"/>
                  </a:lnTo>
                  <a:cubicBezTo>
                    <a:pt x="580" y="3176"/>
                    <a:pt x="0" y="5958"/>
                    <a:pt x="149" y="7330"/>
                  </a:cubicBezTo>
                  <a:cubicBezTo>
                    <a:pt x="303" y="8713"/>
                    <a:pt x="3229" y="13617"/>
                    <a:pt x="3351" y="13824"/>
                  </a:cubicBezTo>
                  <a:lnTo>
                    <a:pt x="3516" y="14096"/>
                  </a:lnTo>
                  <a:lnTo>
                    <a:pt x="6192" y="11447"/>
                  </a:lnTo>
                  <a:lnTo>
                    <a:pt x="10159" y="11474"/>
                  </a:lnTo>
                  <a:lnTo>
                    <a:pt x="10090" y="11170"/>
                  </a:lnTo>
                  <a:cubicBezTo>
                    <a:pt x="10037" y="10909"/>
                    <a:pt x="8691" y="4760"/>
                    <a:pt x="6568" y="2489"/>
                  </a:cubicBezTo>
                  <a:cubicBezTo>
                    <a:pt x="4430" y="197"/>
                    <a:pt x="2446" y="22"/>
                    <a:pt x="2362" y="10"/>
                  </a:cubicBezTo>
                  <a:lnTo>
                    <a:pt x="2202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21" name="Google Shape;792;p36">
              <a:extLst>
                <a:ext uri="{FF2B5EF4-FFF2-40B4-BE49-F238E27FC236}">
                  <a16:creationId xmlns:a16="http://schemas.microsoft.com/office/drawing/2014/main" id="{A2F004D6-E817-6257-8A01-C7692625CEE1}"/>
                </a:ext>
              </a:extLst>
            </p:cNvPr>
            <p:cNvSpPr/>
            <p:nvPr/>
          </p:nvSpPr>
          <p:spPr>
            <a:xfrm>
              <a:off x="5408750" y="1166500"/>
              <a:ext cx="161200" cy="299300"/>
            </a:xfrm>
            <a:custGeom>
              <a:avLst/>
              <a:gdLst/>
              <a:ahLst/>
              <a:cxnLst/>
              <a:rect l="l" t="t" r="r" b="b"/>
              <a:pathLst>
                <a:path w="6448" h="11972" extrusionOk="0">
                  <a:moveTo>
                    <a:pt x="3" y="4345"/>
                  </a:moveTo>
                  <a:cubicBezTo>
                    <a:pt x="1" y="4345"/>
                    <a:pt x="1" y="4346"/>
                    <a:pt x="1" y="4346"/>
                  </a:cubicBezTo>
                  <a:cubicBezTo>
                    <a:pt x="1" y="4345"/>
                    <a:pt x="2" y="4345"/>
                    <a:pt x="3" y="4345"/>
                  </a:cubicBezTo>
                  <a:close/>
                  <a:moveTo>
                    <a:pt x="4495" y="0"/>
                  </a:moveTo>
                  <a:cubicBezTo>
                    <a:pt x="4495" y="0"/>
                    <a:pt x="1504" y="4038"/>
                    <a:pt x="3" y="4345"/>
                  </a:cubicBezTo>
                  <a:lnTo>
                    <a:pt x="3" y="4345"/>
                  </a:lnTo>
                  <a:cubicBezTo>
                    <a:pt x="7" y="4344"/>
                    <a:pt x="15" y="4343"/>
                    <a:pt x="27" y="4343"/>
                  </a:cubicBezTo>
                  <a:cubicBezTo>
                    <a:pt x="146" y="4343"/>
                    <a:pt x="639" y="4458"/>
                    <a:pt x="899" y="6292"/>
                  </a:cubicBezTo>
                  <a:cubicBezTo>
                    <a:pt x="1163" y="8113"/>
                    <a:pt x="4022" y="11971"/>
                    <a:pt x="5260" y="11971"/>
                  </a:cubicBezTo>
                  <a:cubicBezTo>
                    <a:pt x="5448" y="11971"/>
                    <a:pt x="5598" y="11883"/>
                    <a:pt x="5697" y="11686"/>
                  </a:cubicBezTo>
                  <a:cubicBezTo>
                    <a:pt x="6447" y="10186"/>
                    <a:pt x="6298" y="6744"/>
                    <a:pt x="5995" y="5095"/>
                  </a:cubicBezTo>
                  <a:cubicBezTo>
                    <a:pt x="5697" y="3447"/>
                    <a:pt x="4495" y="0"/>
                    <a:pt x="44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22" name="Google Shape;793;p36">
              <a:extLst>
                <a:ext uri="{FF2B5EF4-FFF2-40B4-BE49-F238E27FC236}">
                  <a16:creationId xmlns:a16="http://schemas.microsoft.com/office/drawing/2014/main" id="{BD1BC0EC-04AC-8ACE-9AD4-B66D64A0C3C7}"/>
                </a:ext>
              </a:extLst>
            </p:cNvPr>
            <p:cNvSpPr/>
            <p:nvPr/>
          </p:nvSpPr>
          <p:spPr>
            <a:xfrm>
              <a:off x="5407275" y="1153450"/>
              <a:ext cx="169425" cy="318525"/>
            </a:xfrm>
            <a:custGeom>
              <a:avLst/>
              <a:gdLst/>
              <a:ahLst/>
              <a:cxnLst/>
              <a:rect l="l" t="t" r="r" b="b"/>
              <a:pathLst>
                <a:path w="6777" h="12741" extrusionOk="0">
                  <a:moveTo>
                    <a:pt x="4474" y="1043"/>
                  </a:moveTo>
                  <a:cubicBezTo>
                    <a:pt x="4805" y="2022"/>
                    <a:pt x="5581" y="4394"/>
                    <a:pt x="5809" y="5660"/>
                  </a:cubicBezTo>
                  <a:cubicBezTo>
                    <a:pt x="6133" y="7426"/>
                    <a:pt x="6219" y="10729"/>
                    <a:pt x="5532" y="12095"/>
                  </a:cubicBezTo>
                  <a:cubicBezTo>
                    <a:pt x="5479" y="12201"/>
                    <a:pt x="5420" y="12245"/>
                    <a:pt x="5320" y="12245"/>
                  </a:cubicBezTo>
                  <a:cubicBezTo>
                    <a:pt x="5299" y="12245"/>
                    <a:pt x="5276" y="12243"/>
                    <a:pt x="5251" y="12240"/>
                  </a:cubicBezTo>
                  <a:cubicBezTo>
                    <a:pt x="4091" y="12053"/>
                    <a:pt x="1447" y="8479"/>
                    <a:pt x="1203" y="6777"/>
                  </a:cubicBezTo>
                  <a:cubicBezTo>
                    <a:pt x="1076" y="5884"/>
                    <a:pt x="879" y="5261"/>
                    <a:pt x="607" y="4921"/>
                  </a:cubicBezTo>
                  <a:cubicBezTo>
                    <a:pt x="1932" y="4224"/>
                    <a:pt x="3751" y="1974"/>
                    <a:pt x="4474" y="1043"/>
                  </a:cubicBezTo>
                  <a:close/>
                  <a:moveTo>
                    <a:pt x="4633" y="0"/>
                  </a:moveTo>
                  <a:lnTo>
                    <a:pt x="4358" y="373"/>
                  </a:lnTo>
                  <a:cubicBezTo>
                    <a:pt x="3538" y="1480"/>
                    <a:pt x="1166" y="4389"/>
                    <a:pt x="17" y="4623"/>
                  </a:cubicBezTo>
                  <a:cubicBezTo>
                    <a:pt x="11" y="4623"/>
                    <a:pt x="6" y="4628"/>
                    <a:pt x="1" y="4628"/>
                  </a:cubicBezTo>
                  <a:lnTo>
                    <a:pt x="65" y="4910"/>
                  </a:lnTo>
                  <a:lnTo>
                    <a:pt x="81" y="5113"/>
                  </a:lnTo>
                  <a:cubicBezTo>
                    <a:pt x="86" y="5113"/>
                    <a:pt x="485" y="5219"/>
                    <a:pt x="713" y="6851"/>
                  </a:cubicBezTo>
                  <a:cubicBezTo>
                    <a:pt x="969" y="8623"/>
                    <a:pt x="3719" y="12495"/>
                    <a:pt x="5171" y="12729"/>
                  </a:cubicBezTo>
                  <a:cubicBezTo>
                    <a:pt x="5224" y="12734"/>
                    <a:pt x="5272" y="12740"/>
                    <a:pt x="5320" y="12740"/>
                  </a:cubicBezTo>
                  <a:cubicBezTo>
                    <a:pt x="5607" y="12740"/>
                    <a:pt x="5836" y="12596"/>
                    <a:pt x="5974" y="12319"/>
                  </a:cubicBezTo>
                  <a:cubicBezTo>
                    <a:pt x="6777" y="10713"/>
                    <a:pt x="6580" y="7133"/>
                    <a:pt x="6298" y="5570"/>
                  </a:cubicBezTo>
                  <a:cubicBezTo>
                    <a:pt x="6001" y="3920"/>
                    <a:pt x="4842" y="581"/>
                    <a:pt x="4788" y="442"/>
                  </a:cubicBezTo>
                  <a:lnTo>
                    <a:pt x="4633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23" name="Google Shape;794;p36">
              <a:extLst>
                <a:ext uri="{FF2B5EF4-FFF2-40B4-BE49-F238E27FC236}">
                  <a16:creationId xmlns:a16="http://schemas.microsoft.com/office/drawing/2014/main" id="{0F1DF89C-BC18-B9FE-6A75-38A1E22A3015}"/>
                </a:ext>
              </a:extLst>
            </p:cNvPr>
            <p:cNvSpPr/>
            <p:nvPr/>
          </p:nvSpPr>
          <p:spPr>
            <a:xfrm>
              <a:off x="5272150" y="977050"/>
              <a:ext cx="277725" cy="369625"/>
            </a:xfrm>
            <a:custGeom>
              <a:avLst/>
              <a:gdLst/>
              <a:ahLst/>
              <a:cxnLst/>
              <a:rect l="l" t="t" r="r" b="b"/>
              <a:pathLst>
                <a:path w="11109" h="14785" extrusionOk="0">
                  <a:moveTo>
                    <a:pt x="5211" y="1"/>
                  </a:moveTo>
                  <a:cubicBezTo>
                    <a:pt x="2639" y="1"/>
                    <a:pt x="0" y="3511"/>
                    <a:pt x="284" y="5583"/>
                  </a:cubicBezTo>
                  <a:cubicBezTo>
                    <a:pt x="284" y="5583"/>
                    <a:pt x="3688" y="12903"/>
                    <a:pt x="4922" y="14237"/>
                  </a:cubicBezTo>
                  <a:cubicBezTo>
                    <a:pt x="5277" y="14620"/>
                    <a:pt x="5783" y="14784"/>
                    <a:pt x="6338" y="14784"/>
                  </a:cubicBezTo>
                  <a:cubicBezTo>
                    <a:pt x="7720" y="14784"/>
                    <a:pt x="9400" y="13765"/>
                    <a:pt x="9768" y="12589"/>
                  </a:cubicBezTo>
                  <a:cubicBezTo>
                    <a:pt x="10284" y="10939"/>
                    <a:pt x="11108" y="8365"/>
                    <a:pt x="8327" y="2488"/>
                  </a:cubicBezTo>
                  <a:cubicBezTo>
                    <a:pt x="7473" y="687"/>
                    <a:pt x="6349" y="1"/>
                    <a:pt x="5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24" name="Google Shape;795;p36">
              <a:extLst>
                <a:ext uri="{FF2B5EF4-FFF2-40B4-BE49-F238E27FC236}">
                  <a16:creationId xmlns:a16="http://schemas.microsoft.com/office/drawing/2014/main" id="{F3E31C58-EE6B-F205-E79F-3D8352E82106}"/>
                </a:ext>
              </a:extLst>
            </p:cNvPr>
            <p:cNvSpPr/>
            <p:nvPr/>
          </p:nvSpPr>
          <p:spPr>
            <a:xfrm>
              <a:off x="5266075" y="970925"/>
              <a:ext cx="290175" cy="382000"/>
            </a:xfrm>
            <a:custGeom>
              <a:avLst/>
              <a:gdLst/>
              <a:ahLst/>
              <a:cxnLst/>
              <a:rect l="l" t="t" r="r" b="b"/>
              <a:pathLst>
                <a:path w="11607" h="15280" extrusionOk="0">
                  <a:moveTo>
                    <a:pt x="5455" y="493"/>
                  </a:moveTo>
                  <a:cubicBezTo>
                    <a:pt x="6621" y="493"/>
                    <a:pt x="7611" y="1289"/>
                    <a:pt x="8346" y="2840"/>
                  </a:cubicBezTo>
                  <a:cubicBezTo>
                    <a:pt x="11074" y="8605"/>
                    <a:pt x="10298" y="11094"/>
                    <a:pt x="9776" y="12765"/>
                  </a:cubicBezTo>
                  <a:cubicBezTo>
                    <a:pt x="9510" y="13605"/>
                    <a:pt x="8425" y="14445"/>
                    <a:pt x="7255" y="14705"/>
                  </a:cubicBezTo>
                  <a:cubicBezTo>
                    <a:pt x="7072" y="14746"/>
                    <a:pt x="6830" y="14785"/>
                    <a:pt x="6571" y="14785"/>
                  </a:cubicBezTo>
                  <a:cubicBezTo>
                    <a:pt x="6152" y="14785"/>
                    <a:pt x="5687" y="14682"/>
                    <a:pt x="5351" y="14317"/>
                  </a:cubicBezTo>
                  <a:cubicBezTo>
                    <a:pt x="4197" y="13067"/>
                    <a:pt x="1027" y="6302"/>
                    <a:pt x="771" y="5759"/>
                  </a:cubicBezTo>
                  <a:cubicBezTo>
                    <a:pt x="575" y="4100"/>
                    <a:pt x="2421" y="1276"/>
                    <a:pt x="4617" y="621"/>
                  </a:cubicBezTo>
                  <a:cubicBezTo>
                    <a:pt x="4905" y="535"/>
                    <a:pt x="5185" y="493"/>
                    <a:pt x="5455" y="493"/>
                  </a:cubicBezTo>
                  <a:close/>
                  <a:moveTo>
                    <a:pt x="5447" y="1"/>
                  </a:moveTo>
                  <a:cubicBezTo>
                    <a:pt x="5077" y="1"/>
                    <a:pt x="4744" y="66"/>
                    <a:pt x="4473" y="148"/>
                  </a:cubicBezTo>
                  <a:cubicBezTo>
                    <a:pt x="2197" y="829"/>
                    <a:pt x="0" y="3818"/>
                    <a:pt x="287" y="5860"/>
                  </a:cubicBezTo>
                  <a:lnTo>
                    <a:pt x="304" y="5929"/>
                  </a:lnTo>
                  <a:cubicBezTo>
                    <a:pt x="447" y="6233"/>
                    <a:pt x="3739" y="13301"/>
                    <a:pt x="4984" y="14653"/>
                  </a:cubicBezTo>
                  <a:cubicBezTo>
                    <a:pt x="5367" y="15068"/>
                    <a:pt x="5921" y="15280"/>
                    <a:pt x="6574" y="15280"/>
                  </a:cubicBezTo>
                  <a:cubicBezTo>
                    <a:pt x="6825" y="15280"/>
                    <a:pt x="7085" y="15248"/>
                    <a:pt x="7362" y="15190"/>
                  </a:cubicBezTo>
                  <a:cubicBezTo>
                    <a:pt x="8718" y="14881"/>
                    <a:pt x="9930" y="13924"/>
                    <a:pt x="10255" y="12892"/>
                  </a:cubicBezTo>
                  <a:cubicBezTo>
                    <a:pt x="10792" y="11169"/>
                    <a:pt x="11606" y="8568"/>
                    <a:pt x="8793" y="2632"/>
                  </a:cubicBezTo>
                  <a:cubicBezTo>
                    <a:pt x="7790" y="513"/>
                    <a:pt x="6478" y="1"/>
                    <a:pt x="5447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25" name="Google Shape;796;p36">
              <a:extLst>
                <a:ext uri="{FF2B5EF4-FFF2-40B4-BE49-F238E27FC236}">
                  <a16:creationId xmlns:a16="http://schemas.microsoft.com/office/drawing/2014/main" id="{8EB11404-0BD4-6F47-904C-2A17B265CFBD}"/>
                </a:ext>
              </a:extLst>
            </p:cNvPr>
            <p:cNvSpPr/>
            <p:nvPr/>
          </p:nvSpPr>
          <p:spPr>
            <a:xfrm>
              <a:off x="5394925" y="1146275"/>
              <a:ext cx="26375" cy="26225"/>
            </a:xfrm>
            <a:custGeom>
              <a:avLst/>
              <a:gdLst/>
              <a:ahLst/>
              <a:cxnLst/>
              <a:rect l="l" t="t" r="r" b="b"/>
              <a:pathLst>
                <a:path w="1055" h="1049" extrusionOk="0">
                  <a:moveTo>
                    <a:pt x="527" y="0"/>
                  </a:moveTo>
                  <a:cubicBezTo>
                    <a:pt x="240" y="0"/>
                    <a:pt x="1" y="235"/>
                    <a:pt x="1" y="527"/>
                  </a:cubicBezTo>
                  <a:cubicBezTo>
                    <a:pt x="1" y="814"/>
                    <a:pt x="240" y="1048"/>
                    <a:pt x="527" y="1048"/>
                  </a:cubicBezTo>
                  <a:cubicBezTo>
                    <a:pt x="814" y="1048"/>
                    <a:pt x="1054" y="814"/>
                    <a:pt x="1054" y="527"/>
                  </a:cubicBezTo>
                  <a:cubicBezTo>
                    <a:pt x="1054" y="235"/>
                    <a:pt x="814" y="0"/>
                    <a:pt x="527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26" name="Google Shape;797;p36">
              <a:extLst>
                <a:ext uri="{FF2B5EF4-FFF2-40B4-BE49-F238E27FC236}">
                  <a16:creationId xmlns:a16="http://schemas.microsoft.com/office/drawing/2014/main" id="{F8F1827E-40A8-57E3-BFA4-49CE756B5749}"/>
                </a:ext>
              </a:extLst>
            </p:cNvPr>
            <p:cNvSpPr/>
            <p:nvPr/>
          </p:nvSpPr>
          <p:spPr>
            <a:xfrm>
              <a:off x="5329775" y="1167425"/>
              <a:ext cx="26225" cy="26350"/>
            </a:xfrm>
            <a:custGeom>
              <a:avLst/>
              <a:gdLst/>
              <a:ahLst/>
              <a:cxnLst/>
              <a:rect l="l" t="t" r="r" b="b"/>
              <a:pathLst>
                <a:path w="1049" h="1054" extrusionOk="0">
                  <a:moveTo>
                    <a:pt x="521" y="0"/>
                  </a:moveTo>
                  <a:cubicBezTo>
                    <a:pt x="234" y="0"/>
                    <a:pt x="0" y="239"/>
                    <a:pt x="0" y="526"/>
                  </a:cubicBezTo>
                  <a:cubicBezTo>
                    <a:pt x="0" y="820"/>
                    <a:pt x="234" y="1053"/>
                    <a:pt x="521" y="1053"/>
                  </a:cubicBezTo>
                  <a:cubicBezTo>
                    <a:pt x="813" y="1053"/>
                    <a:pt x="1048" y="820"/>
                    <a:pt x="1048" y="526"/>
                  </a:cubicBezTo>
                  <a:cubicBezTo>
                    <a:pt x="1048" y="239"/>
                    <a:pt x="813" y="0"/>
                    <a:pt x="521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27" name="Google Shape;798;p36">
              <a:extLst>
                <a:ext uri="{FF2B5EF4-FFF2-40B4-BE49-F238E27FC236}">
                  <a16:creationId xmlns:a16="http://schemas.microsoft.com/office/drawing/2014/main" id="{1D637E43-9990-B68A-3953-32890440AC8E}"/>
                </a:ext>
              </a:extLst>
            </p:cNvPr>
            <p:cNvSpPr/>
            <p:nvPr/>
          </p:nvSpPr>
          <p:spPr>
            <a:xfrm>
              <a:off x="5361425" y="1168050"/>
              <a:ext cx="45500" cy="63225"/>
            </a:xfrm>
            <a:custGeom>
              <a:avLst/>
              <a:gdLst/>
              <a:ahLst/>
              <a:cxnLst/>
              <a:rect l="l" t="t" r="r" b="b"/>
              <a:pathLst>
                <a:path w="1820" h="2529" extrusionOk="0">
                  <a:moveTo>
                    <a:pt x="272" y="0"/>
                  </a:moveTo>
                  <a:cubicBezTo>
                    <a:pt x="252" y="0"/>
                    <a:pt x="232" y="2"/>
                    <a:pt x="212" y="7"/>
                  </a:cubicBezTo>
                  <a:cubicBezTo>
                    <a:pt x="80" y="44"/>
                    <a:pt x="1" y="177"/>
                    <a:pt x="32" y="310"/>
                  </a:cubicBezTo>
                  <a:lnTo>
                    <a:pt x="543" y="2342"/>
                  </a:lnTo>
                  <a:cubicBezTo>
                    <a:pt x="558" y="2406"/>
                    <a:pt x="600" y="2465"/>
                    <a:pt x="664" y="2497"/>
                  </a:cubicBezTo>
                  <a:cubicBezTo>
                    <a:pt x="696" y="2518"/>
                    <a:pt x="740" y="2528"/>
                    <a:pt x="782" y="2528"/>
                  </a:cubicBezTo>
                  <a:cubicBezTo>
                    <a:pt x="809" y="2528"/>
                    <a:pt x="835" y="2523"/>
                    <a:pt x="862" y="2518"/>
                  </a:cubicBezTo>
                  <a:lnTo>
                    <a:pt x="1622" y="2263"/>
                  </a:lnTo>
                  <a:cubicBezTo>
                    <a:pt x="1749" y="2219"/>
                    <a:pt x="1820" y="2082"/>
                    <a:pt x="1776" y="1949"/>
                  </a:cubicBezTo>
                  <a:cubicBezTo>
                    <a:pt x="1742" y="1847"/>
                    <a:pt x="1647" y="1782"/>
                    <a:pt x="1545" y="1782"/>
                  </a:cubicBezTo>
                  <a:cubicBezTo>
                    <a:pt x="1520" y="1782"/>
                    <a:pt x="1494" y="1786"/>
                    <a:pt x="1469" y="1794"/>
                  </a:cubicBezTo>
                  <a:lnTo>
                    <a:pt x="958" y="1964"/>
                  </a:lnTo>
                  <a:lnTo>
                    <a:pt x="511" y="189"/>
                  </a:lnTo>
                  <a:cubicBezTo>
                    <a:pt x="484" y="75"/>
                    <a:pt x="383" y="0"/>
                    <a:pt x="272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28" name="Google Shape;799;p36">
              <a:extLst>
                <a:ext uri="{FF2B5EF4-FFF2-40B4-BE49-F238E27FC236}">
                  <a16:creationId xmlns:a16="http://schemas.microsoft.com/office/drawing/2014/main" id="{BF4E33F3-4722-D62A-079E-E07DD77AC7C2}"/>
                </a:ext>
              </a:extLst>
            </p:cNvPr>
            <p:cNvSpPr/>
            <p:nvPr/>
          </p:nvSpPr>
          <p:spPr>
            <a:xfrm>
              <a:off x="5385075" y="1223175"/>
              <a:ext cx="58000" cy="39875"/>
            </a:xfrm>
            <a:custGeom>
              <a:avLst/>
              <a:gdLst/>
              <a:ahLst/>
              <a:cxnLst/>
              <a:rect l="l" t="t" r="r" b="b"/>
              <a:pathLst>
                <a:path w="2320" h="1595" extrusionOk="0">
                  <a:moveTo>
                    <a:pt x="2040" y="1"/>
                  </a:moveTo>
                  <a:cubicBezTo>
                    <a:pt x="1949" y="1"/>
                    <a:pt x="1861" y="50"/>
                    <a:pt x="1819" y="137"/>
                  </a:cubicBezTo>
                  <a:cubicBezTo>
                    <a:pt x="1366" y="1035"/>
                    <a:pt x="539" y="1101"/>
                    <a:pt x="326" y="1101"/>
                  </a:cubicBezTo>
                  <a:cubicBezTo>
                    <a:pt x="300" y="1101"/>
                    <a:pt x="283" y="1100"/>
                    <a:pt x="277" y="1100"/>
                  </a:cubicBezTo>
                  <a:cubicBezTo>
                    <a:pt x="274" y="1099"/>
                    <a:pt x="271" y="1099"/>
                    <a:pt x="268" y="1099"/>
                  </a:cubicBezTo>
                  <a:cubicBezTo>
                    <a:pt x="139" y="1099"/>
                    <a:pt x="22" y="1199"/>
                    <a:pt x="12" y="1328"/>
                  </a:cubicBezTo>
                  <a:cubicBezTo>
                    <a:pt x="0" y="1467"/>
                    <a:pt x="108" y="1583"/>
                    <a:pt x="240" y="1595"/>
                  </a:cubicBezTo>
                  <a:lnTo>
                    <a:pt x="314" y="1595"/>
                  </a:lnTo>
                  <a:cubicBezTo>
                    <a:pt x="607" y="1595"/>
                    <a:pt x="1682" y="1514"/>
                    <a:pt x="2261" y="355"/>
                  </a:cubicBezTo>
                  <a:cubicBezTo>
                    <a:pt x="2320" y="233"/>
                    <a:pt x="2271" y="83"/>
                    <a:pt x="2150" y="26"/>
                  </a:cubicBezTo>
                  <a:cubicBezTo>
                    <a:pt x="2115" y="9"/>
                    <a:pt x="2077" y="1"/>
                    <a:pt x="2040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29" name="Google Shape;800;p36">
              <a:extLst>
                <a:ext uri="{FF2B5EF4-FFF2-40B4-BE49-F238E27FC236}">
                  <a16:creationId xmlns:a16="http://schemas.microsoft.com/office/drawing/2014/main" id="{E7FE9E8D-755B-D540-A554-2A4075D77BF1}"/>
                </a:ext>
              </a:extLst>
            </p:cNvPr>
            <p:cNvSpPr/>
            <p:nvPr/>
          </p:nvSpPr>
          <p:spPr>
            <a:xfrm>
              <a:off x="5304900" y="1121400"/>
              <a:ext cx="39925" cy="39925"/>
            </a:xfrm>
            <a:custGeom>
              <a:avLst/>
              <a:gdLst/>
              <a:ahLst/>
              <a:cxnLst/>
              <a:rect l="l" t="t" r="r" b="b"/>
              <a:pathLst>
                <a:path w="1597" h="1597" extrusionOk="0">
                  <a:moveTo>
                    <a:pt x="1346" y="1"/>
                  </a:moveTo>
                  <a:cubicBezTo>
                    <a:pt x="283" y="1"/>
                    <a:pt x="1" y="884"/>
                    <a:pt x="1" y="1352"/>
                  </a:cubicBezTo>
                  <a:cubicBezTo>
                    <a:pt x="1" y="1490"/>
                    <a:pt x="112" y="1596"/>
                    <a:pt x="245" y="1596"/>
                  </a:cubicBezTo>
                  <a:cubicBezTo>
                    <a:pt x="384" y="1596"/>
                    <a:pt x="495" y="1490"/>
                    <a:pt x="495" y="1352"/>
                  </a:cubicBezTo>
                  <a:cubicBezTo>
                    <a:pt x="495" y="1262"/>
                    <a:pt x="516" y="496"/>
                    <a:pt x="1346" y="496"/>
                  </a:cubicBezTo>
                  <a:cubicBezTo>
                    <a:pt x="1484" y="496"/>
                    <a:pt x="1596" y="384"/>
                    <a:pt x="1596" y="251"/>
                  </a:cubicBezTo>
                  <a:cubicBezTo>
                    <a:pt x="1596" y="113"/>
                    <a:pt x="1484" y="1"/>
                    <a:pt x="1346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30" name="Google Shape;801;p36">
              <a:extLst>
                <a:ext uri="{FF2B5EF4-FFF2-40B4-BE49-F238E27FC236}">
                  <a16:creationId xmlns:a16="http://schemas.microsoft.com/office/drawing/2014/main" id="{C3DCEFD4-758C-FD26-FE4B-7C006A6638EE}"/>
                </a:ext>
              </a:extLst>
            </p:cNvPr>
            <p:cNvSpPr/>
            <p:nvPr/>
          </p:nvSpPr>
          <p:spPr>
            <a:xfrm>
              <a:off x="5367525" y="1100650"/>
              <a:ext cx="50150" cy="26775"/>
            </a:xfrm>
            <a:custGeom>
              <a:avLst/>
              <a:gdLst/>
              <a:ahLst/>
              <a:cxnLst/>
              <a:rect l="l" t="t" r="r" b="b"/>
              <a:pathLst>
                <a:path w="2006" h="1071" extrusionOk="0">
                  <a:moveTo>
                    <a:pt x="1176" y="1"/>
                  </a:moveTo>
                  <a:cubicBezTo>
                    <a:pt x="618" y="1"/>
                    <a:pt x="225" y="415"/>
                    <a:pt x="64" y="708"/>
                  </a:cubicBezTo>
                  <a:cubicBezTo>
                    <a:pt x="0" y="825"/>
                    <a:pt x="44" y="975"/>
                    <a:pt x="165" y="1044"/>
                  </a:cubicBezTo>
                  <a:cubicBezTo>
                    <a:pt x="203" y="1059"/>
                    <a:pt x="245" y="1071"/>
                    <a:pt x="282" y="1071"/>
                  </a:cubicBezTo>
                  <a:cubicBezTo>
                    <a:pt x="368" y="1071"/>
                    <a:pt x="452" y="1027"/>
                    <a:pt x="501" y="943"/>
                  </a:cubicBezTo>
                  <a:cubicBezTo>
                    <a:pt x="529" y="890"/>
                    <a:pt x="762" y="501"/>
                    <a:pt x="1187" y="501"/>
                  </a:cubicBezTo>
                  <a:cubicBezTo>
                    <a:pt x="1311" y="501"/>
                    <a:pt x="1451" y="534"/>
                    <a:pt x="1607" y="619"/>
                  </a:cubicBezTo>
                  <a:cubicBezTo>
                    <a:pt x="1644" y="639"/>
                    <a:pt x="1684" y="648"/>
                    <a:pt x="1724" y="648"/>
                  </a:cubicBezTo>
                  <a:cubicBezTo>
                    <a:pt x="1812" y="648"/>
                    <a:pt x="1898" y="603"/>
                    <a:pt x="1942" y="523"/>
                  </a:cubicBezTo>
                  <a:cubicBezTo>
                    <a:pt x="2006" y="400"/>
                    <a:pt x="1964" y="251"/>
                    <a:pt x="1841" y="187"/>
                  </a:cubicBezTo>
                  <a:cubicBezTo>
                    <a:pt x="1600" y="55"/>
                    <a:pt x="1377" y="1"/>
                    <a:pt x="1176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31" name="Google Shape;802;p36">
              <a:extLst>
                <a:ext uri="{FF2B5EF4-FFF2-40B4-BE49-F238E27FC236}">
                  <a16:creationId xmlns:a16="http://schemas.microsoft.com/office/drawing/2014/main" id="{02326798-8AE3-D4F5-0500-638816569EAA}"/>
                </a:ext>
              </a:extLst>
            </p:cNvPr>
            <p:cNvSpPr/>
            <p:nvPr/>
          </p:nvSpPr>
          <p:spPr>
            <a:xfrm>
              <a:off x="5165325" y="902275"/>
              <a:ext cx="353675" cy="232325"/>
            </a:xfrm>
            <a:custGeom>
              <a:avLst/>
              <a:gdLst/>
              <a:ahLst/>
              <a:cxnLst/>
              <a:rect l="l" t="t" r="r" b="b"/>
              <a:pathLst>
                <a:path w="14147" h="9293" extrusionOk="0">
                  <a:moveTo>
                    <a:pt x="12047" y="0"/>
                  </a:moveTo>
                  <a:cubicBezTo>
                    <a:pt x="10886" y="0"/>
                    <a:pt x="10231" y="326"/>
                    <a:pt x="10227" y="330"/>
                  </a:cubicBezTo>
                  <a:cubicBezTo>
                    <a:pt x="10149" y="367"/>
                    <a:pt x="10054" y="382"/>
                    <a:pt x="9948" y="382"/>
                  </a:cubicBezTo>
                  <a:cubicBezTo>
                    <a:pt x="9500" y="382"/>
                    <a:pt x="8846" y="115"/>
                    <a:pt x="8404" y="115"/>
                  </a:cubicBezTo>
                  <a:cubicBezTo>
                    <a:pt x="8365" y="115"/>
                    <a:pt x="8327" y="118"/>
                    <a:pt x="8291" y="122"/>
                  </a:cubicBezTo>
                  <a:cubicBezTo>
                    <a:pt x="7833" y="181"/>
                    <a:pt x="7322" y="314"/>
                    <a:pt x="6791" y="512"/>
                  </a:cubicBezTo>
                  <a:cubicBezTo>
                    <a:pt x="4275" y="1437"/>
                    <a:pt x="1244" y="3728"/>
                    <a:pt x="434" y="5793"/>
                  </a:cubicBezTo>
                  <a:cubicBezTo>
                    <a:pt x="0" y="6902"/>
                    <a:pt x="722" y="7197"/>
                    <a:pt x="1611" y="7197"/>
                  </a:cubicBezTo>
                  <a:cubicBezTo>
                    <a:pt x="2617" y="7197"/>
                    <a:pt x="3839" y="6819"/>
                    <a:pt x="3839" y="6819"/>
                  </a:cubicBezTo>
                  <a:lnTo>
                    <a:pt x="3839" y="6819"/>
                  </a:lnTo>
                  <a:cubicBezTo>
                    <a:pt x="3839" y="6819"/>
                    <a:pt x="1366" y="9293"/>
                    <a:pt x="3424" y="9293"/>
                  </a:cubicBezTo>
                  <a:cubicBezTo>
                    <a:pt x="5488" y="9293"/>
                    <a:pt x="10742" y="4762"/>
                    <a:pt x="10742" y="4761"/>
                  </a:cubicBezTo>
                  <a:lnTo>
                    <a:pt x="10742" y="4761"/>
                  </a:lnTo>
                  <a:cubicBezTo>
                    <a:pt x="10742" y="4761"/>
                    <a:pt x="9711" y="6303"/>
                    <a:pt x="10844" y="6718"/>
                  </a:cubicBezTo>
                  <a:cubicBezTo>
                    <a:pt x="11797" y="7061"/>
                    <a:pt x="12385" y="8202"/>
                    <a:pt x="12854" y="8202"/>
                  </a:cubicBezTo>
                  <a:cubicBezTo>
                    <a:pt x="12945" y="8202"/>
                    <a:pt x="13031" y="8159"/>
                    <a:pt x="13115" y="8058"/>
                  </a:cubicBezTo>
                  <a:cubicBezTo>
                    <a:pt x="13631" y="7442"/>
                    <a:pt x="14147" y="7335"/>
                    <a:pt x="14147" y="7335"/>
                  </a:cubicBezTo>
                  <a:cubicBezTo>
                    <a:pt x="14147" y="7335"/>
                    <a:pt x="13525" y="5171"/>
                    <a:pt x="13732" y="3314"/>
                  </a:cubicBezTo>
                  <a:cubicBezTo>
                    <a:pt x="13940" y="1463"/>
                    <a:pt x="13940" y="122"/>
                    <a:pt x="12497" y="16"/>
                  </a:cubicBezTo>
                  <a:cubicBezTo>
                    <a:pt x="12340" y="5"/>
                    <a:pt x="12189" y="0"/>
                    <a:pt x="12047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32" name="Google Shape;803;p36">
              <a:extLst>
                <a:ext uri="{FF2B5EF4-FFF2-40B4-BE49-F238E27FC236}">
                  <a16:creationId xmlns:a16="http://schemas.microsoft.com/office/drawing/2014/main" id="{892D8AD8-914F-7228-D8BF-9E757470BDFA}"/>
                </a:ext>
              </a:extLst>
            </p:cNvPr>
            <p:cNvSpPr/>
            <p:nvPr/>
          </p:nvSpPr>
          <p:spPr>
            <a:xfrm>
              <a:off x="5475650" y="1053300"/>
              <a:ext cx="65950" cy="86125"/>
            </a:xfrm>
            <a:custGeom>
              <a:avLst/>
              <a:gdLst/>
              <a:ahLst/>
              <a:cxnLst/>
              <a:rect l="l" t="t" r="r" b="b"/>
              <a:pathLst>
                <a:path w="2638" h="3445" extrusionOk="0">
                  <a:moveTo>
                    <a:pt x="1202" y="1"/>
                  </a:moveTo>
                  <a:cubicBezTo>
                    <a:pt x="629" y="1"/>
                    <a:pt x="0" y="1555"/>
                    <a:pt x="0" y="1555"/>
                  </a:cubicBezTo>
                  <a:lnTo>
                    <a:pt x="659" y="3257"/>
                  </a:lnTo>
                  <a:cubicBezTo>
                    <a:pt x="659" y="3257"/>
                    <a:pt x="1138" y="3444"/>
                    <a:pt x="1588" y="3444"/>
                  </a:cubicBezTo>
                  <a:cubicBezTo>
                    <a:pt x="1837" y="3444"/>
                    <a:pt x="2077" y="3387"/>
                    <a:pt x="2223" y="3208"/>
                  </a:cubicBezTo>
                  <a:cubicBezTo>
                    <a:pt x="2638" y="2709"/>
                    <a:pt x="2144" y="1023"/>
                    <a:pt x="1515" y="188"/>
                  </a:cubicBezTo>
                  <a:cubicBezTo>
                    <a:pt x="1416" y="56"/>
                    <a:pt x="1310" y="1"/>
                    <a:pt x="1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33" name="Google Shape;804;p36">
              <a:extLst>
                <a:ext uri="{FF2B5EF4-FFF2-40B4-BE49-F238E27FC236}">
                  <a16:creationId xmlns:a16="http://schemas.microsoft.com/office/drawing/2014/main" id="{E011E2AE-AF07-C18C-8832-43FD909BE3C6}"/>
                </a:ext>
              </a:extLst>
            </p:cNvPr>
            <p:cNvSpPr/>
            <p:nvPr/>
          </p:nvSpPr>
          <p:spPr>
            <a:xfrm>
              <a:off x="5468725" y="1047075"/>
              <a:ext cx="80350" cy="98575"/>
            </a:xfrm>
            <a:custGeom>
              <a:avLst/>
              <a:gdLst/>
              <a:ahLst/>
              <a:cxnLst/>
              <a:rect l="l" t="t" r="r" b="b"/>
              <a:pathLst>
                <a:path w="3214" h="3943" extrusionOk="0">
                  <a:moveTo>
                    <a:pt x="1475" y="1"/>
                  </a:moveTo>
                  <a:cubicBezTo>
                    <a:pt x="1448" y="1"/>
                    <a:pt x="1423" y="3"/>
                    <a:pt x="1399" y="6"/>
                  </a:cubicBezTo>
                  <a:cubicBezTo>
                    <a:pt x="751" y="96"/>
                    <a:pt x="202" y="1331"/>
                    <a:pt x="49" y="1709"/>
                  </a:cubicBezTo>
                  <a:cubicBezTo>
                    <a:pt x="0" y="1836"/>
                    <a:pt x="59" y="1979"/>
                    <a:pt x="187" y="2033"/>
                  </a:cubicBezTo>
                  <a:cubicBezTo>
                    <a:pt x="216" y="2044"/>
                    <a:pt x="247" y="2049"/>
                    <a:pt x="277" y="2049"/>
                  </a:cubicBezTo>
                  <a:cubicBezTo>
                    <a:pt x="376" y="2049"/>
                    <a:pt x="469" y="1992"/>
                    <a:pt x="506" y="1894"/>
                  </a:cubicBezTo>
                  <a:cubicBezTo>
                    <a:pt x="766" y="1245"/>
                    <a:pt x="1218" y="533"/>
                    <a:pt x="1468" y="501"/>
                  </a:cubicBezTo>
                  <a:cubicBezTo>
                    <a:pt x="1471" y="500"/>
                    <a:pt x="1475" y="498"/>
                    <a:pt x="1481" y="498"/>
                  </a:cubicBezTo>
                  <a:cubicBezTo>
                    <a:pt x="1501" y="498"/>
                    <a:pt x="1539" y="512"/>
                    <a:pt x="1596" y="585"/>
                  </a:cubicBezTo>
                  <a:cubicBezTo>
                    <a:pt x="2251" y="1458"/>
                    <a:pt x="2585" y="2968"/>
                    <a:pt x="2315" y="3298"/>
                  </a:cubicBezTo>
                  <a:cubicBezTo>
                    <a:pt x="2224" y="3405"/>
                    <a:pt x="2056" y="3443"/>
                    <a:pt x="1865" y="3443"/>
                  </a:cubicBezTo>
                  <a:cubicBezTo>
                    <a:pt x="1571" y="3443"/>
                    <a:pt x="1223" y="3352"/>
                    <a:pt x="1027" y="3277"/>
                  </a:cubicBezTo>
                  <a:cubicBezTo>
                    <a:pt x="998" y="3266"/>
                    <a:pt x="968" y="3261"/>
                    <a:pt x="939" y="3261"/>
                  </a:cubicBezTo>
                  <a:cubicBezTo>
                    <a:pt x="839" y="3261"/>
                    <a:pt x="745" y="3322"/>
                    <a:pt x="707" y="3420"/>
                  </a:cubicBezTo>
                  <a:cubicBezTo>
                    <a:pt x="660" y="3548"/>
                    <a:pt x="724" y="3687"/>
                    <a:pt x="852" y="3740"/>
                  </a:cubicBezTo>
                  <a:cubicBezTo>
                    <a:pt x="931" y="3771"/>
                    <a:pt x="1389" y="3942"/>
                    <a:pt x="1856" y="3942"/>
                  </a:cubicBezTo>
                  <a:cubicBezTo>
                    <a:pt x="2170" y="3942"/>
                    <a:pt x="2489" y="3862"/>
                    <a:pt x="2691" y="3612"/>
                  </a:cubicBezTo>
                  <a:cubicBezTo>
                    <a:pt x="3213" y="2985"/>
                    <a:pt x="2639" y="1155"/>
                    <a:pt x="1989" y="293"/>
                  </a:cubicBezTo>
                  <a:cubicBezTo>
                    <a:pt x="1817" y="62"/>
                    <a:pt x="1628" y="1"/>
                    <a:pt x="1475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34" name="Google Shape;805;p36">
              <a:extLst>
                <a:ext uri="{FF2B5EF4-FFF2-40B4-BE49-F238E27FC236}">
                  <a16:creationId xmlns:a16="http://schemas.microsoft.com/office/drawing/2014/main" id="{B4AB7BAC-AB8F-93CF-BCAF-4D55381A125A}"/>
                </a:ext>
              </a:extLst>
            </p:cNvPr>
            <p:cNvSpPr/>
            <p:nvPr/>
          </p:nvSpPr>
          <p:spPr>
            <a:xfrm>
              <a:off x="5152100" y="877025"/>
              <a:ext cx="274100" cy="188550"/>
            </a:xfrm>
            <a:custGeom>
              <a:avLst/>
              <a:gdLst/>
              <a:ahLst/>
              <a:cxnLst/>
              <a:rect l="l" t="t" r="r" b="b"/>
              <a:pathLst>
                <a:path w="10964" h="7542" extrusionOk="0">
                  <a:moveTo>
                    <a:pt x="8350" y="0"/>
                  </a:moveTo>
                  <a:cubicBezTo>
                    <a:pt x="7666" y="0"/>
                    <a:pt x="6814" y="163"/>
                    <a:pt x="5762" y="606"/>
                  </a:cubicBezTo>
                  <a:cubicBezTo>
                    <a:pt x="5698" y="633"/>
                    <a:pt x="5671" y="702"/>
                    <a:pt x="5698" y="766"/>
                  </a:cubicBezTo>
                  <a:cubicBezTo>
                    <a:pt x="5718" y="814"/>
                    <a:pt x="5766" y="844"/>
                    <a:pt x="5813" y="844"/>
                  </a:cubicBezTo>
                  <a:cubicBezTo>
                    <a:pt x="5828" y="844"/>
                    <a:pt x="5843" y="841"/>
                    <a:pt x="5857" y="835"/>
                  </a:cubicBezTo>
                  <a:cubicBezTo>
                    <a:pt x="6895" y="397"/>
                    <a:pt x="7721" y="238"/>
                    <a:pt x="8376" y="238"/>
                  </a:cubicBezTo>
                  <a:cubicBezTo>
                    <a:pt x="9671" y="238"/>
                    <a:pt x="10290" y="863"/>
                    <a:pt x="10527" y="1191"/>
                  </a:cubicBezTo>
                  <a:cubicBezTo>
                    <a:pt x="10355" y="1179"/>
                    <a:pt x="10099" y="1166"/>
                    <a:pt x="9779" y="1166"/>
                  </a:cubicBezTo>
                  <a:cubicBezTo>
                    <a:pt x="7555" y="1166"/>
                    <a:pt x="2218" y="1773"/>
                    <a:pt x="28" y="7372"/>
                  </a:cubicBezTo>
                  <a:cubicBezTo>
                    <a:pt x="1" y="7436"/>
                    <a:pt x="33" y="7510"/>
                    <a:pt x="96" y="7531"/>
                  </a:cubicBezTo>
                  <a:cubicBezTo>
                    <a:pt x="113" y="7542"/>
                    <a:pt x="123" y="7542"/>
                    <a:pt x="140" y="7542"/>
                  </a:cubicBezTo>
                  <a:cubicBezTo>
                    <a:pt x="192" y="7542"/>
                    <a:pt x="236" y="7510"/>
                    <a:pt x="256" y="7463"/>
                  </a:cubicBezTo>
                  <a:cubicBezTo>
                    <a:pt x="2387" y="2013"/>
                    <a:pt x="7591" y="1416"/>
                    <a:pt x="9763" y="1416"/>
                  </a:cubicBezTo>
                  <a:cubicBezTo>
                    <a:pt x="10356" y="1416"/>
                    <a:pt x="10723" y="1460"/>
                    <a:pt x="10740" y="1463"/>
                  </a:cubicBezTo>
                  <a:lnTo>
                    <a:pt x="10964" y="1490"/>
                  </a:lnTo>
                  <a:lnTo>
                    <a:pt x="10868" y="1287"/>
                  </a:lnTo>
                  <a:cubicBezTo>
                    <a:pt x="10859" y="1267"/>
                    <a:pt x="10256" y="0"/>
                    <a:pt x="8350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35" name="Google Shape;806;p36">
              <a:extLst>
                <a:ext uri="{FF2B5EF4-FFF2-40B4-BE49-F238E27FC236}">
                  <a16:creationId xmlns:a16="http://schemas.microsoft.com/office/drawing/2014/main" id="{9C513A2F-18DD-6B84-FAE9-9B67EFDF2F1D}"/>
                </a:ext>
              </a:extLst>
            </p:cNvPr>
            <p:cNvSpPr/>
            <p:nvPr/>
          </p:nvSpPr>
          <p:spPr>
            <a:xfrm>
              <a:off x="5495850" y="1453125"/>
              <a:ext cx="198150" cy="327850"/>
            </a:xfrm>
            <a:custGeom>
              <a:avLst/>
              <a:gdLst/>
              <a:ahLst/>
              <a:cxnLst/>
              <a:rect l="l" t="t" r="r" b="b"/>
              <a:pathLst>
                <a:path w="7926" h="13114" extrusionOk="0">
                  <a:moveTo>
                    <a:pt x="5970" y="1"/>
                  </a:moveTo>
                  <a:cubicBezTo>
                    <a:pt x="5960" y="1"/>
                    <a:pt x="5951" y="1"/>
                    <a:pt x="5941" y="2"/>
                  </a:cubicBezTo>
                  <a:cubicBezTo>
                    <a:pt x="5809" y="19"/>
                    <a:pt x="5713" y="147"/>
                    <a:pt x="5729" y="279"/>
                  </a:cubicBezTo>
                  <a:lnTo>
                    <a:pt x="7308" y="12055"/>
                  </a:lnTo>
                  <a:lnTo>
                    <a:pt x="464" y="3896"/>
                  </a:lnTo>
                  <a:cubicBezTo>
                    <a:pt x="416" y="3840"/>
                    <a:pt x="347" y="3810"/>
                    <a:pt x="277" y="3810"/>
                  </a:cubicBezTo>
                  <a:cubicBezTo>
                    <a:pt x="221" y="3810"/>
                    <a:pt x="165" y="3829"/>
                    <a:pt x="118" y="3869"/>
                  </a:cubicBezTo>
                  <a:cubicBezTo>
                    <a:pt x="11" y="3955"/>
                    <a:pt x="0" y="4109"/>
                    <a:pt x="86" y="4215"/>
                  </a:cubicBezTo>
                  <a:lnTo>
                    <a:pt x="7473" y="13028"/>
                  </a:lnTo>
                  <a:cubicBezTo>
                    <a:pt x="7522" y="13082"/>
                    <a:pt x="7596" y="13114"/>
                    <a:pt x="7665" y="13114"/>
                  </a:cubicBezTo>
                  <a:cubicBezTo>
                    <a:pt x="7697" y="13114"/>
                    <a:pt x="7734" y="13109"/>
                    <a:pt x="7765" y="13092"/>
                  </a:cubicBezTo>
                  <a:cubicBezTo>
                    <a:pt x="7868" y="13050"/>
                    <a:pt x="7925" y="12944"/>
                    <a:pt x="7910" y="12837"/>
                  </a:cubicBezTo>
                  <a:lnTo>
                    <a:pt x="6218" y="216"/>
                  </a:lnTo>
                  <a:cubicBezTo>
                    <a:pt x="6203" y="87"/>
                    <a:pt x="6088" y="1"/>
                    <a:pt x="5970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36" name="Google Shape;807;p36">
              <a:extLst>
                <a:ext uri="{FF2B5EF4-FFF2-40B4-BE49-F238E27FC236}">
                  <a16:creationId xmlns:a16="http://schemas.microsoft.com/office/drawing/2014/main" id="{9AF7F443-7A44-99AA-BC46-775706AFD358}"/>
                </a:ext>
              </a:extLst>
            </p:cNvPr>
            <p:cNvSpPr/>
            <p:nvPr/>
          </p:nvSpPr>
          <p:spPr>
            <a:xfrm>
              <a:off x="5669900" y="1768675"/>
              <a:ext cx="142175" cy="356050"/>
            </a:xfrm>
            <a:custGeom>
              <a:avLst/>
              <a:gdLst/>
              <a:ahLst/>
              <a:cxnLst/>
              <a:rect l="l" t="t" r="r" b="b"/>
              <a:pathLst>
                <a:path w="5687" h="14242" extrusionOk="0">
                  <a:moveTo>
                    <a:pt x="700" y="1"/>
                  </a:moveTo>
                  <a:cubicBezTo>
                    <a:pt x="579" y="1"/>
                    <a:pt x="473" y="92"/>
                    <a:pt x="459" y="220"/>
                  </a:cubicBezTo>
                  <a:lnTo>
                    <a:pt x="6" y="4130"/>
                  </a:lnTo>
                  <a:cubicBezTo>
                    <a:pt x="1" y="4177"/>
                    <a:pt x="12" y="4226"/>
                    <a:pt x="32" y="4268"/>
                  </a:cubicBezTo>
                  <a:lnTo>
                    <a:pt x="5187" y="14108"/>
                  </a:lnTo>
                  <a:cubicBezTo>
                    <a:pt x="5229" y="14193"/>
                    <a:pt x="5315" y="14241"/>
                    <a:pt x="5405" y="14241"/>
                  </a:cubicBezTo>
                  <a:cubicBezTo>
                    <a:pt x="5442" y="14241"/>
                    <a:pt x="5485" y="14230"/>
                    <a:pt x="5516" y="14214"/>
                  </a:cubicBezTo>
                  <a:cubicBezTo>
                    <a:pt x="5639" y="14151"/>
                    <a:pt x="5686" y="14001"/>
                    <a:pt x="5622" y="13879"/>
                  </a:cubicBezTo>
                  <a:lnTo>
                    <a:pt x="506" y="4108"/>
                  </a:lnTo>
                  <a:lnTo>
                    <a:pt x="948" y="273"/>
                  </a:lnTo>
                  <a:cubicBezTo>
                    <a:pt x="963" y="141"/>
                    <a:pt x="867" y="18"/>
                    <a:pt x="729" y="3"/>
                  </a:cubicBezTo>
                  <a:cubicBezTo>
                    <a:pt x="719" y="2"/>
                    <a:pt x="709" y="1"/>
                    <a:pt x="700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37" name="Google Shape;808;p36">
              <a:extLst>
                <a:ext uri="{FF2B5EF4-FFF2-40B4-BE49-F238E27FC236}">
                  <a16:creationId xmlns:a16="http://schemas.microsoft.com/office/drawing/2014/main" id="{8AA82DDE-7D23-3422-4DFA-FD17F1AB7CF7}"/>
                </a:ext>
              </a:extLst>
            </p:cNvPr>
            <p:cNvSpPr/>
            <p:nvPr/>
          </p:nvSpPr>
          <p:spPr>
            <a:xfrm>
              <a:off x="5335475" y="1380275"/>
              <a:ext cx="317175" cy="385675"/>
            </a:xfrm>
            <a:custGeom>
              <a:avLst/>
              <a:gdLst/>
              <a:ahLst/>
              <a:cxnLst/>
              <a:rect l="l" t="t" r="r" b="b"/>
              <a:pathLst>
                <a:path w="12687" h="15427" extrusionOk="0">
                  <a:moveTo>
                    <a:pt x="504" y="0"/>
                  </a:moveTo>
                  <a:cubicBezTo>
                    <a:pt x="387" y="0"/>
                    <a:pt x="276" y="91"/>
                    <a:pt x="256" y="214"/>
                  </a:cubicBezTo>
                  <a:cubicBezTo>
                    <a:pt x="246" y="305"/>
                    <a:pt x="1" y="2448"/>
                    <a:pt x="762" y="4880"/>
                  </a:cubicBezTo>
                  <a:cubicBezTo>
                    <a:pt x="1511" y="7283"/>
                    <a:pt x="3123" y="9932"/>
                    <a:pt x="3192" y="10043"/>
                  </a:cubicBezTo>
                  <a:cubicBezTo>
                    <a:pt x="3237" y="10121"/>
                    <a:pt x="3315" y="10164"/>
                    <a:pt x="3399" y="10164"/>
                  </a:cubicBezTo>
                  <a:cubicBezTo>
                    <a:pt x="3425" y="10164"/>
                    <a:pt x="3453" y="10159"/>
                    <a:pt x="3479" y="10151"/>
                  </a:cubicBezTo>
                  <a:lnTo>
                    <a:pt x="5900" y="9390"/>
                  </a:lnTo>
                  <a:lnTo>
                    <a:pt x="5272" y="11656"/>
                  </a:lnTo>
                  <a:cubicBezTo>
                    <a:pt x="5245" y="11751"/>
                    <a:pt x="5277" y="11857"/>
                    <a:pt x="5357" y="11916"/>
                  </a:cubicBezTo>
                  <a:cubicBezTo>
                    <a:pt x="5527" y="12049"/>
                    <a:pt x="9506" y="15124"/>
                    <a:pt x="12400" y="15426"/>
                  </a:cubicBezTo>
                  <a:lnTo>
                    <a:pt x="12425" y="15426"/>
                  </a:lnTo>
                  <a:cubicBezTo>
                    <a:pt x="12548" y="15426"/>
                    <a:pt x="12660" y="15331"/>
                    <a:pt x="12670" y="15208"/>
                  </a:cubicBezTo>
                  <a:cubicBezTo>
                    <a:pt x="12687" y="15070"/>
                    <a:pt x="12585" y="14948"/>
                    <a:pt x="12452" y="14938"/>
                  </a:cubicBezTo>
                  <a:cubicBezTo>
                    <a:pt x="9979" y="14677"/>
                    <a:pt x="6506" y="12161"/>
                    <a:pt x="5794" y="11624"/>
                  </a:cubicBezTo>
                  <a:lnTo>
                    <a:pt x="6501" y="9081"/>
                  </a:lnTo>
                  <a:cubicBezTo>
                    <a:pt x="6521" y="8997"/>
                    <a:pt x="6496" y="8901"/>
                    <a:pt x="6432" y="8837"/>
                  </a:cubicBezTo>
                  <a:cubicBezTo>
                    <a:pt x="6386" y="8791"/>
                    <a:pt x="6324" y="8767"/>
                    <a:pt x="6261" y="8767"/>
                  </a:cubicBezTo>
                  <a:cubicBezTo>
                    <a:pt x="6236" y="8767"/>
                    <a:pt x="6211" y="8771"/>
                    <a:pt x="6187" y="8778"/>
                  </a:cubicBezTo>
                  <a:lnTo>
                    <a:pt x="3516" y="9623"/>
                  </a:lnTo>
                  <a:cubicBezTo>
                    <a:pt x="3150" y="9002"/>
                    <a:pt x="1862" y="6746"/>
                    <a:pt x="1235" y="4730"/>
                  </a:cubicBezTo>
                  <a:cubicBezTo>
                    <a:pt x="506" y="2406"/>
                    <a:pt x="745" y="294"/>
                    <a:pt x="751" y="273"/>
                  </a:cubicBezTo>
                  <a:cubicBezTo>
                    <a:pt x="767" y="140"/>
                    <a:pt x="671" y="17"/>
                    <a:pt x="533" y="2"/>
                  </a:cubicBezTo>
                  <a:cubicBezTo>
                    <a:pt x="523" y="1"/>
                    <a:pt x="514" y="0"/>
                    <a:pt x="504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38" name="Google Shape;809;p36">
              <a:extLst>
                <a:ext uri="{FF2B5EF4-FFF2-40B4-BE49-F238E27FC236}">
                  <a16:creationId xmlns:a16="http://schemas.microsoft.com/office/drawing/2014/main" id="{3FEBCB4D-82F4-9EF6-50F8-64227AEFB9CC}"/>
                </a:ext>
              </a:extLst>
            </p:cNvPr>
            <p:cNvSpPr/>
            <p:nvPr/>
          </p:nvSpPr>
          <p:spPr>
            <a:xfrm>
              <a:off x="5609125" y="1249800"/>
              <a:ext cx="185250" cy="583825"/>
            </a:xfrm>
            <a:custGeom>
              <a:avLst/>
              <a:gdLst/>
              <a:ahLst/>
              <a:cxnLst/>
              <a:rect l="l" t="t" r="r" b="b"/>
              <a:pathLst>
                <a:path w="7410" h="23353" extrusionOk="0">
                  <a:moveTo>
                    <a:pt x="279" y="0"/>
                  </a:moveTo>
                  <a:cubicBezTo>
                    <a:pt x="212" y="0"/>
                    <a:pt x="145" y="27"/>
                    <a:pt x="97" y="78"/>
                  </a:cubicBezTo>
                  <a:cubicBezTo>
                    <a:pt x="1" y="179"/>
                    <a:pt x="6" y="338"/>
                    <a:pt x="107" y="429"/>
                  </a:cubicBezTo>
                  <a:cubicBezTo>
                    <a:pt x="129" y="444"/>
                    <a:pt x="2065" y="2237"/>
                    <a:pt x="3241" y="3710"/>
                  </a:cubicBezTo>
                  <a:cubicBezTo>
                    <a:pt x="4251" y="4976"/>
                    <a:pt x="5060" y="7035"/>
                    <a:pt x="5262" y="7571"/>
                  </a:cubicBezTo>
                  <a:lnTo>
                    <a:pt x="3394" y="9869"/>
                  </a:lnTo>
                  <a:cubicBezTo>
                    <a:pt x="3342" y="9928"/>
                    <a:pt x="3325" y="10013"/>
                    <a:pt x="3347" y="10092"/>
                  </a:cubicBezTo>
                  <a:cubicBezTo>
                    <a:pt x="3374" y="10173"/>
                    <a:pt x="3432" y="10231"/>
                    <a:pt x="3511" y="10258"/>
                  </a:cubicBezTo>
                  <a:lnTo>
                    <a:pt x="6209" y="11108"/>
                  </a:lnTo>
                  <a:cubicBezTo>
                    <a:pt x="6293" y="12220"/>
                    <a:pt x="6639" y="18800"/>
                    <a:pt x="3681" y="22965"/>
                  </a:cubicBezTo>
                  <a:cubicBezTo>
                    <a:pt x="3607" y="23076"/>
                    <a:pt x="3634" y="23230"/>
                    <a:pt x="3745" y="23311"/>
                  </a:cubicBezTo>
                  <a:cubicBezTo>
                    <a:pt x="3788" y="23336"/>
                    <a:pt x="3836" y="23353"/>
                    <a:pt x="3884" y="23353"/>
                  </a:cubicBezTo>
                  <a:cubicBezTo>
                    <a:pt x="3963" y="23353"/>
                    <a:pt x="4039" y="23316"/>
                    <a:pt x="4086" y="23252"/>
                  </a:cubicBezTo>
                  <a:cubicBezTo>
                    <a:pt x="7410" y="18566"/>
                    <a:pt x="6719" y="11209"/>
                    <a:pt x="6687" y="10902"/>
                  </a:cubicBezTo>
                  <a:cubicBezTo>
                    <a:pt x="6676" y="10801"/>
                    <a:pt x="6612" y="10720"/>
                    <a:pt x="6516" y="10688"/>
                  </a:cubicBezTo>
                  <a:lnTo>
                    <a:pt x="4007" y="9896"/>
                  </a:lnTo>
                  <a:lnTo>
                    <a:pt x="5730" y="7774"/>
                  </a:lnTo>
                  <a:cubicBezTo>
                    <a:pt x="5788" y="7705"/>
                    <a:pt x="5804" y="7615"/>
                    <a:pt x="5772" y="7534"/>
                  </a:cubicBezTo>
                  <a:cubicBezTo>
                    <a:pt x="5735" y="7428"/>
                    <a:pt x="4842" y="4922"/>
                    <a:pt x="3629" y="3402"/>
                  </a:cubicBezTo>
                  <a:cubicBezTo>
                    <a:pt x="2426" y="1902"/>
                    <a:pt x="464" y="83"/>
                    <a:pt x="443" y="66"/>
                  </a:cubicBezTo>
                  <a:cubicBezTo>
                    <a:pt x="398" y="21"/>
                    <a:pt x="339" y="0"/>
                    <a:pt x="279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39" name="Google Shape;810;p36">
              <a:extLst>
                <a:ext uri="{FF2B5EF4-FFF2-40B4-BE49-F238E27FC236}">
                  <a16:creationId xmlns:a16="http://schemas.microsoft.com/office/drawing/2014/main" id="{C81E9BFD-9FE4-91EA-A92E-8FE069DC7FF3}"/>
                </a:ext>
              </a:extLst>
            </p:cNvPr>
            <p:cNvSpPr/>
            <p:nvPr/>
          </p:nvSpPr>
          <p:spPr>
            <a:xfrm>
              <a:off x="4730725" y="2216450"/>
              <a:ext cx="132725" cy="81100"/>
            </a:xfrm>
            <a:custGeom>
              <a:avLst/>
              <a:gdLst/>
              <a:ahLst/>
              <a:cxnLst/>
              <a:rect l="l" t="t" r="r" b="b"/>
              <a:pathLst>
                <a:path w="5309" h="3244" extrusionOk="0">
                  <a:moveTo>
                    <a:pt x="5308" y="0"/>
                  </a:moveTo>
                  <a:lnTo>
                    <a:pt x="4961" y="258"/>
                  </a:lnTo>
                  <a:lnTo>
                    <a:pt x="4961" y="258"/>
                  </a:lnTo>
                  <a:cubicBezTo>
                    <a:pt x="5146" y="127"/>
                    <a:pt x="5308" y="1"/>
                    <a:pt x="5308" y="0"/>
                  </a:cubicBezTo>
                  <a:close/>
                  <a:moveTo>
                    <a:pt x="4961" y="258"/>
                  </a:moveTo>
                  <a:cubicBezTo>
                    <a:pt x="4761" y="400"/>
                    <a:pt x="4533" y="548"/>
                    <a:pt x="4453" y="548"/>
                  </a:cubicBezTo>
                  <a:cubicBezTo>
                    <a:pt x="4293" y="548"/>
                    <a:pt x="2384" y="782"/>
                    <a:pt x="2384" y="782"/>
                  </a:cubicBezTo>
                  <a:cubicBezTo>
                    <a:pt x="2384" y="782"/>
                    <a:pt x="1405" y="1292"/>
                    <a:pt x="899" y="1447"/>
                  </a:cubicBezTo>
                  <a:cubicBezTo>
                    <a:pt x="388" y="1601"/>
                    <a:pt x="0" y="1915"/>
                    <a:pt x="155" y="2075"/>
                  </a:cubicBezTo>
                  <a:cubicBezTo>
                    <a:pt x="241" y="2161"/>
                    <a:pt x="414" y="2211"/>
                    <a:pt x="604" y="2211"/>
                  </a:cubicBezTo>
                  <a:cubicBezTo>
                    <a:pt x="754" y="2211"/>
                    <a:pt x="915" y="2180"/>
                    <a:pt x="1053" y="2112"/>
                  </a:cubicBezTo>
                  <a:cubicBezTo>
                    <a:pt x="1367" y="1957"/>
                    <a:pt x="2734" y="1761"/>
                    <a:pt x="2735" y="1761"/>
                  </a:cubicBezTo>
                  <a:lnTo>
                    <a:pt x="2735" y="1761"/>
                  </a:lnTo>
                  <a:lnTo>
                    <a:pt x="936" y="3244"/>
                  </a:lnTo>
                  <a:lnTo>
                    <a:pt x="4961" y="2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40" name="Google Shape;811;p36">
              <a:extLst>
                <a:ext uri="{FF2B5EF4-FFF2-40B4-BE49-F238E27FC236}">
                  <a16:creationId xmlns:a16="http://schemas.microsoft.com/office/drawing/2014/main" id="{282D0361-14FA-6206-DA83-2F6066DEB0DD}"/>
                </a:ext>
              </a:extLst>
            </p:cNvPr>
            <p:cNvSpPr/>
            <p:nvPr/>
          </p:nvSpPr>
          <p:spPr>
            <a:xfrm>
              <a:off x="4728575" y="2211850"/>
              <a:ext cx="140200" cy="90375"/>
            </a:xfrm>
            <a:custGeom>
              <a:avLst/>
              <a:gdLst/>
              <a:ahLst/>
              <a:cxnLst/>
              <a:rect l="l" t="t" r="r" b="b"/>
              <a:pathLst>
                <a:path w="5608" h="3615" extrusionOk="0">
                  <a:moveTo>
                    <a:pt x="5395" y="1"/>
                  </a:moveTo>
                  <a:cubicBezTo>
                    <a:pt x="5356" y="1"/>
                    <a:pt x="5316" y="13"/>
                    <a:pt x="5283" y="40"/>
                  </a:cubicBezTo>
                  <a:cubicBezTo>
                    <a:pt x="4991" y="269"/>
                    <a:pt x="4613" y="524"/>
                    <a:pt x="4539" y="546"/>
                  </a:cubicBezTo>
                  <a:cubicBezTo>
                    <a:pt x="4379" y="546"/>
                    <a:pt x="2767" y="742"/>
                    <a:pt x="2443" y="786"/>
                  </a:cubicBezTo>
                  <a:cubicBezTo>
                    <a:pt x="2421" y="786"/>
                    <a:pt x="2401" y="791"/>
                    <a:pt x="2384" y="801"/>
                  </a:cubicBezTo>
                  <a:cubicBezTo>
                    <a:pt x="2374" y="806"/>
                    <a:pt x="1416" y="1306"/>
                    <a:pt x="926" y="1456"/>
                  </a:cubicBezTo>
                  <a:cubicBezTo>
                    <a:pt x="528" y="1577"/>
                    <a:pt x="97" y="1822"/>
                    <a:pt x="28" y="2099"/>
                  </a:cubicBezTo>
                  <a:cubicBezTo>
                    <a:pt x="1" y="2205"/>
                    <a:pt x="33" y="2311"/>
                    <a:pt x="108" y="2386"/>
                  </a:cubicBezTo>
                  <a:cubicBezTo>
                    <a:pt x="235" y="2513"/>
                    <a:pt x="457" y="2580"/>
                    <a:pt x="694" y="2580"/>
                  </a:cubicBezTo>
                  <a:cubicBezTo>
                    <a:pt x="875" y="2580"/>
                    <a:pt x="1064" y="2541"/>
                    <a:pt x="1225" y="2460"/>
                  </a:cubicBezTo>
                  <a:cubicBezTo>
                    <a:pt x="1353" y="2397"/>
                    <a:pt x="1762" y="2306"/>
                    <a:pt x="2177" y="2237"/>
                  </a:cubicBezTo>
                  <a:lnTo>
                    <a:pt x="2177" y="2237"/>
                  </a:lnTo>
                  <a:lnTo>
                    <a:pt x="906" y="3285"/>
                  </a:lnTo>
                  <a:cubicBezTo>
                    <a:pt x="825" y="3349"/>
                    <a:pt x="815" y="3466"/>
                    <a:pt x="879" y="3545"/>
                  </a:cubicBezTo>
                  <a:cubicBezTo>
                    <a:pt x="916" y="3588"/>
                    <a:pt x="970" y="3614"/>
                    <a:pt x="1022" y="3614"/>
                  </a:cubicBezTo>
                  <a:cubicBezTo>
                    <a:pt x="1065" y="3614"/>
                    <a:pt x="1108" y="3599"/>
                    <a:pt x="1139" y="3572"/>
                  </a:cubicBezTo>
                  <a:lnTo>
                    <a:pt x="2937" y="2088"/>
                  </a:lnTo>
                  <a:cubicBezTo>
                    <a:pt x="3001" y="2035"/>
                    <a:pt x="3022" y="1945"/>
                    <a:pt x="2990" y="1871"/>
                  </a:cubicBezTo>
                  <a:cubicBezTo>
                    <a:pt x="2957" y="1798"/>
                    <a:pt x="2889" y="1757"/>
                    <a:pt x="2817" y="1757"/>
                  </a:cubicBezTo>
                  <a:cubicBezTo>
                    <a:pt x="2810" y="1757"/>
                    <a:pt x="2802" y="1757"/>
                    <a:pt x="2794" y="1758"/>
                  </a:cubicBezTo>
                  <a:cubicBezTo>
                    <a:pt x="2650" y="1780"/>
                    <a:pt x="1385" y="1966"/>
                    <a:pt x="1054" y="2131"/>
                  </a:cubicBezTo>
                  <a:cubicBezTo>
                    <a:pt x="941" y="2187"/>
                    <a:pt x="815" y="2209"/>
                    <a:pt x="702" y="2209"/>
                  </a:cubicBezTo>
                  <a:cubicBezTo>
                    <a:pt x="581" y="2209"/>
                    <a:pt x="474" y="2184"/>
                    <a:pt x="411" y="2151"/>
                  </a:cubicBezTo>
                  <a:cubicBezTo>
                    <a:pt x="480" y="2067"/>
                    <a:pt x="709" y="1908"/>
                    <a:pt x="1039" y="1807"/>
                  </a:cubicBezTo>
                  <a:cubicBezTo>
                    <a:pt x="1512" y="1663"/>
                    <a:pt x="2352" y="1237"/>
                    <a:pt x="2522" y="1147"/>
                  </a:cubicBezTo>
                  <a:cubicBezTo>
                    <a:pt x="3256" y="1056"/>
                    <a:pt x="4427" y="918"/>
                    <a:pt x="4539" y="918"/>
                  </a:cubicBezTo>
                  <a:cubicBezTo>
                    <a:pt x="4682" y="918"/>
                    <a:pt x="5011" y="722"/>
                    <a:pt x="5512" y="332"/>
                  </a:cubicBezTo>
                  <a:cubicBezTo>
                    <a:pt x="5592" y="269"/>
                    <a:pt x="5607" y="152"/>
                    <a:pt x="5544" y="72"/>
                  </a:cubicBezTo>
                  <a:cubicBezTo>
                    <a:pt x="5506" y="26"/>
                    <a:pt x="5451" y="1"/>
                    <a:pt x="5395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41" name="Google Shape;812;p36">
              <a:extLst>
                <a:ext uri="{FF2B5EF4-FFF2-40B4-BE49-F238E27FC236}">
                  <a16:creationId xmlns:a16="http://schemas.microsoft.com/office/drawing/2014/main" id="{CF62E8E9-FC7B-B70E-167D-32ED215EB9FA}"/>
                </a:ext>
              </a:extLst>
            </p:cNvPr>
            <p:cNvSpPr/>
            <p:nvPr/>
          </p:nvSpPr>
          <p:spPr>
            <a:xfrm>
              <a:off x="4691625" y="2300600"/>
              <a:ext cx="38075" cy="36050"/>
            </a:xfrm>
            <a:custGeom>
              <a:avLst/>
              <a:gdLst/>
              <a:ahLst/>
              <a:cxnLst/>
              <a:rect l="l" t="t" r="r" b="b"/>
              <a:pathLst>
                <a:path w="1523" h="1442" extrusionOk="0">
                  <a:moveTo>
                    <a:pt x="255" y="1"/>
                  </a:moveTo>
                  <a:cubicBezTo>
                    <a:pt x="174" y="1"/>
                    <a:pt x="106" y="49"/>
                    <a:pt x="81" y="192"/>
                  </a:cubicBezTo>
                  <a:cubicBezTo>
                    <a:pt x="1" y="618"/>
                    <a:pt x="783" y="1208"/>
                    <a:pt x="1522" y="1442"/>
                  </a:cubicBezTo>
                  <a:lnTo>
                    <a:pt x="624" y="192"/>
                  </a:lnTo>
                  <a:cubicBezTo>
                    <a:pt x="624" y="192"/>
                    <a:pt x="415" y="1"/>
                    <a:pt x="2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42" name="Google Shape;813;p36">
              <a:extLst>
                <a:ext uri="{FF2B5EF4-FFF2-40B4-BE49-F238E27FC236}">
                  <a16:creationId xmlns:a16="http://schemas.microsoft.com/office/drawing/2014/main" id="{A259E895-E4B9-B343-9E05-406A08F066BA}"/>
                </a:ext>
              </a:extLst>
            </p:cNvPr>
            <p:cNvSpPr/>
            <p:nvPr/>
          </p:nvSpPr>
          <p:spPr>
            <a:xfrm>
              <a:off x="4686300" y="2295900"/>
              <a:ext cx="48575" cy="45275"/>
            </a:xfrm>
            <a:custGeom>
              <a:avLst/>
              <a:gdLst/>
              <a:ahLst/>
              <a:cxnLst/>
              <a:rect l="l" t="t" r="r" b="b"/>
              <a:pathLst>
                <a:path w="1943" h="1811" extrusionOk="0">
                  <a:moveTo>
                    <a:pt x="467" y="0"/>
                  </a:moveTo>
                  <a:cubicBezTo>
                    <a:pt x="429" y="0"/>
                    <a:pt x="390" y="6"/>
                    <a:pt x="351" y="19"/>
                  </a:cubicBezTo>
                  <a:cubicBezTo>
                    <a:pt x="262" y="51"/>
                    <a:pt x="150" y="130"/>
                    <a:pt x="108" y="343"/>
                  </a:cubicBezTo>
                  <a:cubicBezTo>
                    <a:pt x="0" y="939"/>
                    <a:pt x="953" y="1577"/>
                    <a:pt x="1682" y="1806"/>
                  </a:cubicBezTo>
                  <a:cubicBezTo>
                    <a:pt x="1698" y="1811"/>
                    <a:pt x="1719" y="1811"/>
                    <a:pt x="1735" y="1811"/>
                  </a:cubicBezTo>
                  <a:cubicBezTo>
                    <a:pt x="1814" y="1811"/>
                    <a:pt x="1890" y="1764"/>
                    <a:pt x="1910" y="1683"/>
                  </a:cubicBezTo>
                  <a:cubicBezTo>
                    <a:pt x="1942" y="1588"/>
                    <a:pt x="1890" y="1482"/>
                    <a:pt x="1794" y="1450"/>
                  </a:cubicBezTo>
                  <a:cubicBezTo>
                    <a:pt x="1038" y="1215"/>
                    <a:pt x="427" y="672"/>
                    <a:pt x="474" y="412"/>
                  </a:cubicBezTo>
                  <a:cubicBezTo>
                    <a:pt x="479" y="391"/>
                    <a:pt x="479" y="380"/>
                    <a:pt x="479" y="375"/>
                  </a:cubicBezTo>
                  <a:cubicBezTo>
                    <a:pt x="533" y="380"/>
                    <a:pt x="639" y="449"/>
                    <a:pt x="714" y="513"/>
                  </a:cubicBezTo>
                  <a:cubicBezTo>
                    <a:pt x="749" y="546"/>
                    <a:pt x="793" y="562"/>
                    <a:pt x="838" y="562"/>
                  </a:cubicBezTo>
                  <a:cubicBezTo>
                    <a:pt x="888" y="562"/>
                    <a:pt x="938" y="542"/>
                    <a:pt x="974" y="503"/>
                  </a:cubicBezTo>
                  <a:cubicBezTo>
                    <a:pt x="1043" y="428"/>
                    <a:pt x="1038" y="311"/>
                    <a:pt x="964" y="242"/>
                  </a:cubicBezTo>
                  <a:cubicBezTo>
                    <a:pt x="896" y="179"/>
                    <a:pt x="686" y="0"/>
                    <a:pt x="467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43" name="Google Shape;814;p36">
              <a:extLst>
                <a:ext uri="{FF2B5EF4-FFF2-40B4-BE49-F238E27FC236}">
                  <a16:creationId xmlns:a16="http://schemas.microsoft.com/office/drawing/2014/main" id="{19253E18-5B8D-4A87-BBC3-BF30015681A0}"/>
                </a:ext>
              </a:extLst>
            </p:cNvPr>
            <p:cNvSpPr/>
            <p:nvPr/>
          </p:nvSpPr>
          <p:spPr>
            <a:xfrm>
              <a:off x="4703350" y="2305575"/>
              <a:ext cx="57575" cy="30025"/>
            </a:xfrm>
            <a:custGeom>
              <a:avLst/>
              <a:gdLst/>
              <a:ahLst/>
              <a:cxnLst/>
              <a:rect l="l" t="t" r="r" b="b"/>
              <a:pathLst>
                <a:path w="2303" h="1201" extrusionOk="0">
                  <a:moveTo>
                    <a:pt x="267" y="0"/>
                  </a:moveTo>
                  <a:cubicBezTo>
                    <a:pt x="122" y="0"/>
                    <a:pt x="0" y="48"/>
                    <a:pt x="197" y="265"/>
                  </a:cubicBezTo>
                  <a:cubicBezTo>
                    <a:pt x="548" y="653"/>
                    <a:pt x="1952" y="1164"/>
                    <a:pt x="2303" y="1201"/>
                  </a:cubicBezTo>
                  <a:lnTo>
                    <a:pt x="511" y="30"/>
                  </a:lnTo>
                  <a:cubicBezTo>
                    <a:pt x="511" y="30"/>
                    <a:pt x="381" y="0"/>
                    <a:pt x="2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44" name="Google Shape;815;p36">
              <a:extLst>
                <a:ext uri="{FF2B5EF4-FFF2-40B4-BE49-F238E27FC236}">
                  <a16:creationId xmlns:a16="http://schemas.microsoft.com/office/drawing/2014/main" id="{DBCDB936-ED14-8C9D-14CE-90403375A30E}"/>
                </a:ext>
              </a:extLst>
            </p:cNvPr>
            <p:cNvSpPr/>
            <p:nvPr/>
          </p:nvSpPr>
          <p:spPr>
            <a:xfrm>
              <a:off x="4699225" y="2300850"/>
              <a:ext cx="66625" cy="39400"/>
            </a:xfrm>
            <a:custGeom>
              <a:avLst/>
              <a:gdLst/>
              <a:ahLst/>
              <a:cxnLst/>
              <a:rect l="l" t="t" r="r" b="b"/>
              <a:pathLst>
                <a:path w="2665" h="1576" extrusionOk="0">
                  <a:moveTo>
                    <a:pt x="434" y="1"/>
                  </a:moveTo>
                  <a:cubicBezTo>
                    <a:pt x="295" y="1"/>
                    <a:pt x="170" y="37"/>
                    <a:pt x="106" y="145"/>
                  </a:cubicBezTo>
                  <a:cubicBezTo>
                    <a:pt x="0" y="326"/>
                    <a:pt x="165" y="518"/>
                    <a:pt x="224" y="576"/>
                  </a:cubicBezTo>
                  <a:cubicBezTo>
                    <a:pt x="627" y="1028"/>
                    <a:pt x="2095" y="1534"/>
                    <a:pt x="2451" y="1576"/>
                  </a:cubicBezTo>
                  <a:lnTo>
                    <a:pt x="2468" y="1576"/>
                  </a:lnTo>
                  <a:cubicBezTo>
                    <a:pt x="2564" y="1576"/>
                    <a:pt x="2643" y="1507"/>
                    <a:pt x="2654" y="1411"/>
                  </a:cubicBezTo>
                  <a:cubicBezTo>
                    <a:pt x="2665" y="1310"/>
                    <a:pt x="2590" y="1220"/>
                    <a:pt x="2490" y="1208"/>
                  </a:cubicBezTo>
                  <a:cubicBezTo>
                    <a:pt x="2181" y="1171"/>
                    <a:pt x="946" y="725"/>
                    <a:pt x="553" y="385"/>
                  </a:cubicBezTo>
                  <a:lnTo>
                    <a:pt x="553" y="385"/>
                  </a:lnTo>
                  <a:cubicBezTo>
                    <a:pt x="580" y="390"/>
                    <a:pt x="607" y="395"/>
                    <a:pt x="632" y="400"/>
                  </a:cubicBezTo>
                  <a:cubicBezTo>
                    <a:pt x="647" y="403"/>
                    <a:pt x="661" y="405"/>
                    <a:pt x="674" y="405"/>
                  </a:cubicBezTo>
                  <a:cubicBezTo>
                    <a:pt x="760" y="405"/>
                    <a:pt x="833" y="349"/>
                    <a:pt x="851" y="262"/>
                  </a:cubicBezTo>
                  <a:cubicBezTo>
                    <a:pt x="877" y="162"/>
                    <a:pt x="814" y="59"/>
                    <a:pt x="718" y="39"/>
                  </a:cubicBezTo>
                  <a:cubicBezTo>
                    <a:pt x="628" y="17"/>
                    <a:pt x="528" y="1"/>
                    <a:pt x="434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45" name="Google Shape;816;p36">
              <a:extLst>
                <a:ext uri="{FF2B5EF4-FFF2-40B4-BE49-F238E27FC236}">
                  <a16:creationId xmlns:a16="http://schemas.microsoft.com/office/drawing/2014/main" id="{FBA51D49-0A72-7ADD-9DD4-8F166CB3844D}"/>
                </a:ext>
              </a:extLst>
            </p:cNvPr>
            <p:cNvSpPr/>
            <p:nvPr/>
          </p:nvSpPr>
          <p:spPr>
            <a:xfrm>
              <a:off x="4719000" y="2298950"/>
              <a:ext cx="53650" cy="27875"/>
            </a:xfrm>
            <a:custGeom>
              <a:avLst/>
              <a:gdLst/>
              <a:ahLst/>
              <a:cxnLst/>
              <a:rect l="l" t="t" r="r" b="b"/>
              <a:pathLst>
                <a:path w="2146" h="1115" extrusionOk="0">
                  <a:moveTo>
                    <a:pt x="220" y="0"/>
                  </a:moveTo>
                  <a:cubicBezTo>
                    <a:pt x="85" y="0"/>
                    <a:pt x="1" y="28"/>
                    <a:pt x="1" y="98"/>
                  </a:cubicBezTo>
                  <a:cubicBezTo>
                    <a:pt x="1" y="449"/>
                    <a:pt x="1640" y="1115"/>
                    <a:pt x="2145" y="1115"/>
                  </a:cubicBezTo>
                  <a:lnTo>
                    <a:pt x="2107" y="449"/>
                  </a:lnTo>
                  <a:cubicBezTo>
                    <a:pt x="2107" y="449"/>
                    <a:pt x="759" y="0"/>
                    <a:pt x="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46" name="Google Shape;817;p36">
              <a:extLst>
                <a:ext uri="{FF2B5EF4-FFF2-40B4-BE49-F238E27FC236}">
                  <a16:creationId xmlns:a16="http://schemas.microsoft.com/office/drawing/2014/main" id="{3D48F058-BDD1-380F-4293-016A91DCB050}"/>
                </a:ext>
              </a:extLst>
            </p:cNvPr>
            <p:cNvSpPr/>
            <p:nvPr/>
          </p:nvSpPr>
          <p:spPr>
            <a:xfrm>
              <a:off x="4714375" y="2294450"/>
              <a:ext cx="62900" cy="37025"/>
            </a:xfrm>
            <a:custGeom>
              <a:avLst/>
              <a:gdLst/>
              <a:ahLst/>
              <a:cxnLst/>
              <a:rect l="l" t="t" r="r" b="b"/>
              <a:pathLst>
                <a:path w="2516" h="1481" extrusionOk="0">
                  <a:moveTo>
                    <a:pt x="414" y="1"/>
                  </a:moveTo>
                  <a:cubicBezTo>
                    <a:pt x="278" y="1"/>
                    <a:pt x="172" y="20"/>
                    <a:pt x="107" y="67"/>
                  </a:cubicBezTo>
                  <a:cubicBezTo>
                    <a:pt x="38" y="119"/>
                    <a:pt x="1" y="194"/>
                    <a:pt x="1" y="278"/>
                  </a:cubicBezTo>
                  <a:cubicBezTo>
                    <a:pt x="1" y="843"/>
                    <a:pt x="1867" y="1481"/>
                    <a:pt x="2330" y="1481"/>
                  </a:cubicBezTo>
                  <a:cubicBezTo>
                    <a:pt x="2436" y="1481"/>
                    <a:pt x="2516" y="1395"/>
                    <a:pt x="2516" y="1295"/>
                  </a:cubicBezTo>
                  <a:cubicBezTo>
                    <a:pt x="2516" y="1194"/>
                    <a:pt x="2436" y="1108"/>
                    <a:pt x="2330" y="1108"/>
                  </a:cubicBezTo>
                  <a:cubicBezTo>
                    <a:pt x="1904" y="1108"/>
                    <a:pt x="745" y="629"/>
                    <a:pt x="441" y="364"/>
                  </a:cubicBezTo>
                  <a:lnTo>
                    <a:pt x="441" y="364"/>
                  </a:lnTo>
                  <a:cubicBezTo>
                    <a:pt x="767" y="379"/>
                    <a:pt x="1565" y="582"/>
                    <a:pt x="2235" y="806"/>
                  </a:cubicBezTo>
                  <a:cubicBezTo>
                    <a:pt x="2254" y="812"/>
                    <a:pt x="2275" y="815"/>
                    <a:pt x="2294" y="815"/>
                  </a:cubicBezTo>
                  <a:cubicBezTo>
                    <a:pt x="2371" y="815"/>
                    <a:pt x="2443" y="768"/>
                    <a:pt x="2468" y="688"/>
                  </a:cubicBezTo>
                  <a:cubicBezTo>
                    <a:pt x="2500" y="592"/>
                    <a:pt x="2447" y="486"/>
                    <a:pt x="2351" y="455"/>
                  </a:cubicBezTo>
                  <a:cubicBezTo>
                    <a:pt x="1681" y="232"/>
                    <a:pt x="877" y="1"/>
                    <a:pt x="414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47" name="Google Shape;818;p36">
              <a:extLst>
                <a:ext uri="{FF2B5EF4-FFF2-40B4-BE49-F238E27FC236}">
                  <a16:creationId xmlns:a16="http://schemas.microsoft.com/office/drawing/2014/main" id="{251A502D-0959-DCCC-087D-3E1E6F91D608}"/>
                </a:ext>
              </a:extLst>
            </p:cNvPr>
            <p:cNvSpPr/>
            <p:nvPr/>
          </p:nvSpPr>
          <p:spPr>
            <a:xfrm>
              <a:off x="4759050" y="2241850"/>
              <a:ext cx="129800" cy="93125"/>
            </a:xfrm>
            <a:custGeom>
              <a:avLst/>
              <a:gdLst/>
              <a:ahLst/>
              <a:cxnLst/>
              <a:rect l="l" t="t" r="r" b="b"/>
              <a:pathLst>
                <a:path w="5192" h="3725" extrusionOk="0">
                  <a:moveTo>
                    <a:pt x="5191" y="0"/>
                  </a:moveTo>
                  <a:lnTo>
                    <a:pt x="1558" y="2930"/>
                  </a:lnTo>
                  <a:cubicBezTo>
                    <a:pt x="1558" y="2930"/>
                    <a:pt x="667" y="2096"/>
                    <a:pt x="297" y="2096"/>
                  </a:cubicBezTo>
                  <a:cubicBezTo>
                    <a:pt x="229" y="2096"/>
                    <a:pt x="178" y="2124"/>
                    <a:pt x="154" y="2191"/>
                  </a:cubicBezTo>
                  <a:cubicBezTo>
                    <a:pt x="1" y="2617"/>
                    <a:pt x="937" y="3595"/>
                    <a:pt x="1602" y="3713"/>
                  </a:cubicBezTo>
                  <a:cubicBezTo>
                    <a:pt x="1647" y="3721"/>
                    <a:pt x="1694" y="3724"/>
                    <a:pt x="1745" y="3724"/>
                  </a:cubicBezTo>
                  <a:cubicBezTo>
                    <a:pt x="2438" y="3724"/>
                    <a:pt x="3636" y="3008"/>
                    <a:pt x="4256" y="2463"/>
                  </a:cubicBezTo>
                  <a:cubicBezTo>
                    <a:pt x="4921" y="1877"/>
                    <a:pt x="5191" y="1"/>
                    <a:pt x="51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48" name="Google Shape;819;p36">
              <a:extLst>
                <a:ext uri="{FF2B5EF4-FFF2-40B4-BE49-F238E27FC236}">
                  <a16:creationId xmlns:a16="http://schemas.microsoft.com/office/drawing/2014/main" id="{9030D5DB-C7C4-251F-B149-DA244CE2CBBE}"/>
                </a:ext>
              </a:extLst>
            </p:cNvPr>
            <p:cNvSpPr/>
            <p:nvPr/>
          </p:nvSpPr>
          <p:spPr>
            <a:xfrm>
              <a:off x="4756925" y="2237250"/>
              <a:ext cx="136825" cy="102350"/>
            </a:xfrm>
            <a:custGeom>
              <a:avLst/>
              <a:gdLst/>
              <a:ahLst/>
              <a:cxnLst/>
              <a:rect l="l" t="t" r="r" b="b"/>
              <a:pathLst>
                <a:path w="5473" h="4094" extrusionOk="0">
                  <a:moveTo>
                    <a:pt x="5274" y="1"/>
                  </a:moveTo>
                  <a:cubicBezTo>
                    <a:pt x="5185" y="1"/>
                    <a:pt x="5110" y="67"/>
                    <a:pt x="5096" y="158"/>
                  </a:cubicBezTo>
                  <a:cubicBezTo>
                    <a:pt x="5021" y="663"/>
                    <a:pt x="4718" y="2061"/>
                    <a:pt x="4218" y="2508"/>
                  </a:cubicBezTo>
                  <a:cubicBezTo>
                    <a:pt x="3547" y="3100"/>
                    <a:pt x="2409" y="3724"/>
                    <a:pt x="1830" y="3724"/>
                  </a:cubicBezTo>
                  <a:cubicBezTo>
                    <a:pt x="1790" y="3724"/>
                    <a:pt x="1753" y="3721"/>
                    <a:pt x="1719" y="3715"/>
                  </a:cubicBezTo>
                  <a:cubicBezTo>
                    <a:pt x="1299" y="3641"/>
                    <a:pt x="734" y="3146"/>
                    <a:pt x="506" y="2758"/>
                  </a:cubicBezTo>
                  <a:cubicBezTo>
                    <a:pt x="410" y="2593"/>
                    <a:pt x="394" y="2482"/>
                    <a:pt x="378" y="2466"/>
                  </a:cubicBezTo>
                  <a:cubicBezTo>
                    <a:pt x="383" y="2465"/>
                    <a:pt x="387" y="2464"/>
                    <a:pt x="393" y="2464"/>
                  </a:cubicBezTo>
                  <a:cubicBezTo>
                    <a:pt x="543" y="2464"/>
                    <a:pt x="1064" y="2826"/>
                    <a:pt x="1516" y="3248"/>
                  </a:cubicBezTo>
                  <a:cubicBezTo>
                    <a:pt x="1554" y="3284"/>
                    <a:pt x="1602" y="3301"/>
                    <a:pt x="1648" y="3301"/>
                  </a:cubicBezTo>
                  <a:cubicBezTo>
                    <a:pt x="1698" y="3301"/>
                    <a:pt x="1747" y="3281"/>
                    <a:pt x="1782" y="3242"/>
                  </a:cubicBezTo>
                  <a:cubicBezTo>
                    <a:pt x="1851" y="3168"/>
                    <a:pt x="1846" y="3050"/>
                    <a:pt x="1771" y="2981"/>
                  </a:cubicBezTo>
                  <a:cubicBezTo>
                    <a:pt x="1478" y="2702"/>
                    <a:pt x="776" y="2096"/>
                    <a:pt x="370" y="2096"/>
                  </a:cubicBezTo>
                  <a:cubicBezTo>
                    <a:pt x="343" y="2096"/>
                    <a:pt x="317" y="2099"/>
                    <a:pt x="293" y="2104"/>
                  </a:cubicBezTo>
                  <a:cubicBezTo>
                    <a:pt x="187" y="2131"/>
                    <a:pt x="106" y="2200"/>
                    <a:pt x="64" y="2311"/>
                  </a:cubicBezTo>
                  <a:cubicBezTo>
                    <a:pt x="0" y="2482"/>
                    <a:pt x="43" y="2694"/>
                    <a:pt x="187" y="2944"/>
                  </a:cubicBezTo>
                  <a:cubicBezTo>
                    <a:pt x="457" y="3413"/>
                    <a:pt x="1112" y="3982"/>
                    <a:pt x="1655" y="4078"/>
                  </a:cubicBezTo>
                  <a:cubicBezTo>
                    <a:pt x="1707" y="4088"/>
                    <a:pt x="1766" y="4093"/>
                    <a:pt x="1825" y="4093"/>
                  </a:cubicBezTo>
                  <a:cubicBezTo>
                    <a:pt x="2639" y="4093"/>
                    <a:pt x="3916" y="3269"/>
                    <a:pt x="4463" y="2785"/>
                  </a:cubicBezTo>
                  <a:cubicBezTo>
                    <a:pt x="5170" y="2163"/>
                    <a:pt x="5447" y="290"/>
                    <a:pt x="5463" y="210"/>
                  </a:cubicBezTo>
                  <a:cubicBezTo>
                    <a:pt x="5473" y="109"/>
                    <a:pt x="5404" y="18"/>
                    <a:pt x="5303" y="3"/>
                  </a:cubicBezTo>
                  <a:cubicBezTo>
                    <a:pt x="5293" y="1"/>
                    <a:pt x="5283" y="1"/>
                    <a:pt x="5274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49" name="Google Shape;820;p36">
              <a:extLst>
                <a:ext uri="{FF2B5EF4-FFF2-40B4-BE49-F238E27FC236}">
                  <a16:creationId xmlns:a16="http://schemas.microsoft.com/office/drawing/2014/main" id="{0A7F4E43-AF24-A3F0-1CA9-B75ACA910A92}"/>
                </a:ext>
              </a:extLst>
            </p:cNvPr>
            <p:cNvSpPr/>
            <p:nvPr/>
          </p:nvSpPr>
          <p:spPr>
            <a:xfrm>
              <a:off x="4818475" y="2243825"/>
              <a:ext cx="46975" cy="54700"/>
            </a:xfrm>
            <a:custGeom>
              <a:avLst/>
              <a:gdLst/>
              <a:ahLst/>
              <a:cxnLst/>
              <a:rect l="l" t="t" r="r" b="b"/>
              <a:pathLst>
                <a:path w="1879" h="2188" extrusionOk="0">
                  <a:moveTo>
                    <a:pt x="1879" y="1"/>
                  </a:moveTo>
                  <a:cubicBezTo>
                    <a:pt x="1878" y="1"/>
                    <a:pt x="1017" y="234"/>
                    <a:pt x="666" y="899"/>
                  </a:cubicBezTo>
                  <a:cubicBezTo>
                    <a:pt x="315" y="1564"/>
                    <a:pt x="1" y="2187"/>
                    <a:pt x="1" y="2187"/>
                  </a:cubicBezTo>
                  <a:lnTo>
                    <a:pt x="18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50" name="Google Shape;821;p36">
              <a:extLst>
                <a:ext uri="{FF2B5EF4-FFF2-40B4-BE49-F238E27FC236}">
                  <a16:creationId xmlns:a16="http://schemas.microsoft.com/office/drawing/2014/main" id="{B681B8D4-2A74-B2EF-5C9B-6B43BC659458}"/>
                </a:ext>
              </a:extLst>
            </p:cNvPr>
            <p:cNvSpPr/>
            <p:nvPr/>
          </p:nvSpPr>
          <p:spPr>
            <a:xfrm>
              <a:off x="4815025" y="2240750"/>
              <a:ext cx="53875" cy="60800"/>
            </a:xfrm>
            <a:custGeom>
              <a:avLst/>
              <a:gdLst/>
              <a:ahLst/>
              <a:cxnLst/>
              <a:rect l="l" t="t" r="r" b="b"/>
              <a:pathLst>
                <a:path w="2155" h="2432" extrusionOk="0">
                  <a:moveTo>
                    <a:pt x="2018" y="1"/>
                  </a:moveTo>
                  <a:cubicBezTo>
                    <a:pt x="2007" y="1"/>
                    <a:pt x="1996" y="3"/>
                    <a:pt x="1985" y="6"/>
                  </a:cubicBezTo>
                  <a:cubicBezTo>
                    <a:pt x="1948" y="12"/>
                    <a:pt x="1069" y="261"/>
                    <a:pt x="698" y="964"/>
                  </a:cubicBezTo>
                  <a:cubicBezTo>
                    <a:pt x="347" y="1629"/>
                    <a:pt x="33" y="2257"/>
                    <a:pt x="33" y="2257"/>
                  </a:cubicBezTo>
                  <a:cubicBezTo>
                    <a:pt x="1" y="2315"/>
                    <a:pt x="28" y="2389"/>
                    <a:pt x="85" y="2421"/>
                  </a:cubicBezTo>
                  <a:cubicBezTo>
                    <a:pt x="102" y="2432"/>
                    <a:pt x="123" y="2432"/>
                    <a:pt x="139" y="2432"/>
                  </a:cubicBezTo>
                  <a:cubicBezTo>
                    <a:pt x="187" y="2432"/>
                    <a:pt x="229" y="2411"/>
                    <a:pt x="251" y="2368"/>
                  </a:cubicBezTo>
                  <a:cubicBezTo>
                    <a:pt x="251" y="2363"/>
                    <a:pt x="564" y="1741"/>
                    <a:pt x="915" y="1081"/>
                  </a:cubicBezTo>
                  <a:cubicBezTo>
                    <a:pt x="1234" y="475"/>
                    <a:pt x="2043" y="246"/>
                    <a:pt x="2049" y="241"/>
                  </a:cubicBezTo>
                  <a:cubicBezTo>
                    <a:pt x="2112" y="224"/>
                    <a:pt x="2154" y="155"/>
                    <a:pt x="2134" y="92"/>
                  </a:cubicBezTo>
                  <a:cubicBezTo>
                    <a:pt x="2120" y="39"/>
                    <a:pt x="2071" y="1"/>
                    <a:pt x="2018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51" name="Google Shape;822;p36">
              <a:extLst>
                <a:ext uri="{FF2B5EF4-FFF2-40B4-BE49-F238E27FC236}">
                  <a16:creationId xmlns:a16="http://schemas.microsoft.com/office/drawing/2014/main" id="{AE788B2F-846A-B8F8-31C9-6C6A03D77C33}"/>
                </a:ext>
              </a:extLst>
            </p:cNvPr>
            <p:cNvSpPr/>
            <p:nvPr/>
          </p:nvSpPr>
          <p:spPr>
            <a:xfrm>
              <a:off x="4853600" y="2187050"/>
              <a:ext cx="88325" cy="86325"/>
            </a:xfrm>
            <a:custGeom>
              <a:avLst/>
              <a:gdLst/>
              <a:ahLst/>
              <a:cxnLst/>
              <a:rect l="l" t="t" r="r" b="b"/>
              <a:pathLst>
                <a:path w="3533" h="3453" extrusionOk="0">
                  <a:moveTo>
                    <a:pt x="1107" y="1"/>
                  </a:moveTo>
                  <a:lnTo>
                    <a:pt x="0" y="1176"/>
                  </a:lnTo>
                  <a:lnTo>
                    <a:pt x="2128" y="3452"/>
                  </a:lnTo>
                  <a:lnTo>
                    <a:pt x="3532" y="1538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52" name="Google Shape;823;p36">
              <a:extLst>
                <a:ext uri="{FF2B5EF4-FFF2-40B4-BE49-F238E27FC236}">
                  <a16:creationId xmlns:a16="http://schemas.microsoft.com/office/drawing/2014/main" id="{CF791110-8351-2EAD-2AF6-B8F8DCCC8D38}"/>
                </a:ext>
              </a:extLst>
            </p:cNvPr>
            <p:cNvSpPr/>
            <p:nvPr/>
          </p:nvSpPr>
          <p:spPr>
            <a:xfrm>
              <a:off x="4846825" y="2180875"/>
              <a:ext cx="101475" cy="98750"/>
            </a:xfrm>
            <a:custGeom>
              <a:avLst/>
              <a:gdLst/>
              <a:ahLst/>
              <a:cxnLst/>
              <a:rect l="l" t="t" r="r" b="b"/>
              <a:pathLst>
                <a:path w="4059" h="3950" extrusionOk="0">
                  <a:moveTo>
                    <a:pt x="1415" y="567"/>
                  </a:moveTo>
                  <a:lnTo>
                    <a:pt x="3447" y="1848"/>
                  </a:lnTo>
                  <a:lnTo>
                    <a:pt x="2372" y="3316"/>
                  </a:lnTo>
                  <a:lnTo>
                    <a:pt x="607" y="1423"/>
                  </a:lnTo>
                  <a:lnTo>
                    <a:pt x="1415" y="567"/>
                  </a:lnTo>
                  <a:close/>
                  <a:moveTo>
                    <a:pt x="1373" y="1"/>
                  </a:moveTo>
                  <a:cubicBezTo>
                    <a:pt x="1308" y="1"/>
                    <a:pt x="1244" y="27"/>
                    <a:pt x="1196" y="78"/>
                  </a:cubicBezTo>
                  <a:lnTo>
                    <a:pt x="90" y="1259"/>
                  </a:lnTo>
                  <a:cubicBezTo>
                    <a:pt x="0" y="1348"/>
                    <a:pt x="0" y="1497"/>
                    <a:pt x="90" y="1593"/>
                  </a:cubicBezTo>
                  <a:lnTo>
                    <a:pt x="2218" y="3869"/>
                  </a:lnTo>
                  <a:cubicBezTo>
                    <a:pt x="2266" y="3918"/>
                    <a:pt x="2330" y="3950"/>
                    <a:pt x="2399" y="3950"/>
                  </a:cubicBezTo>
                  <a:cubicBezTo>
                    <a:pt x="2404" y="3950"/>
                    <a:pt x="2409" y="3944"/>
                    <a:pt x="2414" y="3944"/>
                  </a:cubicBezTo>
                  <a:cubicBezTo>
                    <a:pt x="2483" y="3944"/>
                    <a:pt x="2553" y="3907"/>
                    <a:pt x="2596" y="3849"/>
                  </a:cubicBezTo>
                  <a:lnTo>
                    <a:pt x="4005" y="1929"/>
                  </a:lnTo>
                  <a:cubicBezTo>
                    <a:pt x="4042" y="1875"/>
                    <a:pt x="4058" y="1806"/>
                    <a:pt x="4047" y="1737"/>
                  </a:cubicBezTo>
                  <a:cubicBezTo>
                    <a:pt x="4032" y="1667"/>
                    <a:pt x="3995" y="1610"/>
                    <a:pt x="3936" y="1571"/>
                  </a:cubicBezTo>
                  <a:lnTo>
                    <a:pt x="1505" y="40"/>
                  </a:lnTo>
                  <a:cubicBezTo>
                    <a:pt x="1464" y="13"/>
                    <a:pt x="1418" y="1"/>
                    <a:pt x="1373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53" name="Google Shape;824;p36">
              <a:extLst>
                <a:ext uri="{FF2B5EF4-FFF2-40B4-BE49-F238E27FC236}">
                  <a16:creationId xmlns:a16="http://schemas.microsoft.com/office/drawing/2014/main" id="{8C4D4132-E686-D46F-A80E-36D5A1B8F07C}"/>
                </a:ext>
              </a:extLst>
            </p:cNvPr>
            <p:cNvSpPr/>
            <p:nvPr/>
          </p:nvSpPr>
          <p:spPr>
            <a:xfrm>
              <a:off x="4881250" y="1511675"/>
              <a:ext cx="486700" cy="793600"/>
            </a:xfrm>
            <a:custGeom>
              <a:avLst/>
              <a:gdLst/>
              <a:ahLst/>
              <a:cxnLst/>
              <a:rect l="l" t="t" r="r" b="b"/>
              <a:pathLst>
                <a:path w="19468" h="31744" extrusionOk="0">
                  <a:moveTo>
                    <a:pt x="12850" y="0"/>
                  </a:moveTo>
                  <a:lnTo>
                    <a:pt x="10596" y="14889"/>
                  </a:lnTo>
                  <a:lnTo>
                    <a:pt x="1" y="27016"/>
                  </a:lnTo>
                  <a:lnTo>
                    <a:pt x="3580" y="31744"/>
                  </a:lnTo>
                  <a:lnTo>
                    <a:pt x="15356" y="20309"/>
                  </a:lnTo>
                  <a:cubicBezTo>
                    <a:pt x="16277" y="19415"/>
                    <a:pt x="16984" y="18313"/>
                    <a:pt x="17409" y="17101"/>
                  </a:cubicBezTo>
                  <a:lnTo>
                    <a:pt x="19468" y="11277"/>
                  </a:lnTo>
                  <a:cubicBezTo>
                    <a:pt x="19468" y="11277"/>
                    <a:pt x="19313" y="5261"/>
                    <a:pt x="17058" y="2857"/>
                  </a:cubicBezTo>
                  <a:lnTo>
                    <a:pt x="128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54" name="Google Shape;825;p36">
              <a:extLst>
                <a:ext uri="{FF2B5EF4-FFF2-40B4-BE49-F238E27FC236}">
                  <a16:creationId xmlns:a16="http://schemas.microsoft.com/office/drawing/2014/main" id="{4F353A12-4B1C-FD42-D732-091CAE388424}"/>
                </a:ext>
              </a:extLst>
            </p:cNvPr>
            <p:cNvSpPr/>
            <p:nvPr/>
          </p:nvSpPr>
          <p:spPr>
            <a:xfrm>
              <a:off x="4874450" y="1505500"/>
              <a:ext cx="499600" cy="806050"/>
            </a:xfrm>
            <a:custGeom>
              <a:avLst/>
              <a:gdLst/>
              <a:ahLst/>
              <a:cxnLst/>
              <a:rect l="l" t="t" r="r" b="b"/>
              <a:pathLst>
                <a:path w="19984" h="32242" extrusionOk="0">
                  <a:moveTo>
                    <a:pt x="13120" y="0"/>
                  </a:moveTo>
                  <a:cubicBezTo>
                    <a:pt x="12998" y="0"/>
                    <a:pt x="12897" y="86"/>
                    <a:pt x="12879" y="210"/>
                  </a:cubicBezTo>
                  <a:lnTo>
                    <a:pt x="10633" y="15023"/>
                  </a:lnTo>
                  <a:lnTo>
                    <a:pt x="86" y="27103"/>
                  </a:lnTo>
                  <a:cubicBezTo>
                    <a:pt x="6" y="27189"/>
                    <a:pt x="1" y="27321"/>
                    <a:pt x="76" y="27412"/>
                  </a:cubicBezTo>
                  <a:lnTo>
                    <a:pt x="3656" y="32140"/>
                  </a:lnTo>
                  <a:cubicBezTo>
                    <a:pt x="3693" y="32199"/>
                    <a:pt x="3762" y="32236"/>
                    <a:pt x="3830" y="32241"/>
                  </a:cubicBezTo>
                  <a:lnTo>
                    <a:pt x="3852" y="32241"/>
                  </a:lnTo>
                  <a:cubicBezTo>
                    <a:pt x="3916" y="32241"/>
                    <a:pt x="3975" y="32214"/>
                    <a:pt x="4022" y="32172"/>
                  </a:cubicBezTo>
                  <a:lnTo>
                    <a:pt x="15798" y="20736"/>
                  </a:lnTo>
                  <a:cubicBezTo>
                    <a:pt x="16745" y="19817"/>
                    <a:pt x="17479" y="18673"/>
                    <a:pt x="17916" y="17433"/>
                  </a:cubicBezTo>
                  <a:lnTo>
                    <a:pt x="19974" y="11608"/>
                  </a:lnTo>
                  <a:cubicBezTo>
                    <a:pt x="19979" y="11577"/>
                    <a:pt x="19984" y="11551"/>
                    <a:pt x="19984" y="11519"/>
                  </a:cubicBezTo>
                  <a:cubicBezTo>
                    <a:pt x="19979" y="11269"/>
                    <a:pt x="19804" y="5380"/>
                    <a:pt x="17511" y="2934"/>
                  </a:cubicBezTo>
                  <a:cubicBezTo>
                    <a:pt x="17464" y="2882"/>
                    <a:pt x="17399" y="2856"/>
                    <a:pt x="17334" y="2856"/>
                  </a:cubicBezTo>
                  <a:cubicBezTo>
                    <a:pt x="17273" y="2856"/>
                    <a:pt x="17212" y="2879"/>
                    <a:pt x="17165" y="2923"/>
                  </a:cubicBezTo>
                  <a:cubicBezTo>
                    <a:pt x="17064" y="3019"/>
                    <a:pt x="17059" y="3173"/>
                    <a:pt x="17150" y="3274"/>
                  </a:cubicBezTo>
                  <a:cubicBezTo>
                    <a:pt x="19218" y="5476"/>
                    <a:pt x="19468" y="10933"/>
                    <a:pt x="19490" y="11487"/>
                  </a:cubicBezTo>
                  <a:lnTo>
                    <a:pt x="17447" y="17269"/>
                  </a:lnTo>
                  <a:cubicBezTo>
                    <a:pt x="17038" y="18438"/>
                    <a:pt x="16346" y="19513"/>
                    <a:pt x="15458" y="20380"/>
                  </a:cubicBezTo>
                  <a:lnTo>
                    <a:pt x="3879" y="31625"/>
                  </a:lnTo>
                  <a:lnTo>
                    <a:pt x="587" y="27273"/>
                  </a:lnTo>
                  <a:lnTo>
                    <a:pt x="11054" y="15295"/>
                  </a:lnTo>
                  <a:cubicBezTo>
                    <a:pt x="11080" y="15263"/>
                    <a:pt x="11102" y="15215"/>
                    <a:pt x="11107" y="15173"/>
                  </a:cubicBezTo>
                  <a:lnTo>
                    <a:pt x="13367" y="286"/>
                  </a:lnTo>
                  <a:cubicBezTo>
                    <a:pt x="13384" y="146"/>
                    <a:pt x="13293" y="24"/>
                    <a:pt x="13161" y="3"/>
                  </a:cubicBezTo>
                  <a:cubicBezTo>
                    <a:pt x="13147" y="1"/>
                    <a:pt x="13133" y="0"/>
                    <a:pt x="13120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55" name="Google Shape;826;p36">
              <a:extLst>
                <a:ext uri="{FF2B5EF4-FFF2-40B4-BE49-F238E27FC236}">
                  <a16:creationId xmlns:a16="http://schemas.microsoft.com/office/drawing/2014/main" id="{17DF6673-E573-41C5-ED78-6654A3890396}"/>
                </a:ext>
              </a:extLst>
            </p:cNvPr>
            <p:cNvSpPr/>
            <p:nvPr/>
          </p:nvSpPr>
          <p:spPr>
            <a:xfrm>
              <a:off x="6606425" y="913250"/>
              <a:ext cx="28200" cy="53675"/>
            </a:xfrm>
            <a:custGeom>
              <a:avLst/>
              <a:gdLst/>
              <a:ahLst/>
              <a:cxnLst/>
              <a:rect l="l" t="t" r="r" b="b"/>
              <a:pathLst>
                <a:path w="1128" h="2147" extrusionOk="0">
                  <a:moveTo>
                    <a:pt x="212" y="0"/>
                  </a:moveTo>
                  <a:cubicBezTo>
                    <a:pt x="126" y="0"/>
                    <a:pt x="41" y="61"/>
                    <a:pt x="22" y="152"/>
                  </a:cubicBezTo>
                  <a:cubicBezTo>
                    <a:pt x="1" y="253"/>
                    <a:pt x="65" y="348"/>
                    <a:pt x="165" y="370"/>
                  </a:cubicBezTo>
                  <a:cubicBezTo>
                    <a:pt x="171" y="370"/>
                    <a:pt x="681" y="481"/>
                    <a:pt x="708" y="812"/>
                  </a:cubicBezTo>
                  <a:cubicBezTo>
                    <a:pt x="740" y="1141"/>
                    <a:pt x="432" y="1678"/>
                    <a:pt x="310" y="1853"/>
                  </a:cubicBezTo>
                  <a:cubicBezTo>
                    <a:pt x="251" y="1939"/>
                    <a:pt x="273" y="2056"/>
                    <a:pt x="357" y="2115"/>
                  </a:cubicBezTo>
                  <a:cubicBezTo>
                    <a:pt x="389" y="2135"/>
                    <a:pt x="426" y="2147"/>
                    <a:pt x="464" y="2147"/>
                  </a:cubicBezTo>
                  <a:cubicBezTo>
                    <a:pt x="522" y="2147"/>
                    <a:pt x="580" y="2120"/>
                    <a:pt x="612" y="2066"/>
                  </a:cubicBezTo>
                  <a:cubicBezTo>
                    <a:pt x="666" y="1987"/>
                    <a:pt x="1128" y="1301"/>
                    <a:pt x="1081" y="775"/>
                  </a:cubicBezTo>
                  <a:cubicBezTo>
                    <a:pt x="1022" y="168"/>
                    <a:pt x="273" y="14"/>
                    <a:pt x="241" y="2"/>
                  </a:cubicBezTo>
                  <a:cubicBezTo>
                    <a:pt x="231" y="1"/>
                    <a:pt x="222" y="0"/>
                    <a:pt x="212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56" name="Google Shape;827;p36">
              <a:extLst>
                <a:ext uri="{FF2B5EF4-FFF2-40B4-BE49-F238E27FC236}">
                  <a16:creationId xmlns:a16="http://schemas.microsoft.com/office/drawing/2014/main" id="{CC0AD1D9-E01E-A18B-55CD-F0A223CB44CE}"/>
                </a:ext>
              </a:extLst>
            </p:cNvPr>
            <p:cNvSpPr/>
            <p:nvPr/>
          </p:nvSpPr>
          <p:spPr>
            <a:xfrm>
              <a:off x="6618650" y="919725"/>
              <a:ext cx="34500" cy="47200"/>
            </a:xfrm>
            <a:custGeom>
              <a:avLst/>
              <a:gdLst/>
              <a:ahLst/>
              <a:cxnLst/>
              <a:rect l="l" t="t" r="r" b="b"/>
              <a:pathLst>
                <a:path w="1380" h="1888" extrusionOk="0">
                  <a:moveTo>
                    <a:pt x="293" y="1"/>
                  </a:moveTo>
                  <a:cubicBezTo>
                    <a:pt x="238" y="1"/>
                    <a:pt x="198" y="3"/>
                    <a:pt x="182" y="5"/>
                  </a:cubicBezTo>
                  <a:cubicBezTo>
                    <a:pt x="76" y="10"/>
                    <a:pt x="1" y="94"/>
                    <a:pt x="7" y="196"/>
                  </a:cubicBezTo>
                  <a:cubicBezTo>
                    <a:pt x="12" y="292"/>
                    <a:pt x="93" y="372"/>
                    <a:pt x="183" y="372"/>
                  </a:cubicBezTo>
                  <a:cubicBezTo>
                    <a:pt x="188" y="372"/>
                    <a:pt x="193" y="372"/>
                    <a:pt x="199" y="371"/>
                  </a:cubicBezTo>
                  <a:cubicBezTo>
                    <a:pt x="217" y="371"/>
                    <a:pt x="236" y="370"/>
                    <a:pt x="255" y="370"/>
                  </a:cubicBezTo>
                  <a:cubicBezTo>
                    <a:pt x="520" y="370"/>
                    <a:pt x="886" y="435"/>
                    <a:pt x="916" y="573"/>
                  </a:cubicBezTo>
                  <a:cubicBezTo>
                    <a:pt x="970" y="808"/>
                    <a:pt x="746" y="1334"/>
                    <a:pt x="592" y="1611"/>
                  </a:cubicBezTo>
                  <a:cubicBezTo>
                    <a:pt x="538" y="1702"/>
                    <a:pt x="570" y="1813"/>
                    <a:pt x="661" y="1861"/>
                  </a:cubicBezTo>
                  <a:cubicBezTo>
                    <a:pt x="687" y="1876"/>
                    <a:pt x="719" y="1888"/>
                    <a:pt x="751" y="1888"/>
                  </a:cubicBezTo>
                  <a:cubicBezTo>
                    <a:pt x="815" y="1888"/>
                    <a:pt x="879" y="1850"/>
                    <a:pt x="911" y="1792"/>
                  </a:cubicBezTo>
                  <a:cubicBezTo>
                    <a:pt x="958" y="1707"/>
                    <a:pt x="1379" y="941"/>
                    <a:pt x="1277" y="494"/>
                  </a:cubicBezTo>
                  <a:cubicBezTo>
                    <a:pt x="1181" y="57"/>
                    <a:pt x="558" y="1"/>
                    <a:pt x="293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57" name="Google Shape;828;p36">
              <a:extLst>
                <a:ext uri="{FF2B5EF4-FFF2-40B4-BE49-F238E27FC236}">
                  <a16:creationId xmlns:a16="http://schemas.microsoft.com/office/drawing/2014/main" id="{54FB450A-418F-2FA3-B46A-F4B29E865D36}"/>
                </a:ext>
              </a:extLst>
            </p:cNvPr>
            <p:cNvSpPr/>
            <p:nvPr/>
          </p:nvSpPr>
          <p:spPr>
            <a:xfrm>
              <a:off x="5288675" y="3229025"/>
              <a:ext cx="248000" cy="146275"/>
            </a:xfrm>
            <a:custGeom>
              <a:avLst/>
              <a:gdLst/>
              <a:ahLst/>
              <a:cxnLst/>
              <a:rect l="l" t="t" r="r" b="b"/>
              <a:pathLst>
                <a:path w="9920" h="5851" extrusionOk="0">
                  <a:moveTo>
                    <a:pt x="798" y="0"/>
                  </a:moveTo>
                  <a:cubicBezTo>
                    <a:pt x="798" y="0"/>
                    <a:pt x="54" y="383"/>
                    <a:pt x="54" y="889"/>
                  </a:cubicBezTo>
                  <a:cubicBezTo>
                    <a:pt x="54" y="1399"/>
                    <a:pt x="0" y="2984"/>
                    <a:pt x="0" y="2984"/>
                  </a:cubicBezTo>
                  <a:lnTo>
                    <a:pt x="1303" y="3548"/>
                  </a:lnTo>
                  <a:lnTo>
                    <a:pt x="1585" y="2873"/>
                  </a:lnTo>
                  <a:cubicBezTo>
                    <a:pt x="1585" y="2873"/>
                    <a:pt x="2187" y="3575"/>
                    <a:pt x="2783" y="3771"/>
                  </a:cubicBezTo>
                  <a:cubicBezTo>
                    <a:pt x="3312" y="3946"/>
                    <a:pt x="7292" y="5850"/>
                    <a:pt x="8723" y="5850"/>
                  </a:cubicBezTo>
                  <a:cubicBezTo>
                    <a:pt x="8901" y="5850"/>
                    <a:pt x="9040" y="5821"/>
                    <a:pt x="9127" y="5755"/>
                  </a:cubicBezTo>
                  <a:cubicBezTo>
                    <a:pt x="9920" y="5160"/>
                    <a:pt x="6154" y="3575"/>
                    <a:pt x="6154" y="3575"/>
                  </a:cubicBezTo>
                  <a:lnTo>
                    <a:pt x="5160" y="1591"/>
                  </a:lnTo>
                  <a:lnTo>
                    <a:pt x="798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58" name="Google Shape;829;p36">
              <a:extLst>
                <a:ext uri="{FF2B5EF4-FFF2-40B4-BE49-F238E27FC236}">
                  <a16:creationId xmlns:a16="http://schemas.microsoft.com/office/drawing/2014/main" id="{E83CEF7D-31C8-F662-84D0-B35EFA38B146}"/>
                </a:ext>
              </a:extLst>
            </p:cNvPr>
            <p:cNvSpPr/>
            <p:nvPr/>
          </p:nvSpPr>
          <p:spPr>
            <a:xfrm>
              <a:off x="5929600" y="2763225"/>
              <a:ext cx="225950" cy="192300"/>
            </a:xfrm>
            <a:custGeom>
              <a:avLst/>
              <a:gdLst/>
              <a:ahLst/>
              <a:cxnLst/>
              <a:rect l="l" t="t" r="r" b="b"/>
              <a:pathLst>
                <a:path w="9038" h="7692" extrusionOk="0">
                  <a:moveTo>
                    <a:pt x="2043" y="0"/>
                  </a:moveTo>
                  <a:cubicBezTo>
                    <a:pt x="2043" y="0"/>
                    <a:pt x="718" y="133"/>
                    <a:pt x="586" y="628"/>
                  </a:cubicBezTo>
                  <a:cubicBezTo>
                    <a:pt x="458" y="1117"/>
                    <a:pt x="1" y="2639"/>
                    <a:pt x="1" y="2639"/>
                  </a:cubicBezTo>
                  <a:lnTo>
                    <a:pt x="1113" y="3516"/>
                  </a:lnTo>
                  <a:lnTo>
                    <a:pt x="1560" y="2931"/>
                  </a:lnTo>
                  <a:cubicBezTo>
                    <a:pt x="1560" y="2931"/>
                    <a:pt x="3256" y="5410"/>
                    <a:pt x="3777" y="5755"/>
                  </a:cubicBezTo>
                  <a:cubicBezTo>
                    <a:pt x="4258" y="6066"/>
                    <a:pt x="6713" y="7691"/>
                    <a:pt x="7838" y="7691"/>
                  </a:cubicBezTo>
                  <a:cubicBezTo>
                    <a:pt x="7946" y="7691"/>
                    <a:pt x="8042" y="7677"/>
                    <a:pt x="8122" y="7644"/>
                  </a:cubicBezTo>
                  <a:cubicBezTo>
                    <a:pt x="9038" y="7271"/>
                    <a:pt x="5191" y="4564"/>
                    <a:pt x="5191" y="4564"/>
                  </a:cubicBezTo>
                  <a:lnTo>
                    <a:pt x="5213" y="1984"/>
                  </a:lnTo>
                  <a:lnTo>
                    <a:pt x="2043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59" name="Google Shape;830;p36">
              <a:extLst>
                <a:ext uri="{FF2B5EF4-FFF2-40B4-BE49-F238E27FC236}">
                  <a16:creationId xmlns:a16="http://schemas.microsoft.com/office/drawing/2014/main" id="{0CBD34FB-074C-46CD-5BD1-8A46C89C21F4}"/>
                </a:ext>
              </a:extLst>
            </p:cNvPr>
            <p:cNvSpPr/>
            <p:nvPr/>
          </p:nvSpPr>
          <p:spPr>
            <a:xfrm>
              <a:off x="3672675" y="3864100"/>
              <a:ext cx="226050" cy="192175"/>
            </a:xfrm>
            <a:custGeom>
              <a:avLst/>
              <a:gdLst/>
              <a:ahLst/>
              <a:cxnLst/>
              <a:rect l="l" t="t" r="r" b="b"/>
              <a:pathLst>
                <a:path w="9042" h="7687" extrusionOk="0">
                  <a:moveTo>
                    <a:pt x="2043" y="0"/>
                  </a:moveTo>
                  <a:cubicBezTo>
                    <a:pt x="2043" y="0"/>
                    <a:pt x="717" y="133"/>
                    <a:pt x="590" y="622"/>
                  </a:cubicBezTo>
                  <a:cubicBezTo>
                    <a:pt x="462" y="1117"/>
                    <a:pt x="0" y="2633"/>
                    <a:pt x="0" y="2633"/>
                  </a:cubicBezTo>
                  <a:lnTo>
                    <a:pt x="1117" y="3511"/>
                  </a:lnTo>
                  <a:lnTo>
                    <a:pt x="1564" y="2931"/>
                  </a:lnTo>
                  <a:cubicBezTo>
                    <a:pt x="1564" y="2931"/>
                    <a:pt x="3255" y="5409"/>
                    <a:pt x="3781" y="5750"/>
                  </a:cubicBezTo>
                  <a:cubicBezTo>
                    <a:pt x="4262" y="6065"/>
                    <a:pt x="6707" y="7687"/>
                    <a:pt x="7833" y="7687"/>
                  </a:cubicBezTo>
                  <a:cubicBezTo>
                    <a:pt x="7942" y="7687"/>
                    <a:pt x="8040" y="7672"/>
                    <a:pt x="8121" y="7638"/>
                  </a:cubicBezTo>
                  <a:cubicBezTo>
                    <a:pt x="9042" y="7266"/>
                    <a:pt x="5197" y="4564"/>
                    <a:pt x="5197" y="4564"/>
                  </a:cubicBezTo>
                  <a:lnTo>
                    <a:pt x="5217" y="1984"/>
                  </a:lnTo>
                  <a:lnTo>
                    <a:pt x="2043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60" name="Google Shape;831;p36">
              <a:extLst>
                <a:ext uri="{FF2B5EF4-FFF2-40B4-BE49-F238E27FC236}">
                  <a16:creationId xmlns:a16="http://schemas.microsoft.com/office/drawing/2014/main" id="{32BC62E4-A238-2DA1-9D9D-A19D452F7C09}"/>
                </a:ext>
              </a:extLst>
            </p:cNvPr>
            <p:cNvSpPr/>
            <p:nvPr/>
          </p:nvSpPr>
          <p:spPr>
            <a:xfrm>
              <a:off x="2741050" y="4117675"/>
              <a:ext cx="225950" cy="192175"/>
            </a:xfrm>
            <a:custGeom>
              <a:avLst/>
              <a:gdLst/>
              <a:ahLst/>
              <a:cxnLst/>
              <a:rect l="l" t="t" r="r" b="b"/>
              <a:pathLst>
                <a:path w="9038" h="7687" extrusionOk="0">
                  <a:moveTo>
                    <a:pt x="2038" y="1"/>
                  </a:moveTo>
                  <a:cubicBezTo>
                    <a:pt x="2038" y="1"/>
                    <a:pt x="719" y="134"/>
                    <a:pt x="586" y="622"/>
                  </a:cubicBezTo>
                  <a:cubicBezTo>
                    <a:pt x="459" y="1118"/>
                    <a:pt x="0" y="2633"/>
                    <a:pt x="0" y="2633"/>
                  </a:cubicBezTo>
                  <a:lnTo>
                    <a:pt x="1112" y="3511"/>
                  </a:lnTo>
                  <a:lnTo>
                    <a:pt x="1559" y="2925"/>
                  </a:lnTo>
                  <a:cubicBezTo>
                    <a:pt x="1559" y="2925"/>
                    <a:pt x="3256" y="5409"/>
                    <a:pt x="3778" y="5750"/>
                  </a:cubicBezTo>
                  <a:cubicBezTo>
                    <a:pt x="4257" y="6066"/>
                    <a:pt x="6711" y="7686"/>
                    <a:pt x="7837" y="7686"/>
                  </a:cubicBezTo>
                  <a:cubicBezTo>
                    <a:pt x="7946" y="7686"/>
                    <a:pt x="8042" y="7671"/>
                    <a:pt x="8123" y="7638"/>
                  </a:cubicBezTo>
                  <a:cubicBezTo>
                    <a:pt x="9037" y="7266"/>
                    <a:pt x="5192" y="4564"/>
                    <a:pt x="5192" y="4564"/>
                  </a:cubicBezTo>
                  <a:lnTo>
                    <a:pt x="5214" y="1979"/>
                  </a:lnTo>
                  <a:lnTo>
                    <a:pt x="2038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61" name="Google Shape;832;p36">
              <a:extLst>
                <a:ext uri="{FF2B5EF4-FFF2-40B4-BE49-F238E27FC236}">
                  <a16:creationId xmlns:a16="http://schemas.microsoft.com/office/drawing/2014/main" id="{C280E68D-8504-E16D-DE22-4FA7299AE885}"/>
                </a:ext>
              </a:extLst>
            </p:cNvPr>
            <p:cNvSpPr/>
            <p:nvPr/>
          </p:nvSpPr>
          <p:spPr>
            <a:xfrm>
              <a:off x="3662425" y="2031700"/>
              <a:ext cx="352350" cy="320275"/>
            </a:xfrm>
            <a:custGeom>
              <a:avLst/>
              <a:gdLst/>
              <a:ahLst/>
              <a:cxnLst/>
              <a:rect l="l" t="t" r="r" b="b"/>
              <a:pathLst>
                <a:path w="14094" h="12811" extrusionOk="0">
                  <a:moveTo>
                    <a:pt x="5716" y="0"/>
                  </a:moveTo>
                  <a:cubicBezTo>
                    <a:pt x="2992" y="0"/>
                    <a:pt x="0" y="3727"/>
                    <a:pt x="835" y="6124"/>
                  </a:cubicBezTo>
                  <a:cubicBezTo>
                    <a:pt x="1682" y="8549"/>
                    <a:pt x="5330" y="10624"/>
                    <a:pt x="5330" y="10624"/>
                  </a:cubicBezTo>
                  <a:cubicBezTo>
                    <a:pt x="5330" y="10624"/>
                    <a:pt x="7293" y="12656"/>
                    <a:pt x="10484" y="12804"/>
                  </a:cubicBezTo>
                  <a:cubicBezTo>
                    <a:pt x="10581" y="12808"/>
                    <a:pt x="10675" y="12811"/>
                    <a:pt x="10767" y="12811"/>
                  </a:cubicBezTo>
                  <a:cubicBezTo>
                    <a:pt x="13696" y="12811"/>
                    <a:pt x="14093" y="10600"/>
                    <a:pt x="12660" y="7651"/>
                  </a:cubicBezTo>
                  <a:cubicBezTo>
                    <a:pt x="11187" y="4614"/>
                    <a:pt x="8563" y="87"/>
                    <a:pt x="5814" y="2"/>
                  </a:cubicBezTo>
                  <a:cubicBezTo>
                    <a:pt x="5781" y="1"/>
                    <a:pt x="5749" y="0"/>
                    <a:pt x="57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62" name="Google Shape;833;p36">
              <a:extLst>
                <a:ext uri="{FF2B5EF4-FFF2-40B4-BE49-F238E27FC236}">
                  <a16:creationId xmlns:a16="http://schemas.microsoft.com/office/drawing/2014/main" id="{FBB3B63B-F7A7-5BAE-8320-43720F3F793D}"/>
                </a:ext>
              </a:extLst>
            </p:cNvPr>
            <p:cNvSpPr/>
            <p:nvPr/>
          </p:nvSpPr>
          <p:spPr>
            <a:xfrm>
              <a:off x="3667750" y="2025425"/>
              <a:ext cx="343900" cy="332650"/>
            </a:xfrm>
            <a:custGeom>
              <a:avLst/>
              <a:gdLst/>
              <a:ahLst/>
              <a:cxnLst/>
              <a:rect l="l" t="t" r="r" b="b"/>
              <a:pathLst>
                <a:path w="13756" h="13306" extrusionOk="0">
                  <a:moveTo>
                    <a:pt x="5590" y="498"/>
                  </a:moveTo>
                  <a:cubicBezTo>
                    <a:pt x="8095" y="577"/>
                    <a:pt x="10579" y="4625"/>
                    <a:pt x="12228" y="8013"/>
                  </a:cubicBezTo>
                  <a:cubicBezTo>
                    <a:pt x="13063" y="9736"/>
                    <a:pt x="13233" y="11135"/>
                    <a:pt x="12697" y="11955"/>
                  </a:cubicBezTo>
                  <a:cubicBezTo>
                    <a:pt x="12319" y="12524"/>
                    <a:pt x="11596" y="12812"/>
                    <a:pt x="10551" y="12812"/>
                  </a:cubicBezTo>
                  <a:cubicBezTo>
                    <a:pt x="10463" y="12812"/>
                    <a:pt x="10374" y="12810"/>
                    <a:pt x="10282" y="12806"/>
                  </a:cubicBezTo>
                  <a:cubicBezTo>
                    <a:pt x="7233" y="12667"/>
                    <a:pt x="5313" y="10720"/>
                    <a:pt x="5298" y="10705"/>
                  </a:cubicBezTo>
                  <a:lnTo>
                    <a:pt x="5239" y="10662"/>
                  </a:lnTo>
                  <a:cubicBezTo>
                    <a:pt x="5202" y="10641"/>
                    <a:pt x="1660" y="8604"/>
                    <a:pt x="857" y="6296"/>
                  </a:cubicBezTo>
                  <a:cubicBezTo>
                    <a:pt x="516" y="5322"/>
                    <a:pt x="857" y="4008"/>
                    <a:pt x="1761" y="2779"/>
                  </a:cubicBezTo>
                  <a:cubicBezTo>
                    <a:pt x="2787" y="1386"/>
                    <a:pt x="4250" y="498"/>
                    <a:pt x="5510" y="498"/>
                  </a:cubicBezTo>
                  <a:close/>
                  <a:moveTo>
                    <a:pt x="5487" y="0"/>
                  </a:moveTo>
                  <a:cubicBezTo>
                    <a:pt x="4084" y="0"/>
                    <a:pt x="2473" y="977"/>
                    <a:pt x="1361" y="2487"/>
                  </a:cubicBezTo>
                  <a:cubicBezTo>
                    <a:pt x="362" y="3849"/>
                    <a:pt x="0" y="5332"/>
                    <a:pt x="389" y="6455"/>
                  </a:cubicBezTo>
                  <a:cubicBezTo>
                    <a:pt x="1223" y="8849"/>
                    <a:pt x="4585" y="10853"/>
                    <a:pt x="4967" y="11071"/>
                  </a:cubicBezTo>
                  <a:cubicBezTo>
                    <a:pt x="5218" y="11327"/>
                    <a:pt x="7170" y="13162"/>
                    <a:pt x="10255" y="13300"/>
                  </a:cubicBezTo>
                  <a:cubicBezTo>
                    <a:pt x="10361" y="13305"/>
                    <a:pt x="10457" y="13305"/>
                    <a:pt x="10559" y="13305"/>
                  </a:cubicBezTo>
                  <a:cubicBezTo>
                    <a:pt x="11777" y="13305"/>
                    <a:pt x="12633" y="12944"/>
                    <a:pt x="13105" y="12225"/>
                  </a:cubicBezTo>
                  <a:cubicBezTo>
                    <a:pt x="13755" y="11242"/>
                    <a:pt x="13601" y="9711"/>
                    <a:pt x="12670" y="7796"/>
                  </a:cubicBezTo>
                  <a:cubicBezTo>
                    <a:pt x="10967" y="4290"/>
                    <a:pt x="8362" y="93"/>
                    <a:pt x="5606" y="3"/>
                  </a:cubicBezTo>
                  <a:cubicBezTo>
                    <a:pt x="5566" y="1"/>
                    <a:pt x="5527" y="0"/>
                    <a:pt x="5487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63" name="Google Shape;834;p36">
              <a:extLst>
                <a:ext uri="{FF2B5EF4-FFF2-40B4-BE49-F238E27FC236}">
                  <a16:creationId xmlns:a16="http://schemas.microsoft.com/office/drawing/2014/main" id="{5CE1A74D-AF47-8887-D581-34890A178B2F}"/>
                </a:ext>
              </a:extLst>
            </p:cNvPr>
            <p:cNvSpPr/>
            <p:nvPr/>
          </p:nvSpPr>
          <p:spPr>
            <a:xfrm>
              <a:off x="3611475" y="2015125"/>
              <a:ext cx="251900" cy="294150"/>
            </a:xfrm>
            <a:custGeom>
              <a:avLst/>
              <a:gdLst/>
              <a:ahLst/>
              <a:cxnLst/>
              <a:rect l="l" t="t" r="r" b="b"/>
              <a:pathLst>
                <a:path w="10076" h="11766" extrusionOk="0">
                  <a:moveTo>
                    <a:pt x="7868" y="0"/>
                  </a:moveTo>
                  <a:cubicBezTo>
                    <a:pt x="7056" y="0"/>
                    <a:pt x="5986" y="390"/>
                    <a:pt x="4672" y="1143"/>
                  </a:cubicBezTo>
                  <a:cubicBezTo>
                    <a:pt x="1884" y="2739"/>
                    <a:pt x="1" y="6952"/>
                    <a:pt x="2097" y="9357"/>
                  </a:cubicBezTo>
                  <a:cubicBezTo>
                    <a:pt x="4193" y="11765"/>
                    <a:pt x="6682" y="11105"/>
                    <a:pt x="7368" y="11287"/>
                  </a:cubicBezTo>
                  <a:cubicBezTo>
                    <a:pt x="7368" y="11287"/>
                    <a:pt x="7905" y="9217"/>
                    <a:pt x="7942" y="7531"/>
                  </a:cubicBezTo>
                  <a:cubicBezTo>
                    <a:pt x="7984" y="5846"/>
                    <a:pt x="7304" y="6293"/>
                    <a:pt x="6842" y="4362"/>
                  </a:cubicBezTo>
                  <a:cubicBezTo>
                    <a:pt x="6379" y="2431"/>
                    <a:pt x="10075" y="3441"/>
                    <a:pt x="9612" y="1511"/>
                  </a:cubicBezTo>
                  <a:cubicBezTo>
                    <a:pt x="9367" y="492"/>
                    <a:pt x="8780" y="0"/>
                    <a:pt x="7868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64" name="Google Shape;835;p36">
              <a:extLst>
                <a:ext uri="{FF2B5EF4-FFF2-40B4-BE49-F238E27FC236}">
                  <a16:creationId xmlns:a16="http://schemas.microsoft.com/office/drawing/2014/main" id="{4FFE0CD4-8765-0138-7E25-CB50B80881C9}"/>
                </a:ext>
              </a:extLst>
            </p:cNvPr>
            <p:cNvSpPr/>
            <p:nvPr/>
          </p:nvSpPr>
          <p:spPr>
            <a:xfrm>
              <a:off x="2791975" y="3351900"/>
              <a:ext cx="962775" cy="815275"/>
            </a:xfrm>
            <a:custGeom>
              <a:avLst/>
              <a:gdLst/>
              <a:ahLst/>
              <a:cxnLst/>
              <a:rect l="l" t="t" r="r" b="b"/>
              <a:pathLst>
                <a:path w="38511" h="32611" extrusionOk="0">
                  <a:moveTo>
                    <a:pt x="22011" y="0"/>
                  </a:moveTo>
                  <a:lnTo>
                    <a:pt x="23335" y="5755"/>
                  </a:lnTo>
                  <a:lnTo>
                    <a:pt x="18223" y="20977"/>
                  </a:lnTo>
                  <a:lnTo>
                    <a:pt x="1" y="30632"/>
                  </a:lnTo>
                  <a:lnTo>
                    <a:pt x="3177" y="32610"/>
                  </a:lnTo>
                  <a:lnTo>
                    <a:pt x="26403" y="24956"/>
                  </a:lnTo>
                  <a:lnTo>
                    <a:pt x="38510" y="5877"/>
                  </a:lnTo>
                  <a:lnTo>
                    <a:pt x="22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65" name="Google Shape;836;p36">
              <a:extLst>
                <a:ext uri="{FF2B5EF4-FFF2-40B4-BE49-F238E27FC236}">
                  <a16:creationId xmlns:a16="http://schemas.microsoft.com/office/drawing/2014/main" id="{B101391C-5EF4-02E6-CC1F-9AE9B3B53E8E}"/>
                </a:ext>
              </a:extLst>
            </p:cNvPr>
            <p:cNvSpPr/>
            <p:nvPr/>
          </p:nvSpPr>
          <p:spPr>
            <a:xfrm>
              <a:off x="2779625" y="3342325"/>
              <a:ext cx="984400" cy="831600"/>
            </a:xfrm>
            <a:custGeom>
              <a:avLst/>
              <a:gdLst/>
              <a:ahLst/>
              <a:cxnLst/>
              <a:rect l="l" t="t" r="r" b="b"/>
              <a:pathLst>
                <a:path w="39376" h="33264" extrusionOk="0">
                  <a:moveTo>
                    <a:pt x="22844" y="771"/>
                  </a:moveTo>
                  <a:lnTo>
                    <a:pt x="38626" y="6388"/>
                  </a:lnTo>
                  <a:lnTo>
                    <a:pt x="26738" y="25131"/>
                  </a:lnTo>
                  <a:lnTo>
                    <a:pt x="3703" y="32721"/>
                  </a:lnTo>
                  <a:lnTo>
                    <a:pt x="990" y="31030"/>
                  </a:lnTo>
                  <a:lnTo>
                    <a:pt x="18919" y="21531"/>
                  </a:lnTo>
                  <a:lnTo>
                    <a:pt x="24084" y="6149"/>
                  </a:lnTo>
                  <a:lnTo>
                    <a:pt x="22844" y="771"/>
                  </a:lnTo>
                  <a:close/>
                  <a:moveTo>
                    <a:pt x="22159" y="0"/>
                  </a:moveTo>
                  <a:lnTo>
                    <a:pt x="23573" y="6122"/>
                  </a:lnTo>
                  <a:lnTo>
                    <a:pt x="18516" y="21185"/>
                  </a:lnTo>
                  <a:lnTo>
                    <a:pt x="1" y="30993"/>
                  </a:lnTo>
                  <a:lnTo>
                    <a:pt x="3639" y="33264"/>
                  </a:lnTo>
                  <a:lnTo>
                    <a:pt x="27063" y="25546"/>
                  </a:lnTo>
                  <a:lnTo>
                    <a:pt x="39376" y="6127"/>
                  </a:lnTo>
                  <a:lnTo>
                    <a:pt x="22159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66" name="Google Shape;837;p36">
              <a:extLst>
                <a:ext uri="{FF2B5EF4-FFF2-40B4-BE49-F238E27FC236}">
                  <a16:creationId xmlns:a16="http://schemas.microsoft.com/office/drawing/2014/main" id="{531972D4-C715-0084-629D-2883F8E49CBC}"/>
                </a:ext>
              </a:extLst>
            </p:cNvPr>
            <p:cNvSpPr/>
            <p:nvPr/>
          </p:nvSpPr>
          <p:spPr>
            <a:xfrm>
              <a:off x="3317225" y="3056625"/>
              <a:ext cx="1084425" cy="858825"/>
            </a:xfrm>
            <a:custGeom>
              <a:avLst/>
              <a:gdLst/>
              <a:ahLst/>
              <a:cxnLst/>
              <a:rect l="l" t="t" r="r" b="b"/>
              <a:pathLst>
                <a:path w="43377" h="34353" extrusionOk="0">
                  <a:moveTo>
                    <a:pt x="11098" y="0"/>
                  </a:moveTo>
                  <a:cubicBezTo>
                    <a:pt x="6822" y="0"/>
                    <a:pt x="2457" y="6184"/>
                    <a:pt x="2457" y="6184"/>
                  </a:cubicBezTo>
                  <a:cubicBezTo>
                    <a:pt x="2457" y="6184"/>
                    <a:pt x="0" y="6205"/>
                    <a:pt x="687" y="13262"/>
                  </a:cubicBezTo>
                  <a:cubicBezTo>
                    <a:pt x="1064" y="17116"/>
                    <a:pt x="5627" y="18224"/>
                    <a:pt x="10750" y="18224"/>
                  </a:cubicBezTo>
                  <a:cubicBezTo>
                    <a:pt x="17685" y="18224"/>
                    <a:pt x="25648" y="16194"/>
                    <a:pt x="25648" y="16193"/>
                  </a:cubicBezTo>
                  <a:lnTo>
                    <a:pt x="25648" y="16193"/>
                  </a:lnTo>
                  <a:lnTo>
                    <a:pt x="15287" y="32283"/>
                  </a:lnTo>
                  <a:lnTo>
                    <a:pt x="19781" y="34352"/>
                  </a:lnTo>
                  <a:cubicBezTo>
                    <a:pt x="19781" y="34352"/>
                    <a:pt x="43377" y="13928"/>
                    <a:pt x="43377" y="9061"/>
                  </a:cubicBezTo>
                  <a:cubicBezTo>
                    <a:pt x="43377" y="7077"/>
                    <a:pt x="39261" y="6490"/>
                    <a:pt x="34386" y="6490"/>
                  </a:cubicBezTo>
                  <a:cubicBezTo>
                    <a:pt x="27299" y="6490"/>
                    <a:pt x="18606" y="7731"/>
                    <a:pt x="18606" y="7731"/>
                  </a:cubicBezTo>
                  <a:cubicBezTo>
                    <a:pt x="18606" y="7731"/>
                    <a:pt x="17053" y="1758"/>
                    <a:pt x="12409" y="210"/>
                  </a:cubicBezTo>
                  <a:cubicBezTo>
                    <a:pt x="11976" y="66"/>
                    <a:pt x="11537" y="0"/>
                    <a:pt x="110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67" name="Google Shape;838;p36">
              <a:extLst>
                <a:ext uri="{FF2B5EF4-FFF2-40B4-BE49-F238E27FC236}">
                  <a16:creationId xmlns:a16="http://schemas.microsoft.com/office/drawing/2014/main" id="{987397C3-8F4C-637F-A657-C64FE1D05745}"/>
                </a:ext>
              </a:extLst>
            </p:cNvPr>
            <p:cNvSpPr/>
            <p:nvPr/>
          </p:nvSpPr>
          <p:spPr>
            <a:xfrm>
              <a:off x="3317875" y="3050425"/>
              <a:ext cx="1090000" cy="872325"/>
            </a:xfrm>
            <a:custGeom>
              <a:avLst/>
              <a:gdLst/>
              <a:ahLst/>
              <a:cxnLst/>
              <a:rect l="l" t="t" r="r" b="b"/>
              <a:pathLst>
                <a:path w="43600" h="34893" extrusionOk="0">
                  <a:moveTo>
                    <a:pt x="11077" y="497"/>
                  </a:moveTo>
                  <a:cubicBezTo>
                    <a:pt x="11490" y="497"/>
                    <a:pt x="11900" y="558"/>
                    <a:pt x="12304" y="693"/>
                  </a:cubicBezTo>
                  <a:cubicBezTo>
                    <a:pt x="16767" y="2181"/>
                    <a:pt x="18324" y="7984"/>
                    <a:pt x="18341" y="8043"/>
                  </a:cubicBezTo>
                  <a:lnTo>
                    <a:pt x="18394" y="8256"/>
                  </a:lnTo>
                  <a:lnTo>
                    <a:pt x="18611" y="8224"/>
                  </a:lnTo>
                  <a:cubicBezTo>
                    <a:pt x="18747" y="8207"/>
                    <a:pt x="27443" y="6982"/>
                    <a:pt x="34445" y="6982"/>
                  </a:cubicBezTo>
                  <a:cubicBezTo>
                    <a:pt x="38170" y="6982"/>
                    <a:pt x="41416" y="7329"/>
                    <a:pt x="42637" y="8389"/>
                  </a:cubicBezTo>
                  <a:cubicBezTo>
                    <a:pt x="42951" y="8660"/>
                    <a:pt x="43106" y="8963"/>
                    <a:pt x="43106" y="9309"/>
                  </a:cubicBezTo>
                  <a:cubicBezTo>
                    <a:pt x="43106" y="13830"/>
                    <a:pt x="21532" y="32729"/>
                    <a:pt x="19713" y="34313"/>
                  </a:cubicBezTo>
                  <a:lnTo>
                    <a:pt x="15623" y="32425"/>
                  </a:lnTo>
                  <a:lnTo>
                    <a:pt x="26165" y="16043"/>
                  </a:lnTo>
                  <a:lnTo>
                    <a:pt x="26165" y="16043"/>
                  </a:lnTo>
                  <a:lnTo>
                    <a:pt x="25558" y="16203"/>
                  </a:lnTo>
                  <a:cubicBezTo>
                    <a:pt x="25443" y="16231"/>
                    <a:pt x="17532" y="18219"/>
                    <a:pt x="10696" y="18219"/>
                  </a:cubicBezTo>
                  <a:cubicBezTo>
                    <a:pt x="7494" y="18219"/>
                    <a:pt x="4527" y="17783"/>
                    <a:pt x="2708" y="16505"/>
                  </a:cubicBezTo>
                  <a:cubicBezTo>
                    <a:pt x="1634" y="15756"/>
                    <a:pt x="1027" y="14740"/>
                    <a:pt x="906" y="13485"/>
                  </a:cubicBezTo>
                  <a:cubicBezTo>
                    <a:pt x="517" y="9469"/>
                    <a:pt x="1145" y="7804"/>
                    <a:pt x="1741" y="7118"/>
                  </a:cubicBezTo>
                  <a:cubicBezTo>
                    <a:pt x="2102" y="6698"/>
                    <a:pt x="2426" y="6681"/>
                    <a:pt x="2431" y="6681"/>
                  </a:cubicBezTo>
                  <a:lnTo>
                    <a:pt x="2559" y="6676"/>
                  </a:lnTo>
                  <a:lnTo>
                    <a:pt x="2634" y="6575"/>
                  </a:lnTo>
                  <a:cubicBezTo>
                    <a:pt x="2682" y="6508"/>
                    <a:pt x="6984" y="497"/>
                    <a:pt x="11077" y="497"/>
                  </a:cubicBezTo>
                  <a:close/>
                  <a:moveTo>
                    <a:pt x="11064" y="1"/>
                  </a:moveTo>
                  <a:cubicBezTo>
                    <a:pt x="6950" y="1"/>
                    <a:pt x="2876" y="5400"/>
                    <a:pt x="2293" y="6202"/>
                  </a:cubicBezTo>
                  <a:cubicBezTo>
                    <a:pt x="2107" y="6241"/>
                    <a:pt x="1756" y="6362"/>
                    <a:pt x="1395" y="6756"/>
                  </a:cubicBezTo>
                  <a:cubicBezTo>
                    <a:pt x="720" y="7511"/>
                    <a:pt x="1" y="9293"/>
                    <a:pt x="416" y="13532"/>
                  </a:cubicBezTo>
                  <a:cubicBezTo>
                    <a:pt x="555" y="14936"/>
                    <a:pt x="1230" y="16070"/>
                    <a:pt x="2426" y="16910"/>
                  </a:cubicBezTo>
                  <a:cubicBezTo>
                    <a:pt x="4358" y="18267"/>
                    <a:pt x="7452" y="18728"/>
                    <a:pt x="10761" y="18728"/>
                  </a:cubicBezTo>
                  <a:cubicBezTo>
                    <a:pt x="16581" y="18728"/>
                    <a:pt x="23069" y="17303"/>
                    <a:pt x="25080" y="16824"/>
                  </a:cubicBezTo>
                  <a:lnTo>
                    <a:pt x="25080" y="16824"/>
                  </a:lnTo>
                  <a:lnTo>
                    <a:pt x="14899" y="32638"/>
                  </a:lnTo>
                  <a:lnTo>
                    <a:pt x="19799" y="34892"/>
                  </a:lnTo>
                  <a:lnTo>
                    <a:pt x="19920" y="34786"/>
                  </a:lnTo>
                  <a:cubicBezTo>
                    <a:pt x="20884" y="33952"/>
                    <a:pt x="43600" y="14229"/>
                    <a:pt x="43600" y="9309"/>
                  </a:cubicBezTo>
                  <a:cubicBezTo>
                    <a:pt x="43600" y="8814"/>
                    <a:pt x="43383" y="8384"/>
                    <a:pt x="42961" y="8016"/>
                  </a:cubicBezTo>
                  <a:cubicBezTo>
                    <a:pt x="41631" y="6862"/>
                    <a:pt x="38190" y="6489"/>
                    <a:pt x="34295" y="6489"/>
                  </a:cubicBezTo>
                  <a:cubicBezTo>
                    <a:pt x="27867" y="6489"/>
                    <a:pt x="20203" y="7506"/>
                    <a:pt x="18756" y="7709"/>
                  </a:cubicBezTo>
                  <a:cubicBezTo>
                    <a:pt x="18426" y="6597"/>
                    <a:pt x="16735" y="1650"/>
                    <a:pt x="12464" y="224"/>
                  </a:cubicBezTo>
                  <a:cubicBezTo>
                    <a:pt x="12000" y="70"/>
                    <a:pt x="11532" y="1"/>
                    <a:pt x="11064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68" name="Google Shape;839;p36">
              <a:extLst>
                <a:ext uri="{FF2B5EF4-FFF2-40B4-BE49-F238E27FC236}">
                  <a16:creationId xmlns:a16="http://schemas.microsoft.com/office/drawing/2014/main" id="{8E338870-E616-8EB0-1444-055AB8CEFACB}"/>
                </a:ext>
              </a:extLst>
            </p:cNvPr>
            <p:cNvSpPr/>
            <p:nvPr/>
          </p:nvSpPr>
          <p:spPr>
            <a:xfrm>
              <a:off x="3733775" y="2267025"/>
              <a:ext cx="99400" cy="68375"/>
            </a:xfrm>
            <a:custGeom>
              <a:avLst/>
              <a:gdLst/>
              <a:ahLst/>
              <a:cxnLst/>
              <a:rect l="l" t="t" r="r" b="b"/>
              <a:pathLst>
                <a:path w="3976" h="2735" extrusionOk="0">
                  <a:moveTo>
                    <a:pt x="2361" y="1"/>
                  </a:moveTo>
                  <a:cubicBezTo>
                    <a:pt x="1247" y="1"/>
                    <a:pt x="0" y="163"/>
                    <a:pt x="316" y="929"/>
                  </a:cubicBezTo>
                  <a:cubicBezTo>
                    <a:pt x="691" y="1836"/>
                    <a:pt x="1523" y="2734"/>
                    <a:pt x="2516" y="2734"/>
                  </a:cubicBezTo>
                  <a:cubicBezTo>
                    <a:pt x="2978" y="2734"/>
                    <a:pt x="3474" y="2540"/>
                    <a:pt x="3976" y="2062"/>
                  </a:cubicBezTo>
                  <a:lnTo>
                    <a:pt x="3929" y="89"/>
                  </a:lnTo>
                  <a:cubicBezTo>
                    <a:pt x="3929" y="89"/>
                    <a:pt x="3181" y="1"/>
                    <a:pt x="23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69" name="Google Shape;840;p36">
              <a:extLst>
                <a:ext uri="{FF2B5EF4-FFF2-40B4-BE49-F238E27FC236}">
                  <a16:creationId xmlns:a16="http://schemas.microsoft.com/office/drawing/2014/main" id="{066A52F5-BE9F-AE50-4406-3CFB53FBB109}"/>
                </a:ext>
              </a:extLst>
            </p:cNvPr>
            <p:cNvSpPr/>
            <p:nvPr/>
          </p:nvSpPr>
          <p:spPr>
            <a:xfrm>
              <a:off x="3732500" y="2260750"/>
              <a:ext cx="107600" cy="80850"/>
            </a:xfrm>
            <a:custGeom>
              <a:avLst/>
              <a:gdLst/>
              <a:ahLst/>
              <a:cxnLst/>
              <a:rect l="l" t="t" r="r" b="b"/>
              <a:pathLst>
                <a:path w="4304" h="3234" extrusionOk="0">
                  <a:moveTo>
                    <a:pt x="2440" y="0"/>
                  </a:moveTo>
                  <a:cubicBezTo>
                    <a:pt x="1539" y="0"/>
                    <a:pt x="541" y="111"/>
                    <a:pt x="202" y="558"/>
                  </a:cubicBezTo>
                  <a:cubicBezTo>
                    <a:pt x="96" y="701"/>
                    <a:pt x="1" y="941"/>
                    <a:pt x="138" y="1275"/>
                  </a:cubicBezTo>
                  <a:cubicBezTo>
                    <a:pt x="447" y="2026"/>
                    <a:pt x="1160" y="2972"/>
                    <a:pt x="2166" y="3190"/>
                  </a:cubicBezTo>
                  <a:cubicBezTo>
                    <a:pt x="2282" y="3217"/>
                    <a:pt x="2416" y="3234"/>
                    <a:pt x="2564" y="3234"/>
                  </a:cubicBezTo>
                  <a:cubicBezTo>
                    <a:pt x="3016" y="3234"/>
                    <a:pt x="3590" y="3068"/>
                    <a:pt x="4197" y="2493"/>
                  </a:cubicBezTo>
                  <a:cubicBezTo>
                    <a:pt x="4299" y="2397"/>
                    <a:pt x="4304" y="2244"/>
                    <a:pt x="4208" y="2142"/>
                  </a:cubicBezTo>
                  <a:cubicBezTo>
                    <a:pt x="4159" y="2093"/>
                    <a:pt x="4094" y="2068"/>
                    <a:pt x="4029" y="2068"/>
                  </a:cubicBezTo>
                  <a:cubicBezTo>
                    <a:pt x="3968" y="2068"/>
                    <a:pt x="3906" y="2090"/>
                    <a:pt x="3857" y="2137"/>
                  </a:cubicBezTo>
                  <a:cubicBezTo>
                    <a:pt x="3438" y="2535"/>
                    <a:pt x="3005" y="2739"/>
                    <a:pt x="2570" y="2739"/>
                  </a:cubicBezTo>
                  <a:cubicBezTo>
                    <a:pt x="2469" y="2739"/>
                    <a:pt x="2368" y="2728"/>
                    <a:pt x="2266" y="2706"/>
                  </a:cubicBezTo>
                  <a:cubicBezTo>
                    <a:pt x="1452" y="2531"/>
                    <a:pt x="857" y="1727"/>
                    <a:pt x="597" y="1089"/>
                  </a:cubicBezTo>
                  <a:cubicBezTo>
                    <a:pt x="533" y="941"/>
                    <a:pt x="575" y="882"/>
                    <a:pt x="597" y="855"/>
                  </a:cubicBezTo>
                  <a:cubicBezTo>
                    <a:pt x="796" y="593"/>
                    <a:pt x="1587" y="499"/>
                    <a:pt x="2446" y="499"/>
                  </a:cubicBezTo>
                  <a:cubicBezTo>
                    <a:pt x="2962" y="499"/>
                    <a:pt x="3502" y="533"/>
                    <a:pt x="3953" y="585"/>
                  </a:cubicBezTo>
                  <a:cubicBezTo>
                    <a:pt x="3965" y="587"/>
                    <a:pt x="3977" y="587"/>
                    <a:pt x="3988" y="587"/>
                  </a:cubicBezTo>
                  <a:cubicBezTo>
                    <a:pt x="4110" y="587"/>
                    <a:pt x="4209" y="492"/>
                    <a:pt x="4223" y="366"/>
                  </a:cubicBezTo>
                  <a:cubicBezTo>
                    <a:pt x="4240" y="234"/>
                    <a:pt x="4144" y="111"/>
                    <a:pt x="4005" y="95"/>
                  </a:cubicBezTo>
                  <a:cubicBezTo>
                    <a:pt x="3776" y="67"/>
                    <a:pt x="3137" y="0"/>
                    <a:pt x="2440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70" name="Google Shape;841;p36">
              <a:extLst>
                <a:ext uri="{FF2B5EF4-FFF2-40B4-BE49-F238E27FC236}">
                  <a16:creationId xmlns:a16="http://schemas.microsoft.com/office/drawing/2014/main" id="{F030920D-5F51-4144-8C8F-06F3057B756D}"/>
                </a:ext>
              </a:extLst>
            </p:cNvPr>
            <p:cNvSpPr/>
            <p:nvPr/>
          </p:nvSpPr>
          <p:spPr>
            <a:xfrm>
              <a:off x="3884350" y="2143125"/>
              <a:ext cx="26900" cy="23850"/>
            </a:xfrm>
            <a:custGeom>
              <a:avLst/>
              <a:gdLst/>
              <a:ahLst/>
              <a:cxnLst/>
              <a:rect l="l" t="t" r="r" b="b"/>
              <a:pathLst>
                <a:path w="1076" h="954" extrusionOk="0">
                  <a:moveTo>
                    <a:pt x="539" y="1"/>
                  </a:moveTo>
                  <a:cubicBezTo>
                    <a:pt x="486" y="1"/>
                    <a:pt x="432" y="10"/>
                    <a:pt x="378" y="29"/>
                  </a:cubicBezTo>
                  <a:cubicBezTo>
                    <a:pt x="133" y="113"/>
                    <a:pt x="0" y="385"/>
                    <a:pt x="86" y="636"/>
                  </a:cubicBezTo>
                  <a:cubicBezTo>
                    <a:pt x="158" y="829"/>
                    <a:pt x="344" y="954"/>
                    <a:pt x="540" y="954"/>
                  </a:cubicBezTo>
                  <a:cubicBezTo>
                    <a:pt x="591" y="954"/>
                    <a:pt x="642" y="945"/>
                    <a:pt x="692" y="928"/>
                  </a:cubicBezTo>
                  <a:cubicBezTo>
                    <a:pt x="942" y="837"/>
                    <a:pt x="1075" y="567"/>
                    <a:pt x="985" y="321"/>
                  </a:cubicBezTo>
                  <a:cubicBezTo>
                    <a:pt x="917" y="125"/>
                    <a:pt x="736" y="1"/>
                    <a:pt x="539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71" name="Google Shape;842;p36">
              <a:extLst>
                <a:ext uri="{FF2B5EF4-FFF2-40B4-BE49-F238E27FC236}">
                  <a16:creationId xmlns:a16="http://schemas.microsoft.com/office/drawing/2014/main" id="{E1F31ADB-190C-FAA2-A274-1DB1629235DA}"/>
                </a:ext>
              </a:extLst>
            </p:cNvPr>
            <p:cNvSpPr/>
            <p:nvPr/>
          </p:nvSpPr>
          <p:spPr>
            <a:xfrm>
              <a:off x="3855750" y="2111375"/>
              <a:ext cx="41000" cy="32625"/>
            </a:xfrm>
            <a:custGeom>
              <a:avLst/>
              <a:gdLst/>
              <a:ahLst/>
              <a:cxnLst/>
              <a:rect l="l" t="t" r="r" b="b"/>
              <a:pathLst>
                <a:path w="1640" h="1305" extrusionOk="0">
                  <a:moveTo>
                    <a:pt x="1163" y="1"/>
                  </a:moveTo>
                  <a:cubicBezTo>
                    <a:pt x="400" y="1"/>
                    <a:pt x="85" y="646"/>
                    <a:pt x="22" y="1017"/>
                  </a:cubicBezTo>
                  <a:cubicBezTo>
                    <a:pt x="1" y="1150"/>
                    <a:pt x="91" y="1277"/>
                    <a:pt x="224" y="1304"/>
                  </a:cubicBezTo>
                  <a:lnTo>
                    <a:pt x="267" y="1304"/>
                  </a:lnTo>
                  <a:cubicBezTo>
                    <a:pt x="384" y="1304"/>
                    <a:pt x="491" y="1219"/>
                    <a:pt x="511" y="1103"/>
                  </a:cubicBezTo>
                  <a:cubicBezTo>
                    <a:pt x="531" y="995"/>
                    <a:pt x="644" y="498"/>
                    <a:pt x="1175" y="498"/>
                  </a:cubicBezTo>
                  <a:cubicBezTo>
                    <a:pt x="1225" y="498"/>
                    <a:pt x="1278" y="502"/>
                    <a:pt x="1336" y="512"/>
                  </a:cubicBezTo>
                  <a:cubicBezTo>
                    <a:pt x="1349" y="514"/>
                    <a:pt x="1362" y="515"/>
                    <a:pt x="1375" y="515"/>
                  </a:cubicBezTo>
                  <a:cubicBezTo>
                    <a:pt x="1493" y="515"/>
                    <a:pt x="1598" y="429"/>
                    <a:pt x="1618" y="305"/>
                  </a:cubicBezTo>
                  <a:cubicBezTo>
                    <a:pt x="1640" y="171"/>
                    <a:pt x="1549" y="43"/>
                    <a:pt x="1416" y="23"/>
                  </a:cubicBezTo>
                  <a:cubicBezTo>
                    <a:pt x="1327" y="8"/>
                    <a:pt x="1243" y="1"/>
                    <a:pt x="1163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72" name="Google Shape;843;p36">
              <a:extLst>
                <a:ext uri="{FF2B5EF4-FFF2-40B4-BE49-F238E27FC236}">
                  <a16:creationId xmlns:a16="http://schemas.microsoft.com/office/drawing/2014/main" id="{93CA3713-5BC1-9B3C-841E-2F478B663D64}"/>
                </a:ext>
              </a:extLst>
            </p:cNvPr>
            <p:cNvSpPr/>
            <p:nvPr/>
          </p:nvSpPr>
          <p:spPr>
            <a:xfrm>
              <a:off x="3939525" y="2140650"/>
              <a:ext cx="42050" cy="52925"/>
            </a:xfrm>
            <a:custGeom>
              <a:avLst/>
              <a:gdLst/>
              <a:ahLst/>
              <a:cxnLst/>
              <a:rect l="l" t="t" r="r" b="b"/>
              <a:pathLst>
                <a:path w="1682" h="2117" extrusionOk="0">
                  <a:moveTo>
                    <a:pt x="0" y="1"/>
                  </a:moveTo>
                  <a:lnTo>
                    <a:pt x="1267" y="2117"/>
                  </a:lnTo>
                  <a:cubicBezTo>
                    <a:pt x="1267" y="2117"/>
                    <a:pt x="1603" y="1846"/>
                    <a:pt x="1640" y="995"/>
                  </a:cubicBezTo>
                  <a:cubicBezTo>
                    <a:pt x="1682" y="144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73" name="Google Shape;844;p36">
              <a:extLst>
                <a:ext uri="{FF2B5EF4-FFF2-40B4-BE49-F238E27FC236}">
                  <a16:creationId xmlns:a16="http://schemas.microsoft.com/office/drawing/2014/main" id="{13272BB1-EDE0-F4E3-E315-6D76326E5636}"/>
                </a:ext>
              </a:extLst>
            </p:cNvPr>
            <p:cNvSpPr/>
            <p:nvPr/>
          </p:nvSpPr>
          <p:spPr>
            <a:xfrm>
              <a:off x="3933025" y="2134500"/>
              <a:ext cx="54925" cy="65225"/>
            </a:xfrm>
            <a:custGeom>
              <a:avLst/>
              <a:gdLst/>
              <a:ahLst/>
              <a:cxnLst/>
              <a:rect l="l" t="t" r="r" b="b"/>
              <a:pathLst>
                <a:path w="2197" h="2609" extrusionOk="0">
                  <a:moveTo>
                    <a:pt x="264" y="1"/>
                  </a:moveTo>
                  <a:cubicBezTo>
                    <a:pt x="143" y="1"/>
                    <a:pt x="26" y="98"/>
                    <a:pt x="12" y="230"/>
                  </a:cubicBezTo>
                  <a:cubicBezTo>
                    <a:pt x="0" y="363"/>
                    <a:pt x="101" y="485"/>
                    <a:pt x="240" y="497"/>
                  </a:cubicBezTo>
                  <a:cubicBezTo>
                    <a:pt x="543" y="522"/>
                    <a:pt x="1676" y="720"/>
                    <a:pt x="1654" y="1231"/>
                  </a:cubicBezTo>
                  <a:cubicBezTo>
                    <a:pt x="1623" y="1933"/>
                    <a:pt x="1372" y="2172"/>
                    <a:pt x="1372" y="2172"/>
                  </a:cubicBezTo>
                  <a:cubicBezTo>
                    <a:pt x="1266" y="2257"/>
                    <a:pt x="1250" y="2412"/>
                    <a:pt x="1335" y="2517"/>
                  </a:cubicBezTo>
                  <a:cubicBezTo>
                    <a:pt x="1384" y="2576"/>
                    <a:pt x="1458" y="2608"/>
                    <a:pt x="1527" y="2608"/>
                  </a:cubicBezTo>
                  <a:cubicBezTo>
                    <a:pt x="1580" y="2608"/>
                    <a:pt x="1639" y="2592"/>
                    <a:pt x="1681" y="2554"/>
                  </a:cubicBezTo>
                  <a:cubicBezTo>
                    <a:pt x="1723" y="2517"/>
                    <a:pt x="2106" y="2188"/>
                    <a:pt x="2150" y="1251"/>
                  </a:cubicBezTo>
                  <a:cubicBezTo>
                    <a:pt x="2197" y="193"/>
                    <a:pt x="479" y="18"/>
                    <a:pt x="282" y="1"/>
                  </a:cubicBezTo>
                  <a:cubicBezTo>
                    <a:pt x="276" y="1"/>
                    <a:pt x="270" y="1"/>
                    <a:pt x="264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74" name="Google Shape;845;p36">
              <a:extLst>
                <a:ext uri="{FF2B5EF4-FFF2-40B4-BE49-F238E27FC236}">
                  <a16:creationId xmlns:a16="http://schemas.microsoft.com/office/drawing/2014/main" id="{FA36FA89-9CF1-C2A6-84E4-069409CB0F4A}"/>
                </a:ext>
              </a:extLst>
            </p:cNvPr>
            <p:cNvSpPr/>
            <p:nvPr/>
          </p:nvSpPr>
          <p:spPr>
            <a:xfrm>
              <a:off x="3823200" y="2351800"/>
              <a:ext cx="101350" cy="102400"/>
            </a:xfrm>
            <a:custGeom>
              <a:avLst/>
              <a:gdLst/>
              <a:ahLst/>
              <a:cxnLst/>
              <a:rect l="l" t="t" r="r" b="b"/>
              <a:pathLst>
                <a:path w="4054" h="4096" extrusionOk="0">
                  <a:moveTo>
                    <a:pt x="4053" y="0"/>
                  </a:moveTo>
                  <a:cubicBezTo>
                    <a:pt x="4053" y="0"/>
                    <a:pt x="2681" y="155"/>
                    <a:pt x="2537" y="1139"/>
                  </a:cubicBezTo>
                  <a:cubicBezTo>
                    <a:pt x="2530" y="1187"/>
                    <a:pt x="2522" y="1238"/>
                    <a:pt x="2514" y="1290"/>
                  </a:cubicBezTo>
                  <a:lnTo>
                    <a:pt x="2514" y="1290"/>
                  </a:lnTo>
                  <a:lnTo>
                    <a:pt x="4053" y="0"/>
                  </a:lnTo>
                  <a:close/>
                  <a:moveTo>
                    <a:pt x="2514" y="1290"/>
                  </a:moveTo>
                  <a:lnTo>
                    <a:pt x="0" y="3394"/>
                  </a:lnTo>
                  <a:cubicBezTo>
                    <a:pt x="605" y="3940"/>
                    <a:pt x="1028" y="4095"/>
                    <a:pt x="1315" y="4095"/>
                  </a:cubicBezTo>
                  <a:cubicBezTo>
                    <a:pt x="1696" y="4095"/>
                    <a:pt x="1835" y="3819"/>
                    <a:pt x="1835" y="3819"/>
                  </a:cubicBezTo>
                  <a:cubicBezTo>
                    <a:pt x="1835" y="3819"/>
                    <a:pt x="2345" y="2290"/>
                    <a:pt x="2514" y="12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75" name="Google Shape;846;p36">
              <a:extLst>
                <a:ext uri="{FF2B5EF4-FFF2-40B4-BE49-F238E27FC236}">
                  <a16:creationId xmlns:a16="http://schemas.microsoft.com/office/drawing/2014/main" id="{59D462DA-306F-A57F-4ADF-753B2B60ACD3}"/>
                </a:ext>
              </a:extLst>
            </p:cNvPr>
            <p:cNvSpPr/>
            <p:nvPr/>
          </p:nvSpPr>
          <p:spPr>
            <a:xfrm>
              <a:off x="3816400" y="2345550"/>
              <a:ext cx="114650" cy="114775"/>
            </a:xfrm>
            <a:custGeom>
              <a:avLst/>
              <a:gdLst/>
              <a:ahLst/>
              <a:cxnLst/>
              <a:rect l="l" t="t" r="r" b="b"/>
              <a:pathLst>
                <a:path w="4586" h="4591" extrusionOk="0">
                  <a:moveTo>
                    <a:pt x="4315" y="0"/>
                  </a:moveTo>
                  <a:cubicBezTo>
                    <a:pt x="4308" y="0"/>
                    <a:pt x="4301" y="1"/>
                    <a:pt x="4294" y="1"/>
                  </a:cubicBezTo>
                  <a:cubicBezTo>
                    <a:pt x="4230" y="11"/>
                    <a:pt x="2735" y="193"/>
                    <a:pt x="2564" y="1357"/>
                  </a:cubicBezTo>
                  <a:cubicBezTo>
                    <a:pt x="2431" y="2304"/>
                    <a:pt x="1883" y="3952"/>
                    <a:pt x="1889" y="3952"/>
                  </a:cubicBezTo>
                  <a:cubicBezTo>
                    <a:pt x="1883" y="3963"/>
                    <a:pt x="1820" y="4064"/>
                    <a:pt x="1665" y="4091"/>
                  </a:cubicBezTo>
                  <a:cubicBezTo>
                    <a:pt x="1644" y="4095"/>
                    <a:pt x="1620" y="4097"/>
                    <a:pt x="1592" y="4097"/>
                  </a:cubicBezTo>
                  <a:cubicBezTo>
                    <a:pt x="1399" y="4097"/>
                    <a:pt x="1031" y="3993"/>
                    <a:pt x="437" y="3463"/>
                  </a:cubicBezTo>
                  <a:cubicBezTo>
                    <a:pt x="393" y="3418"/>
                    <a:pt x="334" y="3397"/>
                    <a:pt x="275" y="3397"/>
                  </a:cubicBezTo>
                  <a:cubicBezTo>
                    <a:pt x="208" y="3397"/>
                    <a:pt x="140" y="3425"/>
                    <a:pt x="91" y="3480"/>
                  </a:cubicBezTo>
                  <a:cubicBezTo>
                    <a:pt x="1" y="3581"/>
                    <a:pt x="6" y="3735"/>
                    <a:pt x="107" y="3831"/>
                  </a:cubicBezTo>
                  <a:cubicBezTo>
                    <a:pt x="671" y="4335"/>
                    <a:pt x="1166" y="4590"/>
                    <a:pt x="1586" y="4590"/>
                  </a:cubicBezTo>
                  <a:cubicBezTo>
                    <a:pt x="1650" y="4590"/>
                    <a:pt x="1709" y="4585"/>
                    <a:pt x="1766" y="4575"/>
                  </a:cubicBezTo>
                  <a:cubicBezTo>
                    <a:pt x="2155" y="4501"/>
                    <a:pt x="2309" y="4207"/>
                    <a:pt x="2340" y="4143"/>
                  </a:cubicBezTo>
                  <a:cubicBezTo>
                    <a:pt x="2362" y="4075"/>
                    <a:pt x="2910" y="2420"/>
                    <a:pt x="3054" y="1426"/>
                  </a:cubicBezTo>
                  <a:cubicBezTo>
                    <a:pt x="3165" y="639"/>
                    <a:pt x="4341" y="495"/>
                    <a:pt x="4351" y="495"/>
                  </a:cubicBezTo>
                  <a:cubicBezTo>
                    <a:pt x="4485" y="480"/>
                    <a:pt x="4586" y="357"/>
                    <a:pt x="4569" y="218"/>
                  </a:cubicBezTo>
                  <a:cubicBezTo>
                    <a:pt x="4555" y="93"/>
                    <a:pt x="4440" y="0"/>
                    <a:pt x="4315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76" name="Google Shape;847;p36">
              <a:extLst>
                <a:ext uri="{FF2B5EF4-FFF2-40B4-BE49-F238E27FC236}">
                  <a16:creationId xmlns:a16="http://schemas.microsoft.com/office/drawing/2014/main" id="{DACC5A0C-F11C-63D7-C7C4-1A770CEFABF7}"/>
                </a:ext>
              </a:extLst>
            </p:cNvPr>
            <p:cNvSpPr/>
            <p:nvPr/>
          </p:nvSpPr>
          <p:spPr>
            <a:xfrm>
              <a:off x="2963925" y="3132075"/>
              <a:ext cx="83650" cy="76600"/>
            </a:xfrm>
            <a:custGeom>
              <a:avLst/>
              <a:gdLst/>
              <a:ahLst/>
              <a:cxnLst/>
              <a:rect l="l" t="t" r="r" b="b"/>
              <a:pathLst>
                <a:path w="3346" h="3064" extrusionOk="0">
                  <a:moveTo>
                    <a:pt x="3345" y="0"/>
                  </a:moveTo>
                  <a:lnTo>
                    <a:pt x="1" y="953"/>
                  </a:lnTo>
                  <a:lnTo>
                    <a:pt x="48" y="3064"/>
                  </a:lnTo>
                  <a:lnTo>
                    <a:pt x="2878" y="2474"/>
                  </a:lnTo>
                  <a:lnTo>
                    <a:pt x="33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77" name="Google Shape;848;p36">
              <a:extLst>
                <a:ext uri="{FF2B5EF4-FFF2-40B4-BE49-F238E27FC236}">
                  <a16:creationId xmlns:a16="http://schemas.microsoft.com/office/drawing/2014/main" id="{4C47BC5F-4494-F224-D898-30BB36FB1D4B}"/>
                </a:ext>
              </a:extLst>
            </p:cNvPr>
            <p:cNvSpPr/>
            <p:nvPr/>
          </p:nvSpPr>
          <p:spPr>
            <a:xfrm>
              <a:off x="2957675" y="3123450"/>
              <a:ext cx="97875" cy="92825"/>
            </a:xfrm>
            <a:custGeom>
              <a:avLst/>
              <a:gdLst/>
              <a:ahLst/>
              <a:cxnLst/>
              <a:rect l="l" t="t" r="r" b="b"/>
              <a:pathLst>
                <a:path w="3915" h="3713" extrusionOk="0">
                  <a:moveTo>
                    <a:pt x="3283" y="691"/>
                  </a:moveTo>
                  <a:lnTo>
                    <a:pt x="2915" y="2611"/>
                  </a:lnTo>
                  <a:lnTo>
                    <a:pt x="538" y="3106"/>
                  </a:lnTo>
                  <a:lnTo>
                    <a:pt x="500" y="1484"/>
                  </a:lnTo>
                  <a:lnTo>
                    <a:pt x="3283" y="691"/>
                  </a:lnTo>
                  <a:close/>
                  <a:moveTo>
                    <a:pt x="3914" y="1"/>
                  </a:moveTo>
                  <a:lnTo>
                    <a:pt x="1" y="1111"/>
                  </a:lnTo>
                  <a:lnTo>
                    <a:pt x="59" y="3713"/>
                  </a:lnTo>
                  <a:lnTo>
                    <a:pt x="3340" y="3026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78" name="Google Shape;849;p36">
              <a:extLst>
                <a:ext uri="{FF2B5EF4-FFF2-40B4-BE49-F238E27FC236}">
                  <a16:creationId xmlns:a16="http://schemas.microsoft.com/office/drawing/2014/main" id="{0C2D03C1-E754-3FE9-177C-8BCF4E271344}"/>
                </a:ext>
              </a:extLst>
            </p:cNvPr>
            <p:cNvSpPr/>
            <p:nvPr/>
          </p:nvSpPr>
          <p:spPr>
            <a:xfrm>
              <a:off x="2963925" y="2380925"/>
              <a:ext cx="537600" cy="774975"/>
            </a:xfrm>
            <a:custGeom>
              <a:avLst/>
              <a:gdLst/>
              <a:ahLst/>
              <a:cxnLst/>
              <a:rect l="l" t="t" r="r" b="b"/>
              <a:pathLst>
                <a:path w="21504" h="30999" extrusionOk="0">
                  <a:moveTo>
                    <a:pt x="17968" y="1"/>
                  </a:moveTo>
                  <a:cubicBezTo>
                    <a:pt x="17968" y="1"/>
                    <a:pt x="12607" y="2910"/>
                    <a:pt x="9511" y="4235"/>
                  </a:cubicBezTo>
                  <a:cubicBezTo>
                    <a:pt x="6415" y="5564"/>
                    <a:pt x="441" y="8441"/>
                    <a:pt x="224" y="10431"/>
                  </a:cubicBezTo>
                  <a:cubicBezTo>
                    <a:pt x="1" y="12420"/>
                    <a:pt x="1" y="30999"/>
                    <a:pt x="1" y="30999"/>
                  </a:cubicBezTo>
                  <a:lnTo>
                    <a:pt x="3468" y="30755"/>
                  </a:lnTo>
                  <a:lnTo>
                    <a:pt x="7521" y="15297"/>
                  </a:lnTo>
                  <a:lnTo>
                    <a:pt x="19908" y="10649"/>
                  </a:lnTo>
                  <a:cubicBezTo>
                    <a:pt x="19908" y="10649"/>
                    <a:pt x="21504" y="5090"/>
                    <a:pt x="179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79" name="Google Shape;850;p36">
              <a:extLst>
                <a:ext uri="{FF2B5EF4-FFF2-40B4-BE49-F238E27FC236}">
                  <a16:creationId xmlns:a16="http://schemas.microsoft.com/office/drawing/2014/main" id="{D842204A-C10B-251E-A28A-81DD4093B7DB}"/>
                </a:ext>
              </a:extLst>
            </p:cNvPr>
            <p:cNvSpPr/>
            <p:nvPr/>
          </p:nvSpPr>
          <p:spPr>
            <a:xfrm>
              <a:off x="2957800" y="2372950"/>
              <a:ext cx="549475" cy="789625"/>
            </a:xfrm>
            <a:custGeom>
              <a:avLst/>
              <a:gdLst/>
              <a:ahLst/>
              <a:cxnLst/>
              <a:rect l="l" t="t" r="r" b="b"/>
              <a:pathLst>
                <a:path w="21979" h="31585" extrusionOk="0">
                  <a:moveTo>
                    <a:pt x="18133" y="644"/>
                  </a:moveTo>
                  <a:cubicBezTo>
                    <a:pt x="21127" y="5122"/>
                    <a:pt x="20143" y="9973"/>
                    <a:pt x="19947" y="10782"/>
                  </a:cubicBezTo>
                  <a:lnTo>
                    <a:pt x="7559" y="15430"/>
                  </a:lnTo>
                  <a:lnTo>
                    <a:pt x="3516" y="30839"/>
                  </a:lnTo>
                  <a:lnTo>
                    <a:pt x="490" y="31052"/>
                  </a:lnTo>
                  <a:cubicBezTo>
                    <a:pt x="495" y="28776"/>
                    <a:pt x="511" y="12601"/>
                    <a:pt x="713" y="10777"/>
                  </a:cubicBezTo>
                  <a:cubicBezTo>
                    <a:pt x="889" y="9170"/>
                    <a:pt x="5554" y="6628"/>
                    <a:pt x="9852" y="4782"/>
                  </a:cubicBezTo>
                  <a:cubicBezTo>
                    <a:pt x="12590" y="3612"/>
                    <a:pt x="17138" y="1181"/>
                    <a:pt x="18133" y="644"/>
                  </a:cubicBezTo>
                  <a:close/>
                  <a:moveTo>
                    <a:pt x="18287" y="0"/>
                  </a:moveTo>
                  <a:lnTo>
                    <a:pt x="18096" y="106"/>
                  </a:lnTo>
                  <a:cubicBezTo>
                    <a:pt x="18037" y="133"/>
                    <a:pt x="12707" y="3022"/>
                    <a:pt x="9660" y="4330"/>
                  </a:cubicBezTo>
                  <a:cubicBezTo>
                    <a:pt x="6904" y="5511"/>
                    <a:pt x="469" y="8494"/>
                    <a:pt x="219" y="10723"/>
                  </a:cubicBezTo>
                  <a:cubicBezTo>
                    <a:pt x="1" y="12702"/>
                    <a:pt x="1" y="30557"/>
                    <a:pt x="1" y="31318"/>
                  </a:cubicBezTo>
                  <a:lnTo>
                    <a:pt x="1" y="31584"/>
                  </a:lnTo>
                  <a:lnTo>
                    <a:pt x="3904" y="31307"/>
                  </a:lnTo>
                  <a:lnTo>
                    <a:pt x="7974" y="15803"/>
                  </a:lnTo>
                  <a:lnTo>
                    <a:pt x="20356" y="11160"/>
                  </a:lnTo>
                  <a:lnTo>
                    <a:pt x="20388" y="11037"/>
                  </a:lnTo>
                  <a:cubicBezTo>
                    <a:pt x="20404" y="10984"/>
                    <a:pt x="21979" y="5303"/>
                    <a:pt x="18415" y="182"/>
                  </a:cubicBezTo>
                  <a:lnTo>
                    <a:pt x="18287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80" name="Google Shape;851;p36">
              <a:extLst>
                <a:ext uri="{FF2B5EF4-FFF2-40B4-BE49-F238E27FC236}">
                  <a16:creationId xmlns:a16="http://schemas.microsoft.com/office/drawing/2014/main" id="{24C051FC-244E-DA22-549B-1EE7ED50243E}"/>
                </a:ext>
              </a:extLst>
            </p:cNvPr>
            <p:cNvSpPr/>
            <p:nvPr/>
          </p:nvSpPr>
          <p:spPr>
            <a:xfrm>
              <a:off x="3621975" y="2331250"/>
              <a:ext cx="289400" cy="172300"/>
            </a:xfrm>
            <a:custGeom>
              <a:avLst/>
              <a:gdLst/>
              <a:ahLst/>
              <a:cxnLst/>
              <a:rect l="l" t="t" r="r" b="b"/>
              <a:pathLst>
                <a:path w="11576" h="6892" extrusionOk="0">
                  <a:moveTo>
                    <a:pt x="2777" y="0"/>
                  </a:moveTo>
                  <a:cubicBezTo>
                    <a:pt x="1949" y="0"/>
                    <a:pt x="927" y="193"/>
                    <a:pt x="1" y="913"/>
                  </a:cubicBezTo>
                  <a:lnTo>
                    <a:pt x="5996" y="3918"/>
                  </a:lnTo>
                  <a:cubicBezTo>
                    <a:pt x="7262" y="4057"/>
                    <a:pt x="11575" y="6892"/>
                    <a:pt x="11575" y="6892"/>
                  </a:cubicBezTo>
                  <a:lnTo>
                    <a:pt x="10730" y="4779"/>
                  </a:lnTo>
                  <a:cubicBezTo>
                    <a:pt x="10448" y="2668"/>
                    <a:pt x="4422" y="254"/>
                    <a:pt x="4422" y="254"/>
                  </a:cubicBezTo>
                  <a:cubicBezTo>
                    <a:pt x="4422" y="254"/>
                    <a:pt x="3727" y="0"/>
                    <a:pt x="2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81" name="Google Shape;852;p36">
              <a:extLst>
                <a:ext uri="{FF2B5EF4-FFF2-40B4-BE49-F238E27FC236}">
                  <a16:creationId xmlns:a16="http://schemas.microsoft.com/office/drawing/2014/main" id="{4E0216B2-1EE4-1498-9C7A-071CF1435836}"/>
                </a:ext>
              </a:extLst>
            </p:cNvPr>
            <p:cNvSpPr/>
            <p:nvPr/>
          </p:nvSpPr>
          <p:spPr>
            <a:xfrm>
              <a:off x="3614975" y="2324950"/>
              <a:ext cx="309425" cy="194700"/>
            </a:xfrm>
            <a:custGeom>
              <a:avLst/>
              <a:gdLst/>
              <a:ahLst/>
              <a:cxnLst/>
              <a:rect l="l" t="t" r="r" b="b"/>
              <a:pathLst>
                <a:path w="12377" h="7788" extrusionOk="0">
                  <a:moveTo>
                    <a:pt x="3060" y="1"/>
                  </a:moveTo>
                  <a:cubicBezTo>
                    <a:pt x="2190" y="1"/>
                    <a:pt x="1113" y="206"/>
                    <a:pt x="128" y="973"/>
                  </a:cubicBezTo>
                  <a:cubicBezTo>
                    <a:pt x="21" y="1059"/>
                    <a:pt x="0" y="1213"/>
                    <a:pt x="84" y="1319"/>
                  </a:cubicBezTo>
                  <a:cubicBezTo>
                    <a:pt x="134" y="1381"/>
                    <a:pt x="207" y="1414"/>
                    <a:pt x="281" y="1414"/>
                  </a:cubicBezTo>
                  <a:cubicBezTo>
                    <a:pt x="333" y="1414"/>
                    <a:pt x="386" y="1397"/>
                    <a:pt x="430" y="1361"/>
                  </a:cubicBezTo>
                  <a:cubicBezTo>
                    <a:pt x="1303" y="683"/>
                    <a:pt x="2276" y="503"/>
                    <a:pt x="3064" y="503"/>
                  </a:cubicBezTo>
                  <a:cubicBezTo>
                    <a:pt x="3951" y="503"/>
                    <a:pt x="4603" y="732"/>
                    <a:pt x="4611" y="734"/>
                  </a:cubicBezTo>
                  <a:cubicBezTo>
                    <a:pt x="6249" y="1388"/>
                    <a:pt x="10547" y="3447"/>
                    <a:pt x="10765" y="5063"/>
                  </a:cubicBezTo>
                  <a:lnTo>
                    <a:pt x="11340" y="6521"/>
                  </a:lnTo>
                  <a:cubicBezTo>
                    <a:pt x="10068" y="5718"/>
                    <a:pt x="7318" y="4037"/>
                    <a:pt x="6302" y="3926"/>
                  </a:cubicBezTo>
                  <a:cubicBezTo>
                    <a:pt x="6292" y="3925"/>
                    <a:pt x="6282" y="3924"/>
                    <a:pt x="6271" y="3924"/>
                  </a:cubicBezTo>
                  <a:cubicBezTo>
                    <a:pt x="6147" y="3924"/>
                    <a:pt x="6041" y="4015"/>
                    <a:pt x="6032" y="4144"/>
                  </a:cubicBezTo>
                  <a:cubicBezTo>
                    <a:pt x="6015" y="4277"/>
                    <a:pt x="6111" y="4399"/>
                    <a:pt x="6249" y="4415"/>
                  </a:cubicBezTo>
                  <a:cubicBezTo>
                    <a:pt x="7238" y="4527"/>
                    <a:pt x="10532" y="6575"/>
                    <a:pt x="11717" y="7351"/>
                  </a:cubicBezTo>
                  <a:lnTo>
                    <a:pt x="12376" y="7787"/>
                  </a:lnTo>
                  <a:lnTo>
                    <a:pt x="11249" y="4967"/>
                  </a:lnTo>
                  <a:cubicBezTo>
                    <a:pt x="10898" y="2745"/>
                    <a:pt x="5048" y="372"/>
                    <a:pt x="4787" y="271"/>
                  </a:cubicBezTo>
                  <a:cubicBezTo>
                    <a:pt x="4733" y="252"/>
                    <a:pt x="4023" y="1"/>
                    <a:pt x="3060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82" name="Google Shape;853;p36">
              <a:extLst>
                <a:ext uri="{FF2B5EF4-FFF2-40B4-BE49-F238E27FC236}">
                  <a16:creationId xmlns:a16="http://schemas.microsoft.com/office/drawing/2014/main" id="{ADE37290-AD31-FD72-3F2B-E5311DE15EE0}"/>
                </a:ext>
              </a:extLst>
            </p:cNvPr>
            <p:cNvSpPr/>
            <p:nvPr/>
          </p:nvSpPr>
          <p:spPr>
            <a:xfrm>
              <a:off x="2964975" y="2216125"/>
              <a:ext cx="598800" cy="247125"/>
            </a:xfrm>
            <a:custGeom>
              <a:avLst/>
              <a:gdLst/>
              <a:ahLst/>
              <a:cxnLst/>
              <a:rect l="l" t="t" r="r" b="b"/>
              <a:pathLst>
                <a:path w="23952" h="9885" extrusionOk="0">
                  <a:moveTo>
                    <a:pt x="16388" y="0"/>
                  </a:moveTo>
                  <a:cubicBezTo>
                    <a:pt x="15044" y="0"/>
                    <a:pt x="13575" y="839"/>
                    <a:pt x="11979" y="2439"/>
                  </a:cubicBezTo>
                  <a:cubicBezTo>
                    <a:pt x="9457" y="4960"/>
                    <a:pt x="4410" y="5274"/>
                    <a:pt x="3469" y="5274"/>
                  </a:cubicBezTo>
                  <a:cubicBezTo>
                    <a:pt x="2522" y="5274"/>
                    <a:pt x="1" y="8108"/>
                    <a:pt x="1" y="8108"/>
                  </a:cubicBezTo>
                  <a:lnTo>
                    <a:pt x="4410" y="9683"/>
                  </a:lnTo>
                  <a:cubicBezTo>
                    <a:pt x="4410" y="9683"/>
                    <a:pt x="4880" y="9885"/>
                    <a:pt x="5666" y="9885"/>
                  </a:cubicBezTo>
                  <a:cubicBezTo>
                    <a:pt x="6582" y="9885"/>
                    <a:pt x="7928" y="9610"/>
                    <a:pt x="9457" y="8422"/>
                  </a:cubicBezTo>
                  <a:cubicBezTo>
                    <a:pt x="12293" y="6220"/>
                    <a:pt x="14181" y="3379"/>
                    <a:pt x="16388" y="3379"/>
                  </a:cubicBezTo>
                  <a:cubicBezTo>
                    <a:pt x="18596" y="3379"/>
                    <a:pt x="23639" y="8741"/>
                    <a:pt x="23639" y="8741"/>
                  </a:cubicBezTo>
                  <a:lnTo>
                    <a:pt x="23951" y="6220"/>
                  </a:lnTo>
                  <a:cubicBezTo>
                    <a:pt x="23951" y="6220"/>
                    <a:pt x="20489" y="2439"/>
                    <a:pt x="18596" y="858"/>
                  </a:cubicBezTo>
                  <a:cubicBezTo>
                    <a:pt x="17902" y="281"/>
                    <a:pt x="17166" y="0"/>
                    <a:pt x="163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83" name="Google Shape;854;p36">
              <a:extLst>
                <a:ext uri="{FF2B5EF4-FFF2-40B4-BE49-F238E27FC236}">
                  <a16:creationId xmlns:a16="http://schemas.microsoft.com/office/drawing/2014/main" id="{E643A70D-B5EC-303F-80CF-03F045BA45AC}"/>
                </a:ext>
              </a:extLst>
            </p:cNvPr>
            <p:cNvSpPr/>
            <p:nvPr/>
          </p:nvSpPr>
          <p:spPr>
            <a:xfrm>
              <a:off x="3251400" y="2369575"/>
              <a:ext cx="663700" cy="1019100"/>
            </a:xfrm>
            <a:custGeom>
              <a:avLst/>
              <a:gdLst/>
              <a:ahLst/>
              <a:cxnLst/>
              <a:rect l="l" t="t" r="r" b="b"/>
              <a:pathLst>
                <a:path w="26548" h="40764" extrusionOk="0">
                  <a:moveTo>
                    <a:pt x="8321" y="1"/>
                  </a:moveTo>
                  <a:cubicBezTo>
                    <a:pt x="7345" y="1"/>
                    <a:pt x="6654" y="129"/>
                    <a:pt x="6469" y="455"/>
                  </a:cubicBezTo>
                  <a:cubicBezTo>
                    <a:pt x="5581" y="2008"/>
                    <a:pt x="1554" y="16193"/>
                    <a:pt x="1108" y="22826"/>
                  </a:cubicBezTo>
                  <a:cubicBezTo>
                    <a:pt x="666" y="29464"/>
                    <a:pt x="1" y="39197"/>
                    <a:pt x="1" y="39197"/>
                  </a:cubicBezTo>
                  <a:cubicBezTo>
                    <a:pt x="1" y="39197"/>
                    <a:pt x="3336" y="40763"/>
                    <a:pt x="7420" y="40763"/>
                  </a:cubicBezTo>
                  <a:cubicBezTo>
                    <a:pt x="7673" y="40763"/>
                    <a:pt x="7928" y="40757"/>
                    <a:pt x="8186" y="40744"/>
                  </a:cubicBezTo>
                  <a:cubicBezTo>
                    <a:pt x="9766" y="40665"/>
                    <a:pt x="12074" y="39910"/>
                    <a:pt x="14389" y="38974"/>
                  </a:cubicBezTo>
                  <a:cubicBezTo>
                    <a:pt x="15697" y="38665"/>
                    <a:pt x="17293" y="38176"/>
                    <a:pt x="18585" y="37425"/>
                  </a:cubicBezTo>
                  <a:cubicBezTo>
                    <a:pt x="21239" y="35878"/>
                    <a:pt x="26548" y="34330"/>
                    <a:pt x="26548" y="34330"/>
                  </a:cubicBezTo>
                  <a:lnTo>
                    <a:pt x="25441" y="32559"/>
                  </a:lnTo>
                  <a:lnTo>
                    <a:pt x="22643" y="30161"/>
                  </a:lnTo>
                  <a:cubicBezTo>
                    <a:pt x="22809" y="28023"/>
                    <a:pt x="23261" y="25203"/>
                    <a:pt x="24334" y="21724"/>
                  </a:cubicBezTo>
                  <a:cubicBezTo>
                    <a:pt x="25473" y="18017"/>
                    <a:pt x="26084" y="15331"/>
                    <a:pt x="26408" y="13475"/>
                  </a:cubicBezTo>
                  <a:lnTo>
                    <a:pt x="19686" y="1817"/>
                  </a:lnTo>
                  <a:cubicBezTo>
                    <a:pt x="19686" y="1817"/>
                    <a:pt x="11990" y="1"/>
                    <a:pt x="83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84" name="Google Shape;855;p36">
              <a:extLst>
                <a:ext uri="{FF2B5EF4-FFF2-40B4-BE49-F238E27FC236}">
                  <a16:creationId xmlns:a16="http://schemas.microsoft.com/office/drawing/2014/main" id="{92E3B764-F55E-22F8-3113-86A18107FD6B}"/>
                </a:ext>
              </a:extLst>
            </p:cNvPr>
            <p:cNvSpPr/>
            <p:nvPr/>
          </p:nvSpPr>
          <p:spPr>
            <a:xfrm>
              <a:off x="3245025" y="2363875"/>
              <a:ext cx="679650" cy="1031000"/>
            </a:xfrm>
            <a:custGeom>
              <a:avLst/>
              <a:gdLst/>
              <a:ahLst/>
              <a:cxnLst/>
              <a:rect l="l" t="t" r="r" b="b"/>
              <a:pathLst>
                <a:path w="27186" h="41240" extrusionOk="0">
                  <a:moveTo>
                    <a:pt x="8691" y="0"/>
                  </a:moveTo>
                  <a:cubicBezTo>
                    <a:pt x="7557" y="0"/>
                    <a:pt x="6737" y="157"/>
                    <a:pt x="6506" y="560"/>
                  </a:cubicBezTo>
                  <a:cubicBezTo>
                    <a:pt x="5649" y="2065"/>
                    <a:pt x="1564" y="16342"/>
                    <a:pt x="1117" y="23037"/>
                  </a:cubicBezTo>
                  <a:cubicBezTo>
                    <a:pt x="676" y="29675"/>
                    <a:pt x="11" y="39409"/>
                    <a:pt x="11" y="39409"/>
                  </a:cubicBezTo>
                  <a:lnTo>
                    <a:pt x="0" y="39575"/>
                  </a:lnTo>
                  <a:lnTo>
                    <a:pt x="155" y="39649"/>
                  </a:lnTo>
                  <a:cubicBezTo>
                    <a:pt x="298" y="39718"/>
                    <a:pt x="3585" y="41239"/>
                    <a:pt x="7660" y="41239"/>
                  </a:cubicBezTo>
                  <a:cubicBezTo>
                    <a:pt x="7920" y="41239"/>
                    <a:pt x="8186" y="41234"/>
                    <a:pt x="8452" y="41218"/>
                  </a:cubicBezTo>
                  <a:cubicBezTo>
                    <a:pt x="9862" y="41149"/>
                    <a:pt x="11978" y="40547"/>
                    <a:pt x="14702" y="39441"/>
                  </a:cubicBezTo>
                  <a:cubicBezTo>
                    <a:pt x="16436" y="39037"/>
                    <a:pt x="17867" y="38505"/>
                    <a:pt x="18962" y="37867"/>
                  </a:cubicBezTo>
                  <a:cubicBezTo>
                    <a:pt x="21557" y="36351"/>
                    <a:pt x="26818" y="34808"/>
                    <a:pt x="26872" y="34793"/>
                  </a:cubicBezTo>
                  <a:lnTo>
                    <a:pt x="27186" y="34702"/>
                  </a:lnTo>
                  <a:lnTo>
                    <a:pt x="25904" y="32660"/>
                  </a:lnTo>
                  <a:lnTo>
                    <a:pt x="23153" y="30288"/>
                  </a:lnTo>
                  <a:cubicBezTo>
                    <a:pt x="23366" y="27723"/>
                    <a:pt x="23925" y="24942"/>
                    <a:pt x="24824" y="22022"/>
                  </a:cubicBezTo>
                  <a:cubicBezTo>
                    <a:pt x="25797" y="18851"/>
                    <a:pt x="26499" y="16070"/>
                    <a:pt x="26903" y="13745"/>
                  </a:cubicBezTo>
                  <a:cubicBezTo>
                    <a:pt x="26930" y="13613"/>
                    <a:pt x="26840" y="13485"/>
                    <a:pt x="26707" y="13458"/>
                  </a:cubicBezTo>
                  <a:cubicBezTo>
                    <a:pt x="26694" y="13456"/>
                    <a:pt x="26680" y="13455"/>
                    <a:pt x="26667" y="13455"/>
                  </a:cubicBezTo>
                  <a:cubicBezTo>
                    <a:pt x="26544" y="13455"/>
                    <a:pt x="26438" y="13540"/>
                    <a:pt x="26420" y="13661"/>
                  </a:cubicBezTo>
                  <a:cubicBezTo>
                    <a:pt x="26015" y="15964"/>
                    <a:pt x="25323" y="18729"/>
                    <a:pt x="24350" y="21878"/>
                  </a:cubicBezTo>
                  <a:cubicBezTo>
                    <a:pt x="23430" y="24878"/>
                    <a:pt x="22856" y="27740"/>
                    <a:pt x="22654" y="30372"/>
                  </a:cubicBezTo>
                  <a:lnTo>
                    <a:pt x="22642" y="30495"/>
                  </a:lnTo>
                  <a:lnTo>
                    <a:pt x="25504" y="32952"/>
                  </a:lnTo>
                  <a:lnTo>
                    <a:pt x="26420" y="34415"/>
                  </a:lnTo>
                  <a:cubicBezTo>
                    <a:pt x="25234" y="34771"/>
                    <a:pt x="21021" y="36096"/>
                    <a:pt x="18712" y="37442"/>
                  </a:cubicBezTo>
                  <a:cubicBezTo>
                    <a:pt x="17664" y="38053"/>
                    <a:pt x="16276" y="38564"/>
                    <a:pt x="14553" y="38973"/>
                  </a:cubicBezTo>
                  <a:cubicBezTo>
                    <a:pt x="11845" y="40069"/>
                    <a:pt x="9781" y="40660"/>
                    <a:pt x="8431" y="40724"/>
                  </a:cubicBezTo>
                  <a:cubicBezTo>
                    <a:pt x="8171" y="40737"/>
                    <a:pt x="7914" y="40743"/>
                    <a:pt x="7660" y="40743"/>
                  </a:cubicBezTo>
                  <a:cubicBezTo>
                    <a:pt x="4173" y="40743"/>
                    <a:pt x="1210" y="39563"/>
                    <a:pt x="516" y="39266"/>
                  </a:cubicBezTo>
                  <a:cubicBezTo>
                    <a:pt x="607" y="37936"/>
                    <a:pt x="1203" y="29191"/>
                    <a:pt x="1611" y="23075"/>
                  </a:cubicBezTo>
                  <a:cubicBezTo>
                    <a:pt x="2053" y="16426"/>
                    <a:pt x="6086" y="2294"/>
                    <a:pt x="6936" y="805"/>
                  </a:cubicBezTo>
                  <a:cubicBezTo>
                    <a:pt x="7072" y="566"/>
                    <a:pt x="7632" y="465"/>
                    <a:pt x="8473" y="465"/>
                  </a:cubicBezTo>
                  <a:cubicBezTo>
                    <a:pt x="11007" y="465"/>
                    <a:pt x="16098" y="1389"/>
                    <a:pt x="19888" y="2283"/>
                  </a:cubicBezTo>
                  <a:cubicBezTo>
                    <a:pt x="19907" y="2288"/>
                    <a:pt x="19925" y="2290"/>
                    <a:pt x="19944" y="2290"/>
                  </a:cubicBezTo>
                  <a:cubicBezTo>
                    <a:pt x="20056" y="2290"/>
                    <a:pt x="20158" y="2212"/>
                    <a:pt x="20185" y="2102"/>
                  </a:cubicBezTo>
                  <a:cubicBezTo>
                    <a:pt x="20217" y="1969"/>
                    <a:pt x="20133" y="1837"/>
                    <a:pt x="20000" y="1805"/>
                  </a:cubicBezTo>
                  <a:cubicBezTo>
                    <a:pt x="18428" y="1433"/>
                    <a:pt x="12122" y="0"/>
                    <a:pt x="8691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85" name="Google Shape;856;p36">
              <a:extLst>
                <a:ext uri="{FF2B5EF4-FFF2-40B4-BE49-F238E27FC236}">
                  <a16:creationId xmlns:a16="http://schemas.microsoft.com/office/drawing/2014/main" id="{05B631D9-1155-72B6-6D86-6F0DB505DF9E}"/>
                </a:ext>
              </a:extLst>
            </p:cNvPr>
            <p:cNvSpPr/>
            <p:nvPr/>
          </p:nvSpPr>
          <p:spPr>
            <a:xfrm>
              <a:off x="3823200" y="2482375"/>
              <a:ext cx="683475" cy="416250"/>
            </a:xfrm>
            <a:custGeom>
              <a:avLst/>
              <a:gdLst/>
              <a:ahLst/>
              <a:cxnLst/>
              <a:rect l="l" t="t" r="r" b="b"/>
              <a:pathLst>
                <a:path w="27339" h="16650" extrusionOk="0">
                  <a:moveTo>
                    <a:pt x="24945" y="1"/>
                  </a:moveTo>
                  <a:lnTo>
                    <a:pt x="13537" y="8335"/>
                  </a:lnTo>
                  <a:lnTo>
                    <a:pt x="7191" y="4230"/>
                  </a:lnTo>
                  <a:lnTo>
                    <a:pt x="1973" y="145"/>
                  </a:lnTo>
                  <a:lnTo>
                    <a:pt x="0" y="9585"/>
                  </a:lnTo>
                  <a:cubicBezTo>
                    <a:pt x="0" y="9585"/>
                    <a:pt x="12535" y="16650"/>
                    <a:pt x="14385" y="16650"/>
                  </a:cubicBezTo>
                  <a:cubicBezTo>
                    <a:pt x="14437" y="16650"/>
                    <a:pt x="14480" y="16644"/>
                    <a:pt x="14515" y="16633"/>
                  </a:cubicBezTo>
                  <a:cubicBezTo>
                    <a:pt x="15786" y="16207"/>
                    <a:pt x="27339" y="2819"/>
                    <a:pt x="27339" y="2819"/>
                  </a:cubicBezTo>
                  <a:lnTo>
                    <a:pt x="249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86" name="Google Shape;857;p36">
              <a:extLst>
                <a:ext uri="{FF2B5EF4-FFF2-40B4-BE49-F238E27FC236}">
                  <a16:creationId xmlns:a16="http://schemas.microsoft.com/office/drawing/2014/main" id="{E618E62F-75B0-169D-0661-E16E3E33A720}"/>
                </a:ext>
              </a:extLst>
            </p:cNvPr>
            <p:cNvSpPr/>
            <p:nvPr/>
          </p:nvSpPr>
          <p:spPr>
            <a:xfrm>
              <a:off x="3816150" y="2474150"/>
              <a:ext cx="698800" cy="430425"/>
            </a:xfrm>
            <a:custGeom>
              <a:avLst/>
              <a:gdLst/>
              <a:ahLst/>
              <a:cxnLst/>
              <a:rect l="l" t="t" r="r" b="b"/>
              <a:pathLst>
                <a:path w="27952" h="17217" extrusionOk="0">
                  <a:moveTo>
                    <a:pt x="25271" y="0"/>
                  </a:moveTo>
                  <a:lnTo>
                    <a:pt x="13807" y="8367"/>
                  </a:lnTo>
                  <a:lnTo>
                    <a:pt x="7623" y="4367"/>
                  </a:lnTo>
                  <a:lnTo>
                    <a:pt x="2409" y="276"/>
                  </a:lnTo>
                  <a:cubicBezTo>
                    <a:pt x="2365" y="243"/>
                    <a:pt x="2311" y="226"/>
                    <a:pt x="2258" y="226"/>
                  </a:cubicBezTo>
                  <a:cubicBezTo>
                    <a:pt x="2185" y="226"/>
                    <a:pt x="2113" y="257"/>
                    <a:pt x="2063" y="319"/>
                  </a:cubicBezTo>
                  <a:cubicBezTo>
                    <a:pt x="1979" y="430"/>
                    <a:pt x="1999" y="585"/>
                    <a:pt x="2107" y="670"/>
                  </a:cubicBezTo>
                  <a:lnTo>
                    <a:pt x="7335" y="4766"/>
                  </a:lnTo>
                  <a:lnTo>
                    <a:pt x="13824" y="8963"/>
                  </a:lnTo>
                  <a:lnTo>
                    <a:pt x="25190" y="665"/>
                  </a:lnTo>
                  <a:lnTo>
                    <a:pt x="27297" y="3148"/>
                  </a:lnTo>
                  <a:cubicBezTo>
                    <a:pt x="22669" y="8510"/>
                    <a:pt x="15595" y="16436"/>
                    <a:pt x="14723" y="16728"/>
                  </a:cubicBezTo>
                  <a:cubicBezTo>
                    <a:pt x="14699" y="16735"/>
                    <a:pt x="14670" y="16739"/>
                    <a:pt x="14634" y="16739"/>
                  </a:cubicBezTo>
                  <a:cubicBezTo>
                    <a:pt x="13522" y="16739"/>
                    <a:pt x="6574" y="13180"/>
                    <a:pt x="404" y="9702"/>
                  </a:cubicBezTo>
                  <a:cubicBezTo>
                    <a:pt x="366" y="9679"/>
                    <a:pt x="324" y="9669"/>
                    <a:pt x="283" y="9669"/>
                  </a:cubicBezTo>
                  <a:cubicBezTo>
                    <a:pt x="198" y="9669"/>
                    <a:pt x="116" y="9714"/>
                    <a:pt x="69" y="9793"/>
                  </a:cubicBezTo>
                  <a:cubicBezTo>
                    <a:pt x="0" y="9914"/>
                    <a:pt x="43" y="10063"/>
                    <a:pt x="165" y="10132"/>
                  </a:cubicBezTo>
                  <a:cubicBezTo>
                    <a:pt x="2313" y="11345"/>
                    <a:pt x="12830" y="17217"/>
                    <a:pt x="14712" y="17217"/>
                  </a:cubicBezTo>
                  <a:cubicBezTo>
                    <a:pt x="14776" y="17217"/>
                    <a:pt x="14835" y="17212"/>
                    <a:pt x="14877" y="17196"/>
                  </a:cubicBezTo>
                  <a:cubicBezTo>
                    <a:pt x="16175" y="16765"/>
                    <a:pt x="26621" y="4686"/>
                    <a:pt x="27812" y="3314"/>
                  </a:cubicBezTo>
                  <a:lnTo>
                    <a:pt x="27951" y="3155"/>
                  </a:lnTo>
                  <a:lnTo>
                    <a:pt x="25271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87" name="Google Shape;858;p36">
              <a:extLst>
                <a:ext uri="{FF2B5EF4-FFF2-40B4-BE49-F238E27FC236}">
                  <a16:creationId xmlns:a16="http://schemas.microsoft.com/office/drawing/2014/main" id="{A510BA6C-3DB2-C1A9-69D1-258B55569966}"/>
                </a:ext>
              </a:extLst>
            </p:cNvPr>
            <p:cNvSpPr/>
            <p:nvPr/>
          </p:nvSpPr>
          <p:spPr>
            <a:xfrm>
              <a:off x="4524625" y="2343075"/>
              <a:ext cx="41375" cy="69250"/>
            </a:xfrm>
            <a:custGeom>
              <a:avLst/>
              <a:gdLst/>
              <a:ahLst/>
              <a:cxnLst/>
              <a:rect l="l" t="t" r="r" b="b"/>
              <a:pathLst>
                <a:path w="1655" h="2770" extrusionOk="0">
                  <a:moveTo>
                    <a:pt x="1499" y="0"/>
                  </a:moveTo>
                  <a:cubicBezTo>
                    <a:pt x="1195" y="0"/>
                    <a:pt x="0" y="2769"/>
                    <a:pt x="0" y="2769"/>
                  </a:cubicBezTo>
                  <a:lnTo>
                    <a:pt x="1468" y="2035"/>
                  </a:lnTo>
                  <a:cubicBezTo>
                    <a:pt x="1468" y="2035"/>
                    <a:pt x="1655" y="839"/>
                    <a:pt x="1564" y="105"/>
                  </a:cubicBezTo>
                  <a:cubicBezTo>
                    <a:pt x="1555" y="33"/>
                    <a:pt x="1532" y="0"/>
                    <a:pt x="14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88" name="Google Shape;859;p36">
              <a:extLst>
                <a:ext uri="{FF2B5EF4-FFF2-40B4-BE49-F238E27FC236}">
                  <a16:creationId xmlns:a16="http://schemas.microsoft.com/office/drawing/2014/main" id="{E51E7587-BAFB-F60F-AF57-F0A308D9C349}"/>
                </a:ext>
              </a:extLst>
            </p:cNvPr>
            <p:cNvSpPr/>
            <p:nvPr/>
          </p:nvSpPr>
          <p:spPr>
            <a:xfrm>
              <a:off x="4519300" y="2338400"/>
              <a:ext cx="51325" cy="78575"/>
            </a:xfrm>
            <a:custGeom>
              <a:avLst/>
              <a:gdLst/>
              <a:ahLst/>
              <a:cxnLst/>
              <a:rect l="l" t="t" r="r" b="b"/>
              <a:pathLst>
                <a:path w="2053" h="3143" extrusionOk="0">
                  <a:moveTo>
                    <a:pt x="1702" y="1"/>
                  </a:moveTo>
                  <a:cubicBezTo>
                    <a:pt x="1544" y="1"/>
                    <a:pt x="1197" y="212"/>
                    <a:pt x="42" y="2882"/>
                  </a:cubicBezTo>
                  <a:cubicBezTo>
                    <a:pt x="0" y="2978"/>
                    <a:pt x="42" y="3084"/>
                    <a:pt x="138" y="3127"/>
                  </a:cubicBezTo>
                  <a:cubicBezTo>
                    <a:pt x="160" y="3138"/>
                    <a:pt x="187" y="3143"/>
                    <a:pt x="213" y="3143"/>
                  </a:cubicBezTo>
                  <a:cubicBezTo>
                    <a:pt x="282" y="3143"/>
                    <a:pt x="351" y="3101"/>
                    <a:pt x="383" y="3032"/>
                  </a:cubicBezTo>
                  <a:cubicBezTo>
                    <a:pt x="798" y="2063"/>
                    <a:pt x="1325" y="983"/>
                    <a:pt x="1613" y="548"/>
                  </a:cubicBezTo>
                  <a:lnTo>
                    <a:pt x="1613" y="548"/>
                  </a:lnTo>
                  <a:cubicBezTo>
                    <a:pt x="1644" y="1245"/>
                    <a:pt x="1500" y="2180"/>
                    <a:pt x="1500" y="2190"/>
                  </a:cubicBezTo>
                  <a:cubicBezTo>
                    <a:pt x="1485" y="2291"/>
                    <a:pt x="1554" y="2387"/>
                    <a:pt x="1655" y="2404"/>
                  </a:cubicBezTo>
                  <a:cubicBezTo>
                    <a:pt x="1664" y="2405"/>
                    <a:pt x="1674" y="2406"/>
                    <a:pt x="1683" y="2406"/>
                  </a:cubicBezTo>
                  <a:cubicBezTo>
                    <a:pt x="1773" y="2406"/>
                    <a:pt x="1853" y="2341"/>
                    <a:pt x="1868" y="2249"/>
                  </a:cubicBezTo>
                  <a:cubicBezTo>
                    <a:pt x="1873" y="2202"/>
                    <a:pt x="2053" y="1021"/>
                    <a:pt x="1957" y="265"/>
                  </a:cubicBezTo>
                  <a:cubicBezTo>
                    <a:pt x="1932" y="52"/>
                    <a:pt x="1798" y="10"/>
                    <a:pt x="1745" y="5"/>
                  </a:cubicBezTo>
                  <a:cubicBezTo>
                    <a:pt x="1733" y="3"/>
                    <a:pt x="1718" y="1"/>
                    <a:pt x="1702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89" name="Google Shape;860;p36">
              <a:extLst>
                <a:ext uri="{FF2B5EF4-FFF2-40B4-BE49-F238E27FC236}">
                  <a16:creationId xmlns:a16="http://schemas.microsoft.com/office/drawing/2014/main" id="{AFF6B371-5C47-E394-285F-EF2C2DC8853F}"/>
                </a:ext>
              </a:extLst>
            </p:cNvPr>
            <p:cNvSpPr/>
            <p:nvPr/>
          </p:nvSpPr>
          <p:spPr>
            <a:xfrm>
              <a:off x="4446825" y="2453650"/>
              <a:ext cx="80100" cy="78225"/>
            </a:xfrm>
            <a:custGeom>
              <a:avLst/>
              <a:gdLst/>
              <a:ahLst/>
              <a:cxnLst/>
              <a:rect l="l" t="t" r="r" b="b"/>
              <a:pathLst>
                <a:path w="3204" h="3129" extrusionOk="0">
                  <a:moveTo>
                    <a:pt x="1729" y="1"/>
                  </a:moveTo>
                  <a:lnTo>
                    <a:pt x="0" y="1150"/>
                  </a:lnTo>
                  <a:lnTo>
                    <a:pt x="1824" y="3128"/>
                  </a:lnTo>
                  <a:lnTo>
                    <a:pt x="3203" y="1655"/>
                  </a:lnTo>
                  <a:lnTo>
                    <a:pt x="17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90" name="Google Shape;861;p36">
              <a:extLst>
                <a:ext uri="{FF2B5EF4-FFF2-40B4-BE49-F238E27FC236}">
                  <a16:creationId xmlns:a16="http://schemas.microsoft.com/office/drawing/2014/main" id="{E0D18203-4B52-D36B-CC82-070371AF34DA}"/>
                </a:ext>
              </a:extLst>
            </p:cNvPr>
            <p:cNvSpPr/>
            <p:nvPr/>
          </p:nvSpPr>
          <p:spPr>
            <a:xfrm>
              <a:off x="4437375" y="2445550"/>
              <a:ext cx="97900" cy="95350"/>
            </a:xfrm>
            <a:custGeom>
              <a:avLst/>
              <a:gdLst/>
              <a:ahLst/>
              <a:cxnLst/>
              <a:rect l="l" t="t" r="r" b="b"/>
              <a:pathLst>
                <a:path w="3916" h="3814" extrusionOk="0">
                  <a:moveTo>
                    <a:pt x="2070" y="649"/>
                  </a:moveTo>
                  <a:lnTo>
                    <a:pt x="3245" y="1974"/>
                  </a:lnTo>
                  <a:lnTo>
                    <a:pt x="2202" y="3086"/>
                  </a:lnTo>
                  <a:lnTo>
                    <a:pt x="756" y="1522"/>
                  </a:lnTo>
                  <a:lnTo>
                    <a:pt x="2070" y="649"/>
                  </a:lnTo>
                  <a:close/>
                  <a:moveTo>
                    <a:pt x="2150" y="1"/>
                  </a:moveTo>
                  <a:lnTo>
                    <a:pt x="0" y="1432"/>
                  </a:lnTo>
                  <a:lnTo>
                    <a:pt x="2197" y="3814"/>
                  </a:lnTo>
                  <a:lnTo>
                    <a:pt x="3916" y="1984"/>
                  </a:lnTo>
                  <a:lnTo>
                    <a:pt x="2150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91" name="Google Shape;862;p36">
              <a:extLst>
                <a:ext uri="{FF2B5EF4-FFF2-40B4-BE49-F238E27FC236}">
                  <a16:creationId xmlns:a16="http://schemas.microsoft.com/office/drawing/2014/main" id="{02F71AF3-4A14-D0A4-521E-F1689A7F8CC9}"/>
                </a:ext>
              </a:extLst>
            </p:cNvPr>
            <p:cNvSpPr/>
            <p:nvPr/>
          </p:nvSpPr>
          <p:spPr>
            <a:xfrm>
              <a:off x="4490025" y="2337575"/>
              <a:ext cx="195375" cy="116100"/>
            </a:xfrm>
            <a:custGeom>
              <a:avLst/>
              <a:gdLst/>
              <a:ahLst/>
              <a:cxnLst/>
              <a:rect l="l" t="t" r="r" b="b"/>
              <a:pathLst>
                <a:path w="7815" h="4644" extrusionOk="0">
                  <a:moveTo>
                    <a:pt x="7531" y="1"/>
                  </a:moveTo>
                  <a:cubicBezTo>
                    <a:pt x="7102" y="1"/>
                    <a:pt x="6346" y="505"/>
                    <a:pt x="6346" y="505"/>
                  </a:cubicBezTo>
                  <a:lnTo>
                    <a:pt x="1564" y="2714"/>
                  </a:lnTo>
                  <a:lnTo>
                    <a:pt x="1" y="4644"/>
                  </a:lnTo>
                  <a:lnTo>
                    <a:pt x="7814" y="229"/>
                  </a:lnTo>
                  <a:cubicBezTo>
                    <a:pt x="7791" y="63"/>
                    <a:pt x="7681" y="1"/>
                    <a:pt x="7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92" name="Google Shape;863;p36">
              <a:extLst>
                <a:ext uri="{FF2B5EF4-FFF2-40B4-BE49-F238E27FC236}">
                  <a16:creationId xmlns:a16="http://schemas.microsoft.com/office/drawing/2014/main" id="{9C7BB09E-651D-5FDC-F016-EF27F30D50A4}"/>
                </a:ext>
              </a:extLst>
            </p:cNvPr>
            <p:cNvSpPr/>
            <p:nvPr/>
          </p:nvSpPr>
          <p:spPr>
            <a:xfrm>
              <a:off x="4484850" y="2333025"/>
              <a:ext cx="205625" cy="125325"/>
            </a:xfrm>
            <a:custGeom>
              <a:avLst/>
              <a:gdLst/>
              <a:ahLst/>
              <a:cxnLst/>
              <a:rect l="l" t="t" r="r" b="b"/>
              <a:pathLst>
                <a:path w="8225" h="5013" extrusionOk="0">
                  <a:moveTo>
                    <a:pt x="7737" y="0"/>
                  </a:moveTo>
                  <a:cubicBezTo>
                    <a:pt x="7288" y="0"/>
                    <a:pt x="6663" y="392"/>
                    <a:pt x="6474" y="523"/>
                  </a:cubicBezTo>
                  <a:lnTo>
                    <a:pt x="1697" y="2725"/>
                  </a:lnTo>
                  <a:cubicBezTo>
                    <a:pt x="1671" y="2741"/>
                    <a:pt x="1650" y="2756"/>
                    <a:pt x="1628" y="2778"/>
                  </a:cubicBezTo>
                  <a:lnTo>
                    <a:pt x="65" y="4708"/>
                  </a:lnTo>
                  <a:cubicBezTo>
                    <a:pt x="1" y="4789"/>
                    <a:pt x="16" y="4906"/>
                    <a:pt x="97" y="4970"/>
                  </a:cubicBezTo>
                  <a:cubicBezTo>
                    <a:pt x="129" y="4996"/>
                    <a:pt x="171" y="5012"/>
                    <a:pt x="208" y="5012"/>
                  </a:cubicBezTo>
                  <a:cubicBezTo>
                    <a:pt x="266" y="5012"/>
                    <a:pt x="320" y="4985"/>
                    <a:pt x="352" y="4943"/>
                  </a:cubicBezTo>
                  <a:lnTo>
                    <a:pt x="1889" y="3044"/>
                  </a:lnTo>
                  <a:lnTo>
                    <a:pt x="6654" y="842"/>
                  </a:lnTo>
                  <a:cubicBezTo>
                    <a:pt x="7032" y="592"/>
                    <a:pt x="7522" y="368"/>
                    <a:pt x="7740" y="368"/>
                  </a:cubicBezTo>
                  <a:cubicBezTo>
                    <a:pt x="7768" y="368"/>
                    <a:pt x="7791" y="372"/>
                    <a:pt x="7809" y="380"/>
                  </a:cubicBezTo>
                  <a:cubicBezTo>
                    <a:pt x="7820" y="385"/>
                    <a:pt x="7835" y="390"/>
                    <a:pt x="7841" y="438"/>
                  </a:cubicBezTo>
                  <a:cubicBezTo>
                    <a:pt x="7855" y="530"/>
                    <a:pt x="7932" y="600"/>
                    <a:pt x="8022" y="600"/>
                  </a:cubicBezTo>
                  <a:cubicBezTo>
                    <a:pt x="8030" y="600"/>
                    <a:pt x="8039" y="599"/>
                    <a:pt x="8048" y="598"/>
                  </a:cubicBezTo>
                  <a:cubicBezTo>
                    <a:pt x="8149" y="581"/>
                    <a:pt x="8224" y="491"/>
                    <a:pt x="8208" y="390"/>
                  </a:cubicBezTo>
                  <a:cubicBezTo>
                    <a:pt x="8186" y="225"/>
                    <a:pt x="8097" y="103"/>
                    <a:pt x="7963" y="44"/>
                  </a:cubicBezTo>
                  <a:cubicBezTo>
                    <a:pt x="7896" y="13"/>
                    <a:pt x="7819" y="0"/>
                    <a:pt x="7737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93" name="Google Shape;864;p36">
              <a:extLst>
                <a:ext uri="{FF2B5EF4-FFF2-40B4-BE49-F238E27FC236}">
                  <a16:creationId xmlns:a16="http://schemas.microsoft.com/office/drawing/2014/main" id="{4D377AA5-1A19-DACE-7013-2B044F5D9BF7}"/>
                </a:ext>
              </a:extLst>
            </p:cNvPr>
            <p:cNvSpPr/>
            <p:nvPr/>
          </p:nvSpPr>
          <p:spPr>
            <a:xfrm>
              <a:off x="4526900" y="2391550"/>
              <a:ext cx="181500" cy="103500"/>
            </a:xfrm>
            <a:custGeom>
              <a:avLst/>
              <a:gdLst/>
              <a:ahLst/>
              <a:cxnLst/>
              <a:rect l="l" t="t" r="r" b="b"/>
              <a:pathLst>
                <a:path w="7260" h="4140" extrusionOk="0">
                  <a:moveTo>
                    <a:pt x="7260" y="1"/>
                  </a:moveTo>
                  <a:lnTo>
                    <a:pt x="3398" y="1841"/>
                  </a:lnTo>
                  <a:cubicBezTo>
                    <a:pt x="3398" y="1841"/>
                    <a:pt x="3952" y="1673"/>
                    <a:pt x="4587" y="1524"/>
                  </a:cubicBezTo>
                  <a:lnTo>
                    <a:pt x="4587" y="1524"/>
                  </a:lnTo>
                  <a:lnTo>
                    <a:pt x="7260" y="1"/>
                  </a:lnTo>
                  <a:close/>
                  <a:moveTo>
                    <a:pt x="6024" y="1297"/>
                  </a:moveTo>
                  <a:cubicBezTo>
                    <a:pt x="5655" y="1297"/>
                    <a:pt x="5095" y="1405"/>
                    <a:pt x="4587" y="1524"/>
                  </a:cubicBezTo>
                  <a:lnTo>
                    <a:pt x="4587" y="1524"/>
                  </a:lnTo>
                  <a:lnTo>
                    <a:pt x="0" y="4139"/>
                  </a:lnTo>
                  <a:cubicBezTo>
                    <a:pt x="1010" y="4049"/>
                    <a:pt x="2207" y="2942"/>
                    <a:pt x="2483" y="2942"/>
                  </a:cubicBezTo>
                  <a:cubicBezTo>
                    <a:pt x="2755" y="2942"/>
                    <a:pt x="6435" y="2028"/>
                    <a:pt x="6435" y="1474"/>
                  </a:cubicBezTo>
                  <a:cubicBezTo>
                    <a:pt x="6435" y="1346"/>
                    <a:pt x="6273" y="1297"/>
                    <a:pt x="6024" y="12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94" name="Google Shape;865;p36">
              <a:extLst>
                <a:ext uri="{FF2B5EF4-FFF2-40B4-BE49-F238E27FC236}">
                  <a16:creationId xmlns:a16="http://schemas.microsoft.com/office/drawing/2014/main" id="{FEC93851-C12A-D594-9F8A-E2FEECE0D57F}"/>
                </a:ext>
              </a:extLst>
            </p:cNvPr>
            <p:cNvSpPr/>
            <p:nvPr/>
          </p:nvSpPr>
          <p:spPr>
            <a:xfrm>
              <a:off x="4522100" y="2387000"/>
              <a:ext cx="191625" cy="112700"/>
            </a:xfrm>
            <a:custGeom>
              <a:avLst/>
              <a:gdLst/>
              <a:ahLst/>
              <a:cxnLst/>
              <a:rect l="l" t="t" r="r" b="b"/>
              <a:pathLst>
                <a:path w="7665" h="4508" extrusionOk="0">
                  <a:moveTo>
                    <a:pt x="7454" y="1"/>
                  </a:moveTo>
                  <a:cubicBezTo>
                    <a:pt x="7427" y="1"/>
                    <a:pt x="7399" y="6"/>
                    <a:pt x="7373" y="18"/>
                  </a:cubicBezTo>
                  <a:lnTo>
                    <a:pt x="3511" y="1859"/>
                  </a:lnTo>
                  <a:cubicBezTo>
                    <a:pt x="3426" y="1896"/>
                    <a:pt x="3383" y="2002"/>
                    <a:pt x="3420" y="2092"/>
                  </a:cubicBezTo>
                  <a:cubicBezTo>
                    <a:pt x="3446" y="2165"/>
                    <a:pt x="3516" y="2206"/>
                    <a:pt x="3589" y="2206"/>
                  </a:cubicBezTo>
                  <a:cubicBezTo>
                    <a:pt x="3607" y="2206"/>
                    <a:pt x="3626" y="2204"/>
                    <a:pt x="3644" y="2198"/>
                  </a:cubicBezTo>
                  <a:cubicBezTo>
                    <a:pt x="4733" y="1870"/>
                    <a:pt x="5783" y="1659"/>
                    <a:pt x="6242" y="1659"/>
                  </a:cubicBezTo>
                  <a:cubicBezTo>
                    <a:pt x="6319" y="1659"/>
                    <a:pt x="6379" y="1665"/>
                    <a:pt x="6420" y="1677"/>
                  </a:cubicBezTo>
                  <a:cubicBezTo>
                    <a:pt x="6090" y="2092"/>
                    <a:pt x="3085" y="2927"/>
                    <a:pt x="2675" y="2944"/>
                  </a:cubicBezTo>
                  <a:cubicBezTo>
                    <a:pt x="2527" y="2944"/>
                    <a:pt x="2351" y="3050"/>
                    <a:pt x="1968" y="3300"/>
                  </a:cubicBezTo>
                  <a:cubicBezTo>
                    <a:pt x="1462" y="3629"/>
                    <a:pt x="777" y="4081"/>
                    <a:pt x="176" y="4135"/>
                  </a:cubicBezTo>
                  <a:cubicBezTo>
                    <a:pt x="75" y="4145"/>
                    <a:pt x="1" y="4236"/>
                    <a:pt x="6" y="4336"/>
                  </a:cubicBezTo>
                  <a:cubicBezTo>
                    <a:pt x="16" y="4432"/>
                    <a:pt x="96" y="4508"/>
                    <a:pt x="192" y="4508"/>
                  </a:cubicBezTo>
                  <a:lnTo>
                    <a:pt x="207" y="4508"/>
                  </a:lnTo>
                  <a:cubicBezTo>
                    <a:pt x="904" y="4444"/>
                    <a:pt x="1633" y="3965"/>
                    <a:pt x="2171" y="3614"/>
                  </a:cubicBezTo>
                  <a:cubicBezTo>
                    <a:pt x="2367" y="3481"/>
                    <a:pt x="2611" y="3322"/>
                    <a:pt x="2675" y="3310"/>
                  </a:cubicBezTo>
                  <a:cubicBezTo>
                    <a:pt x="2878" y="3310"/>
                    <a:pt x="6814" y="2448"/>
                    <a:pt x="6814" y="1656"/>
                  </a:cubicBezTo>
                  <a:cubicBezTo>
                    <a:pt x="6814" y="1555"/>
                    <a:pt x="6766" y="1464"/>
                    <a:pt x="6681" y="1400"/>
                  </a:cubicBezTo>
                  <a:cubicBezTo>
                    <a:pt x="6584" y="1329"/>
                    <a:pt x="6415" y="1300"/>
                    <a:pt x="6203" y="1300"/>
                  </a:cubicBezTo>
                  <a:cubicBezTo>
                    <a:pt x="5958" y="1300"/>
                    <a:pt x="5656" y="1339"/>
                    <a:pt x="5340" y="1395"/>
                  </a:cubicBezTo>
                  <a:lnTo>
                    <a:pt x="7532" y="354"/>
                  </a:lnTo>
                  <a:cubicBezTo>
                    <a:pt x="7628" y="310"/>
                    <a:pt x="7665" y="199"/>
                    <a:pt x="7622" y="103"/>
                  </a:cubicBezTo>
                  <a:cubicBezTo>
                    <a:pt x="7591" y="38"/>
                    <a:pt x="7525" y="1"/>
                    <a:pt x="7454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95" name="Google Shape;866;p36">
              <a:extLst>
                <a:ext uri="{FF2B5EF4-FFF2-40B4-BE49-F238E27FC236}">
                  <a16:creationId xmlns:a16="http://schemas.microsoft.com/office/drawing/2014/main" id="{DC94E8CC-5927-8686-5F0D-0D4120334C16}"/>
                </a:ext>
              </a:extLst>
            </p:cNvPr>
            <p:cNvSpPr/>
            <p:nvPr/>
          </p:nvSpPr>
          <p:spPr>
            <a:xfrm>
              <a:off x="4576750" y="2354800"/>
              <a:ext cx="116250" cy="50625"/>
            </a:xfrm>
            <a:custGeom>
              <a:avLst/>
              <a:gdLst/>
              <a:ahLst/>
              <a:cxnLst/>
              <a:rect l="l" t="t" r="r" b="b"/>
              <a:pathLst>
                <a:path w="4650" h="2025" extrusionOk="0">
                  <a:moveTo>
                    <a:pt x="4440" y="1"/>
                  </a:moveTo>
                  <a:cubicBezTo>
                    <a:pt x="4417" y="1"/>
                    <a:pt x="4394" y="5"/>
                    <a:pt x="4372" y="14"/>
                  </a:cubicBezTo>
                  <a:lnTo>
                    <a:pt x="144" y="1667"/>
                  </a:lnTo>
                  <a:cubicBezTo>
                    <a:pt x="49" y="1705"/>
                    <a:pt x="0" y="1811"/>
                    <a:pt x="37" y="1907"/>
                  </a:cubicBezTo>
                  <a:cubicBezTo>
                    <a:pt x="69" y="1981"/>
                    <a:pt x="138" y="2025"/>
                    <a:pt x="213" y="2025"/>
                  </a:cubicBezTo>
                  <a:cubicBezTo>
                    <a:pt x="234" y="2025"/>
                    <a:pt x="255" y="2025"/>
                    <a:pt x="277" y="2013"/>
                  </a:cubicBezTo>
                  <a:lnTo>
                    <a:pt x="4505" y="359"/>
                  </a:lnTo>
                  <a:cubicBezTo>
                    <a:pt x="4601" y="322"/>
                    <a:pt x="4649" y="216"/>
                    <a:pt x="4612" y="120"/>
                  </a:cubicBezTo>
                  <a:cubicBezTo>
                    <a:pt x="4583" y="47"/>
                    <a:pt x="4514" y="1"/>
                    <a:pt x="4440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96" name="Google Shape;867;p36">
              <a:extLst>
                <a:ext uri="{FF2B5EF4-FFF2-40B4-BE49-F238E27FC236}">
                  <a16:creationId xmlns:a16="http://schemas.microsoft.com/office/drawing/2014/main" id="{F29DC202-1CE7-2458-A979-20EC7AA99A3A}"/>
                </a:ext>
              </a:extLst>
            </p:cNvPr>
            <p:cNvSpPr/>
            <p:nvPr/>
          </p:nvSpPr>
          <p:spPr>
            <a:xfrm>
              <a:off x="4588175" y="2368575"/>
              <a:ext cx="120900" cy="50675"/>
            </a:xfrm>
            <a:custGeom>
              <a:avLst/>
              <a:gdLst/>
              <a:ahLst/>
              <a:cxnLst/>
              <a:rect l="l" t="t" r="r" b="b"/>
              <a:pathLst>
                <a:path w="4836" h="2027" extrusionOk="0">
                  <a:moveTo>
                    <a:pt x="4625" y="1"/>
                  </a:moveTo>
                  <a:cubicBezTo>
                    <a:pt x="4604" y="1"/>
                    <a:pt x="4584" y="4"/>
                    <a:pt x="4564" y="11"/>
                  </a:cubicBezTo>
                  <a:cubicBezTo>
                    <a:pt x="4399" y="75"/>
                    <a:pt x="506" y="1489"/>
                    <a:pt x="134" y="1675"/>
                  </a:cubicBezTo>
                  <a:cubicBezTo>
                    <a:pt x="38" y="1723"/>
                    <a:pt x="0" y="1835"/>
                    <a:pt x="49" y="1926"/>
                  </a:cubicBezTo>
                  <a:cubicBezTo>
                    <a:pt x="80" y="1989"/>
                    <a:pt x="144" y="2026"/>
                    <a:pt x="213" y="2026"/>
                  </a:cubicBezTo>
                  <a:cubicBezTo>
                    <a:pt x="240" y="2026"/>
                    <a:pt x="272" y="2021"/>
                    <a:pt x="299" y="2005"/>
                  </a:cubicBezTo>
                  <a:cubicBezTo>
                    <a:pt x="581" y="1867"/>
                    <a:pt x="3294" y="867"/>
                    <a:pt x="4691" y="362"/>
                  </a:cubicBezTo>
                  <a:cubicBezTo>
                    <a:pt x="4787" y="325"/>
                    <a:pt x="4836" y="218"/>
                    <a:pt x="4799" y="122"/>
                  </a:cubicBezTo>
                  <a:cubicBezTo>
                    <a:pt x="4773" y="46"/>
                    <a:pt x="4701" y="1"/>
                    <a:pt x="4625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97" name="Google Shape;868;p36">
              <a:extLst>
                <a:ext uri="{FF2B5EF4-FFF2-40B4-BE49-F238E27FC236}">
                  <a16:creationId xmlns:a16="http://schemas.microsoft.com/office/drawing/2014/main" id="{0A64D082-D9D6-38FD-C784-FA3EFAEF7618}"/>
                </a:ext>
              </a:extLst>
            </p:cNvPr>
            <p:cNvSpPr/>
            <p:nvPr/>
          </p:nvSpPr>
          <p:spPr>
            <a:xfrm>
              <a:off x="2989975" y="3189325"/>
              <a:ext cx="82875" cy="144250"/>
            </a:xfrm>
            <a:custGeom>
              <a:avLst/>
              <a:gdLst/>
              <a:ahLst/>
              <a:cxnLst/>
              <a:rect l="l" t="t" r="r" b="b"/>
              <a:pathLst>
                <a:path w="3315" h="5770" extrusionOk="0">
                  <a:moveTo>
                    <a:pt x="1834" y="1"/>
                  </a:moveTo>
                  <a:cubicBezTo>
                    <a:pt x="1802" y="1"/>
                    <a:pt x="1770" y="9"/>
                    <a:pt x="1740" y="25"/>
                  </a:cubicBezTo>
                  <a:cubicBezTo>
                    <a:pt x="1655" y="78"/>
                    <a:pt x="1623" y="189"/>
                    <a:pt x="1677" y="280"/>
                  </a:cubicBezTo>
                  <a:cubicBezTo>
                    <a:pt x="2028" y="891"/>
                    <a:pt x="2948" y="2593"/>
                    <a:pt x="2948" y="3130"/>
                  </a:cubicBezTo>
                  <a:cubicBezTo>
                    <a:pt x="2948" y="3535"/>
                    <a:pt x="1724" y="4966"/>
                    <a:pt x="847" y="5327"/>
                  </a:cubicBezTo>
                  <a:cubicBezTo>
                    <a:pt x="771" y="5359"/>
                    <a:pt x="658" y="5398"/>
                    <a:pt x="565" y="5398"/>
                  </a:cubicBezTo>
                  <a:cubicBezTo>
                    <a:pt x="513" y="5398"/>
                    <a:pt x="467" y="5386"/>
                    <a:pt x="437" y="5354"/>
                  </a:cubicBezTo>
                  <a:cubicBezTo>
                    <a:pt x="405" y="5327"/>
                    <a:pt x="373" y="5280"/>
                    <a:pt x="373" y="5184"/>
                  </a:cubicBezTo>
                  <a:cubicBezTo>
                    <a:pt x="395" y="4662"/>
                    <a:pt x="1352" y="3710"/>
                    <a:pt x="1724" y="3386"/>
                  </a:cubicBezTo>
                  <a:cubicBezTo>
                    <a:pt x="1788" y="3333"/>
                    <a:pt x="1804" y="3238"/>
                    <a:pt x="1761" y="3157"/>
                  </a:cubicBezTo>
                  <a:cubicBezTo>
                    <a:pt x="1728" y="3099"/>
                    <a:pt x="1664" y="3064"/>
                    <a:pt x="1598" y="3064"/>
                  </a:cubicBezTo>
                  <a:cubicBezTo>
                    <a:pt x="1580" y="3064"/>
                    <a:pt x="1562" y="3066"/>
                    <a:pt x="1544" y="3072"/>
                  </a:cubicBezTo>
                  <a:cubicBezTo>
                    <a:pt x="1538" y="3073"/>
                    <a:pt x="1496" y="3085"/>
                    <a:pt x="1431" y="3085"/>
                  </a:cubicBezTo>
                  <a:cubicBezTo>
                    <a:pt x="1249" y="3085"/>
                    <a:pt x="881" y="2995"/>
                    <a:pt x="591" y="2349"/>
                  </a:cubicBezTo>
                  <a:cubicBezTo>
                    <a:pt x="559" y="2279"/>
                    <a:pt x="494" y="2237"/>
                    <a:pt x="423" y="2237"/>
                  </a:cubicBezTo>
                  <a:cubicBezTo>
                    <a:pt x="398" y="2237"/>
                    <a:pt x="372" y="2242"/>
                    <a:pt x="346" y="2253"/>
                  </a:cubicBezTo>
                  <a:cubicBezTo>
                    <a:pt x="251" y="2296"/>
                    <a:pt x="214" y="2408"/>
                    <a:pt x="251" y="2497"/>
                  </a:cubicBezTo>
                  <a:cubicBezTo>
                    <a:pt x="516" y="3099"/>
                    <a:pt x="867" y="3333"/>
                    <a:pt x="1149" y="3413"/>
                  </a:cubicBezTo>
                  <a:cubicBezTo>
                    <a:pt x="719" y="3838"/>
                    <a:pt x="22" y="4610"/>
                    <a:pt x="6" y="5173"/>
                  </a:cubicBezTo>
                  <a:cubicBezTo>
                    <a:pt x="0" y="5349"/>
                    <a:pt x="59" y="5504"/>
                    <a:pt x="171" y="5620"/>
                  </a:cubicBezTo>
                  <a:cubicBezTo>
                    <a:pt x="251" y="5695"/>
                    <a:pt x="373" y="5769"/>
                    <a:pt x="565" y="5769"/>
                  </a:cubicBezTo>
                  <a:cubicBezTo>
                    <a:pt x="676" y="5769"/>
                    <a:pt x="820" y="5742"/>
                    <a:pt x="985" y="5673"/>
                  </a:cubicBezTo>
                  <a:cubicBezTo>
                    <a:pt x="1851" y="5312"/>
                    <a:pt x="3314" y="3812"/>
                    <a:pt x="3314" y="3130"/>
                  </a:cubicBezTo>
                  <a:cubicBezTo>
                    <a:pt x="3314" y="2396"/>
                    <a:pt x="2128" y="327"/>
                    <a:pt x="1996" y="94"/>
                  </a:cubicBezTo>
                  <a:cubicBezTo>
                    <a:pt x="1960" y="33"/>
                    <a:pt x="1898" y="1"/>
                    <a:pt x="1834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98" name="Google Shape;869;p36">
              <a:extLst>
                <a:ext uri="{FF2B5EF4-FFF2-40B4-BE49-F238E27FC236}">
                  <a16:creationId xmlns:a16="http://schemas.microsoft.com/office/drawing/2014/main" id="{E6CBB7E7-D50C-629A-E37B-E9F305859F60}"/>
                </a:ext>
              </a:extLst>
            </p:cNvPr>
            <p:cNvSpPr/>
            <p:nvPr/>
          </p:nvSpPr>
          <p:spPr>
            <a:xfrm>
              <a:off x="2936000" y="3204000"/>
              <a:ext cx="136975" cy="158150"/>
            </a:xfrm>
            <a:custGeom>
              <a:avLst/>
              <a:gdLst/>
              <a:ahLst/>
              <a:cxnLst/>
              <a:rect l="l" t="t" r="r" b="b"/>
              <a:pathLst>
                <a:path w="5479" h="6326" extrusionOk="0">
                  <a:moveTo>
                    <a:pt x="1168" y="1"/>
                  </a:moveTo>
                  <a:cubicBezTo>
                    <a:pt x="1096" y="1"/>
                    <a:pt x="1028" y="42"/>
                    <a:pt x="1000" y="113"/>
                  </a:cubicBezTo>
                  <a:cubicBezTo>
                    <a:pt x="836" y="474"/>
                    <a:pt x="38" y="2288"/>
                    <a:pt x="38" y="2661"/>
                  </a:cubicBezTo>
                  <a:lnTo>
                    <a:pt x="38" y="2799"/>
                  </a:lnTo>
                  <a:cubicBezTo>
                    <a:pt x="1" y="5012"/>
                    <a:pt x="218" y="6076"/>
                    <a:pt x="755" y="6251"/>
                  </a:cubicBezTo>
                  <a:cubicBezTo>
                    <a:pt x="899" y="6304"/>
                    <a:pt x="1106" y="6326"/>
                    <a:pt x="1346" y="6326"/>
                  </a:cubicBezTo>
                  <a:cubicBezTo>
                    <a:pt x="2383" y="6326"/>
                    <a:pt x="4101" y="5916"/>
                    <a:pt x="4686" y="5528"/>
                  </a:cubicBezTo>
                  <a:cubicBezTo>
                    <a:pt x="5478" y="4996"/>
                    <a:pt x="5250" y="3294"/>
                    <a:pt x="5240" y="3225"/>
                  </a:cubicBezTo>
                  <a:cubicBezTo>
                    <a:pt x="5225" y="3133"/>
                    <a:pt x="5145" y="3063"/>
                    <a:pt x="5055" y="3063"/>
                  </a:cubicBezTo>
                  <a:cubicBezTo>
                    <a:pt x="5046" y="3063"/>
                    <a:pt x="5036" y="3064"/>
                    <a:pt x="5027" y="3066"/>
                  </a:cubicBezTo>
                  <a:cubicBezTo>
                    <a:pt x="4926" y="3081"/>
                    <a:pt x="4857" y="3177"/>
                    <a:pt x="4872" y="3277"/>
                  </a:cubicBezTo>
                  <a:cubicBezTo>
                    <a:pt x="4931" y="3704"/>
                    <a:pt x="4979" y="4885"/>
                    <a:pt x="4479" y="5219"/>
                  </a:cubicBezTo>
                  <a:cubicBezTo>
                    <a:pt x="3916" y="5594"/>
                    <a:pt x="2272" y="5955"/>
                    <a:pt x="1353" y="5955"/>
                  </a:cubicBezTo>
                  <a:cubicBezTo>
                    <a:pt x="1152" y="5955"/>
                    <a:pt x="986" y="5938"/>
                    <a:pt x="873" y="5899"/>
                  </a:cubicBezTo>
                  <a:cubicBezTo>
                    <a:pt x="750" y="5862"/>
                    <a:pt x="357" y="5517"/>
                    <a:pt x="409" y="2810"/>
                  </a:cubicBezTo>
                  <a:lnTo>
                    <a:pt x="409" y="2661"/>
                  </a:lnTo>
                  <a:cubicBezTo>
                    <a:pt x="409" y="2464"/>
                    <a:pt x="883" y="1289"/>
                    <a:pt x="1335" y="262"/>
                  </a:cubicBezTo>
                  <a:cubicBezTo>
                    <a:pt x="1378" y="172"/>
                    <a:pt x="1335" y="59"/>
                    <a:pt x="1245" y="17"/>
                  </a:cubicBezTo>
                  <a:cubicBezTo>
                    <a:pt x="1220" y="6"/>
                    <a:pt x="1194" y="1"/>
                    <a:pt x="1168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99" name="Google Shape;870;p36">
              <a:extLst>
                <a:ext uri="{FF2B5EF4-FFF2-40B4-BE49-F238E27FC236}">
                  <a16:creationId xmlns:a16="http://schemas.microsoft.com/office/drawing/2014/main" id="{BD9E0033-1D70-8A46-F532-F983F5B589FA}"/>
                </a:ext>
              </a:extLst>
            </p:cNvPr>
            <p:cNvSpPr/>
            <p:nvPr/>
          </p:nvSpPr>
          <p:spPr>
            <a:xfrm>
              <a:off x="2956075" y="3290475"/>
              <a:ext cx="51350" cy="22875"/>
            </a:xfrm>
            <a:custGeom>
              <a:avLst/>
              <a:gdLst/>
              <a:ahLst/>
              <a:cxnLst/>
              <a:rect l="l" t="t" r="r" b="b"/>
              <a:pathLst>
                <a:path w="2054" h="915" extrusionOk="0">
                  <a:moveTo>
                    <a:pt x="1845" y="1"/>
                  </a:moveTo>
                  <a:cubicBezTo>
                    <a:pt x="1826" y="1"/>
                    <a:pt x="1807" y="4"/>
                    <a:pt x="1788" y="10"/>
                  </a:cubicBezTo>
                  <a:lnTo>
                    <a:pt x="149" y="558"/>
                  </a:lnTo>
                  <a:cubicBezTo>
                    <a:pt x="53" y="589"/>
                    <a:pt x="1" y="692"/>
                    <a:pt x="33" y="792"/>
                  </a:cubicBezTo>
                  <a:cubicBezTo>
                    <a:pt x="59" y="867"/>
                    <a:pt x="133" y="915"/>
                    <a:pt x="208" y="915"/>
                  </a:cubicBezTo>
                  <a:cubicBezTo>
                    <a:pt x="229" y="915"/>
                    <a:pt x="251" y="915"/>
                    <a:pt x="266" y="909"/>
                  </a:cubicBezTo>
                  <a:lnTo>
                    <a:pt x="1904" y="361"/>
                  </a:lnTo>
                  <a:cubicBezTo>
                    <a:pt x="2006" y="329"/>
                    <a:pt x="2053" y="223"/>
                    <a:pt x="2021" y="127"/>
                  </a:cubicBezTo>
                  <a:cubicBezTo>
                    <a:pt x="1996" y="50"/>
                    <a:pt x="1922" y="1"/>
                    <a:pt x="1845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00" name="Google Shape;871;p36">
              <a:extLst>
                <a:ext uri="{FF2B5EF4-FFF2-40B4-BE49-F238E27FC236}">
                  <a16:creationId xmlns:a16="http://schemas.microsoft.com/office/drawing/2014/main" id="{A6B20520-0CFB-A615-A186-3E7C5BC27DD4}"/>
                </a:ext>
              </a:extLst>
            </p:cNvPr>
            <p:cNvSpPr/>
            <p:nvPr/>
          </p:nvSpPr>
          <p:spPr>
            <a:xfrm>
              <a:off x="2977750" y="3305625"/>
              <a:ext cx="6150" cy="51075"/>
            </a:xfrm>
            <a:custGeom>
              <a:avLst/>
              <a:gdLst/>
              <a:ahLst/>
              <a:cxnLst/>
              <a:rect l="l" t="t" r="r" b="b"/>
              <a:pathLst>
                <a:path w="246" h="2043" extrusionOk="0">
                  <a:moveTo>
                    <a:pt x="123" y="0"/>
                  </a:moveTo>
                  <a:cubicBezTo>
                    <a:pt x="54" y="0"/>
                    <a:pt x="1" y="59"/>
                    <a:pt x="1" y="128"/>
                  </a:cubicBezTo>
                  <a:lnTo>
                    <a:pt x="1" y="1920"/>
                  </a:lnTo>
                  <a:cubicBezTo>
                    <a:pt x="1" y="1989"/>
                    <a:pt x="54" y="2043"/>
                    <a:pt x="123" y="2043"/>
                  </a:cubicBezTo>
                  <a:cubicBezTo>
                    <a:pt x="192" y="2043"/>
                    <a:pt x="246" y="1989"/>
                    <a:pt x="246" y="1920"/>
                  </a:cubicBezTo>
                  <a:lnTo>
                    <a:pt x="246" y="128"/>
                  </a:lnTo>
                  <a:cubicBezTo>
                    <a:pt x="246" y="59"/>
                    <a:pt x="192" y="0"/>
                    <a:pt x="123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01" name="Google Shape;872;p36">
              <a:extLst>
                <a:ext uri="{FF2B5EF4-FFF2-40B4-BE49-F238E27FC236}">
                  <a16:creationId xmlns:a16="http://schemas.microsoft.com/office/drawing/2014/main" id="{614A69FF-E5C9-B268-CA34-974FB00AFC9F}"/>
                </a:ext>
              </a:extLst>
            </p:cNvPr>
            <p:cNvSpPr/>
            <p:nvPr/>
          </p:nvSpPr>
          <p:spPr>
            <a:xfrm>
              <a:off x="3004625" y="3325200"/>
              <a:ext cx="14775" cy="27650"/>
            </a:xfrm>
            <a:custGeom>
              <a:avLst/>
              <a:gdLst/>
              <a:ahLst/>
              <a:cxnLst/>
              <a:rect l="l" t="t" r="r" b="b"/>
              <a:pathLst>
                <a:path w="591" h="1106" extrusionOk="0">
                  <a:moveTo>
                    <a:pt x="448" y="0"/>
                  </a:moveTo>
                  <a:cubicBezTo>
                    <a:pt x="400" y="0"/>
                    <a:pt x="355" y="30"/>
                    <a:pt x="335" y="79"/>
                  </a:cubicBezTo>
                  <a:lnTo>
                    <a:pt x="26" y="940"/>
                  </a:lnTo>
                  <a:cubicBezTo>
                    <a:pt x="0" y="1004"/>
                    <a:pt x="37" y="1073"/>
                    <a:pt x="96" y="1100"/>
                  </a:cubicBezTo>
                  <a:cubicBezTo>
                    <a:pt x="111" y="1105"/>
                    <a:pt x="128" y="1105"/>
                    <a:pt x="138" y="1105"/>
                  </a:cubicBezTo>
                  <a:cubicBezTo>
                    <a:pt x="192" y="1105"/>
                    <a:pt x="239" y="1073"/>
                    <a:pt x="256" y="1026"/>
                  </a:cubicBezTo>
                  <a:lnTo>
                    <a:pt x="568" y="164"/>
                  </a:lnTo>
                  <a:cubicBezTo>
                    <a:pt x="590" y="100"/>
                    <a:pt x="558" y="30"/>
                    <a:pt x="494" y="10"/>
                  </a:cubicBezTo>
                  <a:cubicBezTo>
                    <a:pt x="479" y="3"/>
                    <a:pt x="463" y="0"/>
                    <a:pt x="448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02" name="Google Shape;873;p36">
              <a:extLst>
                <a:ext uri="{FF2B5EF4-FFF2-40B4-BE49-F238E27FC236}">
                  <a16:creationId xmlns:a16="http://schemas.microsoft.com/office/drawing/2014/main" id="{027E0ADC-5E04-6B84-DA33-5EA0396D1F08}"/>
                </a:ext>
              </a:extLst>
            </p:cNvPr>
            <p:cNvSpPr/>
            <p:nvPr/>
          </p:nvSpPr>
          <p:spPr>
            <a:xfrm>
              <a:off x="3033975" y="3305625"/>
              <a:ext cx="8550" cy="35500"/>
            </a:xfrm>
            <a:custGeom>
              <a:avLst/>
              <a:gdLst/>
              <a:ahLst/>
              <a:cxnLst/>
              <a:rect l="l" t="t" r="r" b="b"/>
              <a:pathLst>
                <a:path w="342" h="1420" extrusionOk="0">
                  <a:moveTo>
                    <a:pt x="214" y="0"/>
                  </a:moveTo>
                  <a:cubicBezTo>
                    <a:pt x="150" y="0"/>
                    <a:pt x="91" y="59"/>
                    <a:pt x="91" y="128"/>
                  </a:cubicBezTo>
                  <a:cubicBezTo>
                    <a:pt x="91" y="133"/>
                    <a:pt x="91" y="899"/>
                    <a:pt x="17" y="1272"/>
                  </a:cubicBezTo>
                  <a:cubicBezTo>
                    <a:pt x="1" y="1340"/>
                    <a:pt x="49" y="1404"/>
                    <a:pt x="113" y="1420"/>
                  </a:cubicBezTo>
                  <a:lnTo>
                    <a:pt x="140" y="1420"/>
                  </a:lnTo>
                  <a:cubicBezTo>
                    <a:pt x="199" y="1420"/>
                    <a:pt x="246" y="1377"/>
                    <a:pt x="256" y="1319"/>
                  </a:cubicBezTo>
                  <a:cubicBezTo>
                    <a:pt x="336" y="926"/>
                    <a:pt x="342" y="160"/>
                    <a:pt x="342" y="128"/>
                  </a:cubicBezTo>
                  <a:cubicBezTo>
                    <a:pt x="342" y="59"/>
                    <a:pt x="283" y="0"/>
                    <a:pt x="214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03" name="Google Shape;874;p36">
              <a:extLst>
                <a:ext uri="{FF2B5EF4-FFF2-40B4-BE49-F238E27FC236}">
                  <a16:creationId xmlns:a16="http://schemas.microsoft.com/office/drawing/2014/main" id="{B5A3E857-1BD0-08B6-1644-9B6D1398F3A1}"/>
                </a:ext>
              </a:extLst>
            </p:cNvPr>
            <p:cNvSpPr/>
            <p:nvPr/>
          </p:nvSpPr>
          <p:spPr>
            <a:xfrm>
              <a:off x="2971625" y="3260775"/>
              <a:ext cx="29950" cy="49100"/>
            </a:xfrm>
            <a:custGeom>
              <a:avLst/>
              <a:gdLst/>
              <a:ahLst/>
              <a:cxnLst/>
              <a:rect l="l" t="t" r="r" b="b"/>
              <a:pathLst>
                <a:path w="1198" h="1964" extrusionOk="0">
                  <a:moveTo>
                    <a:pt x="1062" y="0"/>
                  </a:moveTo>
                  <a:cubicBezTo>
                    <a:pt x="1001" y="0"/>
                    <a:pt x="952" y="50"/>
                    <a:pt x="948" y="113"/>
                  </a:cubicBezTo>
                  <a:cubicBezTo>
                    <a:pt x="905" y="518"/>
                    <a:pt x="676" y="1608"/>
                    <a:pt x="108" y="1720"/>
                  </a:cubicBezTo>
                  <a:cubicBezTo>
                    <a:pt x="44" y="1735"/>
                    <a:pt x="0" y="1799"/>
                    <a:pt x="12" y="1863"/>
                  </a:cubicBezTo>
                  <a:cubicBezTo>
                    <a:pt x="22" y="1927"/>
                    <a:pt x="76" y="1964"/>
                    <a:pt x="133" y="1964"/>
                  </a:cubicBezTo>
                  <a:lnTo>
                    <a:pt x="155" y="1964"/>
                  </a:lnTo>
                  <a:cubicBezTo>
                    <a:pt x="1017" y="1789"/>
                    <a:pt x="1186" y="204"/>
                    <a:pt x="1193" y="135"/>
                  </a:cubicBezTo>
                  <a:cubicBezTo>
                    <a:pt x="1198" y="66"/>
                    <a:pt x="1149" y="7"/>
                    <a:pt x="1080" y="2"/>
                  </a:cubicBezTo>
                  <a:cubicBezTo>
                    <a:pt x="1074" y="1"/>
                    <a:pt x="1068" y="0"/>
                    <a:pt x="1062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04" name="Google Shape;875;p36">
              <a:extLst>
                <a:ext uri="{FF2B5EF4-FFF2-40B4-BE49-F238E27FC236}">
                  <a16:creationId xmlns:a16="http://schemas.microsoft.com/office/drawing/2014/main" id="{21399B35-71F6-6D96-59FD-41D6481FA7F3}"/>
                </a:ext>
              </a:extLst>
            </p:cNvPr>
            <p:cNvSpPr/>
            <p:nvPr/>
          </p:nvSpPr>
          <p:spPr>
            <a:xfrm>
              <a:off x="4802775" y="1467000"/>
              <a:ext cx="804250" cy="240025"/>
            </a:xfrm>
            <a:custGeom>
              <a:avLst/>
              <a:gdLst/>
              <a:ahLst/>
              <a:cxnLst/>
              <a:rect l="l" t="t" r="r" b="b"/>
              <a:pathLst>
                <a:path w="32170" h="9601" extrusionOk="0">
                  <a:moveTo>
                    <a:pt x="30085" y="0"/>
                  </a:moveTo>
                  <a:lnTo>
                    <a:pt x="28665" y="1394"/>
                  </a:lnTo>
                  <a:lnTo>
                    <a:pt x="30521" y="3314"/>
                  </a:lnTo>
                  <a:cubicBezTo>
                    <a:pt x="30521" y="3314"/>
                    <a:pt x="31734" y="5219"/>
                    <a:pt x="28143" y="5734"/>
                  </a:cubicBezTo>
                  <a:cubicBezTo>
                    <a:pt x="27957" y="5761"/>
                    <a:pt x="27771" y="5773"/>
                    <a:pt x="27586" y="5773"/>
                  </a:cubicBezTo>
                  <a:cubicBezTo>
                    <a:pt x="23936" y="5773"/>
                    <a:pt x="20444" y="890"/>
                    <a:pt x="16568" y="890"/>
                  </a:cubicBezTo>
                  <a:cubicBezTo>
                    <a:pt x="16290" y="890"/>
                    <a:pt x="16011" y="915"/>
                    <a:pt x="15729" y="969"/>
                  </a:cubicBezTo>
                  <a:cubicBezTo>
                    <a:pt x="11315" y="1804"/>
                    <a:pt x="9091" y="3900"/>
                    <a:pt x="6948" y="4436"/>
                  </a:cubicBezTo>
                  <a:cubicBezTo>
                    <a:pt x="5682" y="4753"/>
                    <a:pt x="4493" y="4818"/>
                    <a:pt x="3731" y="4818"/>
                  </a:cubicBezTo>
                  <a:cubicBezTo>
                    <a:pt x="3202" y="4818"/>
                    <a:pt x="2879" y="4787"/>
                    <a:pt x="2879" y="4787"/>
                  </a:cubicBezTo>
                  <a:lnTo>
                    <a:pt x="1" y="7080"/>
                  </a:lnTo>
                  <a:lnTo>
                    <a:pt x="4384" y="9601"/>
                  </a:lnTo>
                  <a:cubicBezTo>
                    <a:pt x="4384" y="9601"/>
                    <a:pt x="7129" y="9048"/>
                    <a:pt x="9368" y="7548"/>
                  </a:cubicBezTo>
                  <a:cubicBezTo>
                    <a:pt x="11325" y="6242"/>
                    <a:pt x="13258" y="4018"/>
                    <a:pt x="15930" y="4018"/>
                  </a:cubicBezTo>
                  <a:cubicBezTo>
                    <a:pt x="16315" y="4018"/>
                    <a:pt x="16715" y="4064"/>
                    <a:pt x="17133" y="4165"/>
                  </a:cubicBezTo>
                  <a:cubicBezTo>
                    <a:pt x="19860" y="4834"/>
                    <a:pt x="24831" y="7786"/>
                    <a:pt x="27822" y="7786"/>
                  </a:cubicBezTo>
                  <a:cubicBezTo>
                    <a:pt x="28471" y="7786"/>
                    <a:pt x="29027" y="7647"/>
                    <a:pt x="29447" y="7315"/>
                  </a:cubicBezTo>
                  <a:cubicBezTo>
                    <a:pt x="31793" y="5457"/>
                    <a:pt x="31133" y="3075"/>
                    <a:pt x="31133" y="3075"/>
                  </a:cubicBezTo>
                  <a:lnTo>
                    <a:pt x="32169" y="17"/>
                  </a:lnTo>
                  <a:lnTo>
                    <a:pt x="30085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05" name="Google Shape;876;p36">
              <a:extLst>
                <a:ext uri="{FF2B5EF4-FFF2-40B4-BE49-F238E27FC236}">
                  <a16:creationId xmlns:a16="http://schemas.microsoft.com/office/drawing/2014/main" id="{1122F4F8-DB1E-F7F1-0826-E272410594A3}"/>
                </a:ext>
              </a:extLst>
            </p:cNvPr>
            <p:cNvSpPr/>
            <p:nvPr/>
          </p:nvSpPr>
          <p:spPr>
            <a:xfrm>
              <a:off x="3653775" y="1950475"/>
              <a:ext cx="219975" cy="193900"/>
            </a:xfrm>
            <a:custGeom>
              <a:avLst/>
              <a:gdLst/>
              <a:ahLst/>
              <a:cxnLst/>
              <a:rect l="l" t="t" r="r" b="b"/>
              <a:pathLst>
                <a:path w="8799" h="7756" extrusionOk="0">
                  <a:moveTo>
                    <a:pt x="5879" y="1"/>
                  </a:moveTo>
                  <a:cubicBezTo>
                    <a:pt x="5482" y="1"/>
                    <a:pt x="5070" y="91"/>
                    <a:pt x="4665" y="294"/>
                  </a:cubicBezTo>
                  <a:cubicBezTo>
                    <a:pt x="2799" y="1225"/>
                    <a:pt x="4532" y="1623"/>
                    <a:pt x="3464" y="2293"/>
                  </a:cubicBezTo>
                  <a:cubicBezTo>
                    <a:pt x="2399" y="2958"/>
                    <a:pt x="798" y="3889"/>
                    <a:pt x="400" y="5224"/>
                  </a:cubicBezTo>
                  <a:cubicBezTo>
                    <a:pt x="0" y="6559"/>
                    <a:pt x="665" y="7756"/>
                    <a:pt x="665" y="7756"/>
                  </a:cubicBezTo>
                  <a:lnTo>
                    <a:pt x="7863" y="4826"/>
                  </a:lnTo>
                  <a:cubicBezTo>
                    <a:pt x="7863" y="4826"/>
                    <a:pt x="8798" y="4028"/>
                    <a:pt x="8665" y="2426"/>
                  </a:cubicBezTo>
                  <a:cubicBezTo>
                    <a:pt x="8562" y="1173"/>
                    <a:pt x="7313" y="1"/>
                    <a:pt x="5879" y="1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06" name="Google Shape;877;p36">
              <a:extLst>
                <a:ext uri="{FF2B5EF4-FFF2-40B4-BE49-F238E27FC236}">
                  <a16:creationId xmlns:a16="http://schemas.microsoft.com/office/drawing/2014/main" id="{6F692F5F-D8BC-2413-AFF8-CBDE97CEA8C7}"/>
                </a:ext>
              </a:extLst>
            </p:cNvPr>
            <p:cNvSpPr/>
            <p:nvPr/>
          </p:nvSpPr>
          <p:spPr>
            <a:xfrm>
              <a:off x="3817200" y="1984650"/>
              <a:ext cx="71950" cy="99500"/>
            </a:xfrm>
            <a:custGeom>
              <a:avLst/>
              <a:gdLst/>
              <a:ahLst/>
              <a:cxnLst/>
              <a:rect l="l" t="t" r="r" b="b"/>
              <a:pathLst>
                <a:path w="2878" h="3980" extrusionOk="0">
                  <a:moveTo>
                    <a:pt x="2660" y="0"/>
                  </a:moveTo>
                  <a:cubicBezTo>
                    <a:pt x="2656" y="0"/>
                    <a:pt x="2653" y="1"/>
                    <a:pt x="2649" y="1"/>
                  </a:cubicBezTo>
                  <a:cubicBezTo>
                    <a:pt x="2585" y="6"/>
                    <a:pt x="2532" y="65"/>
                    <a:pt x="2538" y="134"/>
                  </a:cubicBezTo>
                  <a:cubicBezTo>
                    <a:pt x="2623" y="1321"/>
                    <a:pt x="2384" y="2240"/>
                    <a:pt x="1825" y="2873"/>
                  </a:cubicBezTo>
                  <a:cubicBezTo>
                    <a:pt x="1117" y="3676"/>
                    <a:pt x="133" y="3735"/>
                    <a:pt x="123" y="3735"/>
                  </a:cubicBezTo>
                  <a:cubicBezTo>
                    <a:pt x="54" y="3740"/>
                    <a:pt x="1" y="3799"/>
                    <a:pt x="6" y="3862"/>
                  </a:cubicBezTo>
                  <a:cubicBezTo>
                    <a:pt x="6" y="3931"/>
                    <a:pt x="59" y="3980"/>
                    <a:pt x="128" y="3980"/>
                  </a:cubicBezTo>
                  <a:lnTo>
                    <a:pt x="133" y="3980"/>
                  </a:lnTo>
                  <a:cubicBezTo>
                    <a:pt x="177" y="3980"/>
                    <a:pt x="1230" y="3921"/>
                    <a:pt x="2006" y="3044"/>
                  </a:cubicBezTo>
                  <a:cubicBezTo>
                    <a:pt x="2617" y="2357"/>
                    <a:pt x="2878" y="1368"/>
                    <a:pt x="2782" y="118"/>
                  </a:cubicBezTo>
                  <a:cubicBezTo>
                    <a:pt x="2777" y="52"/>
                    <a:pt x="2734" y="0"/>
                    <a:pt x="2660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07" name="Google Shape;878;p36">
              <a:extLst>
                <a:ext uri="{FF2B5EF4-FFF2-40B4-BE49-F238E27FC236}">
                  <a16:creationId xmlns:a16="http://schemas.microsoft.com/office/drawing/2014/main" id="{DD374E7E-3231-22F2-E37F-1DD93BFC2D56}"/>
                </a:ext>
              </a:extLst>
            </p:cNvPr>
            <p:cNvSpPr/>
            <p:nvPr/>
          </p:nvSpPr>
          <p:spPr>
            <a:xfrm>
              <a:off x="3693525" y="1997300"/>
              <a:ext cx="63600" cy="13575"/>
            </a:xfrm>
            <a:custGeom>
              <a:avLst/>
              <a:gdLst/>
              <a:ahLst/>
              <a:cxnLst/>
              <a:rect l="l" t="t" r="r" b="b"/>
              <a:pathLst>
                <a:path w="2544" h="543" extrusionOk="0">
                  <a:moveTo>
                    <a:pt x="1684" y="0"/>
                  </a:moveTo>
                  <a:cubicBezTo>
                    <a:pt x="1280" y="0"/>
                    <a:pt x="748" y="102"/>
                    <a:pt x="107" y="304"/>
                  </a:cubicBezTo>
                  <a:cubicBezTo>
                    <a:pt x="38" y="319"/>
                    <a:pt x="1" y="388"/>
                    <a:pt x="23" y="457"/>
                  </a:cubicBezTo>
                  <a:cubicBezTo>
                    <a:pt x="38" y="511"/>
                    <a:pt x="92" y="543"/>
                    <a:pt x="139" y="543"/>
                  </a:cubicBezTo>
                  <a:cubicBezTo>
                    <a:pt x="155" y="543"/>
                    <a:pt x="166" y="543"/>
                    <a:pt x="177" y="538"/>
                  </a:cubicBezTo>
                  <a:cubicBezTo>
                    <a:pt x="874" y="319"/>
                    <a:pt x="1356" y="247"/>
                    <a:pt x="1682" y="247"/>
                  </a:cubicBezTo>
                  <a:cubicBezTo>
                    <a:pt x="2101" y="247"/>
                    <a:pt x="2261" y="367"/>
                    <a:pt x="2288" y="447"/>
                  </a:cubicBezTo>
                  <a:cubicBezTo>
                    <a:pt x="2302" y="502"/>
                    <a:pt x="2351" y="541"/>
                    <a:pt x="2405" y="541"/>
                  </a:cubicBezTo>
                  <a:cubicBezTo>
                    <a:pt x="2414" y="541"/>
                    <a:pt x="2423" y="540"/>
                    <a:pt x="2431" y="538"/>
                  </a:cubicBezTo>
                  <a:cubicBezTo>
                    <a:pt x="2500" y="528"/>
                    <a:pt x="2544" y="464"/>
                    <a:pt x="2527" y="393"/>
                  </a:cubicBezTo>
                  <a:cubicBezTo>
                    <a:pt x="2522" y="368"/>
                    <a:pt x="2490" y="240"/>
                    <a:pt x="2315" y="133"/>
                  </a:cubicBezTo>
                  <a:cubicBezTo>
                    <a:pt x="2163" y="44"/>
                    <a:pt x="1951" y="0"/>
                    <a:pt x="1684" y="0"/>
                  </a:cubicBez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08" name="Google Shape;879;p36">
              <a:extLst>
                <a:ext uri="{FF2B5EF4-FFF2-40B4-BE49-F238E27FC236}">
                  <a16:creationId xmlns:a16="http://schemas.microsoft.com/office/drawing/2014/main" id="{1D016A50-A3D6-B082-51C0-D6E979A7582A}"/>
                </a:ext>
              </a:extLst>
            </p:cNvPr>
            <p:cNvSpPr/>
            <p:nvPr/>
          </p:nvSpPr>
          <p:spPr>
            <a:xfrm>
              <a:off x="5331225" y="2253825"/>
              <a:ext cx="441750" cy="942250"/>
            </a:xfrm>
            <a:custGeom>
              <a:avLst/>
              <a:gdLst/>
              <a:ahLst/>
              <a:cxnLst/>
              <a:rect l="l" t="t" r="r" b="b"/>
              <a:pathLst>
                <a:path w="17670" h="37690" extrusionOk="0">
                  <a:moveTo>
                    <a:pt x="17669" y="0"/>
                  </a:moveTo>
                  <a:lnTo>
                    <a:pt x="17669" y="0"/>
                  </a:lnTo>
                  <a:cubicBezTo>
                    <a:pt x="14303" y="116"/>
                    <a:pt x="10410" y="229"/>
                    <a:pt x="7815" y="229"/>
                  </a:cubicBezTo>
                  <a:cubicBezTo>
                    <a:pt x="6639" y="229"/>
                    <a:pt x="5729" y="207"/>
                    <a:pt x="5250" y="148"/>
                  </a:cubicBezTo>
                  <a:lnTo>
                    <a:pt x="5250" y="148"/>
                  </a:lnTo>
                  <a:lnTo>
                    <a:pt x="5942" y="16372"/>
                  </a:lnTo>
                  <a:lnTo>
                    <a:pt x="5932" y="16409"/>
                  </a:lnTo>
                  <a:lnTo>
                    <a:pt x="2878" y="26886"/>
                  </a:lnTo>
                  <a:lnTo>
                    <a:pt x="1" y="37690"/>
                  </a:lnTo>
                  <a:lnTo>
                    <a:pt x="1" y="37690"/>
                  </a:lnTo>
                  <a:lnTo>
                    <a:pt x="686" y="37519"/>
                  </a:lnTo>
                  <a:lnTo>
                    <a:pt x="8782" y="17366"/>
                  </a:lnTo>
                  <a:lnTo>
                    <a:pt x="9819" y="1692"/>
                  </a:lnTo>
                  <a:lnTo>
                    <a:pt x="17669" y="0"/>
                  </a:ln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09" name="Google Shape;880;p36">
              <a:extLst>
                <a:ext uri="{FF2B5EF4-FFF2-40B4-BE49-F238E27FC236}">
                  <a16:creationId xmlns:a16="http://schemas.microsoft.com/office/drawing/2014/main" id="{2CE0533A-DA86-E06B-FA71-7B0F1CE722F9}"/>
                </a:ext>
              </a:extLst>
            </p:cNvPr>
            <p:cNvSpPr/>
            <p:nvPr/>
          </p:nvSpPr>
          <p:spPr>
            <a:xfrm>
              <a:off x="5403175" y="2256850"/>
              <a:ext cx="76600" cy="669150"/>
            </a:xfrm>
            <a:custGeom>
              <a:avLst/>
              <a:gdLst/>
              <a:ahLst/>
              <a:cxnLst/>
              <a:rect l="l" t="t" r="r" b="b"/>
              <a:pathLst>
                <a:path w="3064" h="26766" extrusionOk="0">
                  <a:moveTo>
                    <a:pt x="2181" y="0"/>
                  </a:moveTo>
                  <a:lnTo>
                    <a:pt x="2814" y="16219"/>
                  </a:lnTo>
                  <a:lnTo>
                    <a:pt x="0" y="26765"/>
                  </a:lnTo>
                  <a:lnTo>
                    <a:pt x="3054" y="16288"/>
                  </a:lnTo>
                  <a:lnTo>
                    <a:pt x="3064" y="16251"/>
                  </a:lnTo>
                  <a:lnTo>
                    <a:pt x="2372" y="27"/>
                  </a:lnTo>
                  <a:cubicBezTo>
                    <a:pt x="2298" y="22"/>
                    <a:pt x="2234" y="12"/>
                    <a:pt x="2181" y="0"/>
                  </a:cubicBezTo>
                  <a:close/>
                </a:path>
              </a:pathLst>
            </a:custGeom>
            <a:solidFill>
              <a:srgbClr val="2C2D0B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10" name="Google Shape;881;p36">
              <a:extLst>
                <a:ext uri="{FF2B5EF4-FFF2-40B4-BE49-F238E27FC236}">
                  <a16:creationId xmlns:a16="http://schemas.microsoft.com/office/drawing/2014/main" id="{E7115198-050B-74DD-7424-0336E4849A7C}"/>
                </a:ext>
              </a:extLst>
            </p:cNvPr>
            <p:cNvSpPr/>
            <p:nvPr/>
          </p:nvSpPr>
          <p:spPr>
            <a:xfrm>
              <a:off x="5337075" y="1780275"/>
              <a:ext cx="363450" cy="467300"/>
            </a:xfrm>
            <a:custGeom>
              <a:avLst/>
              <a:gdLst/>
              <a:ahLst/>
              <a:cxnLst/>
              <a:rect l="l" t="t" r="r" b="b"/>
              <a:pathLst>
                <a:path w="14538" h="18692" extrusionOk="0">
                  <a:moveTo>
                    <a:pt x="1458" y="1"/>
                  </a:moveTo>
                  <a:cubicBezTo>
                    <a:pt x="1474" y="298"/>
                    <a:pt x="1479" y="485"/>
                    <a:pt x="1479" y="528"/>
                  </a:cubicBezTo>
                  <a:cubicBezTo>
                    <a:pt x="1479" y="560"/>
                    <a:pt x="1474" y="586"/>
                    <a:pt x="1469" y="617"/>
                  </a:cubicBezTo>
                  <a:lnTo>
                    <a:pt x="1" y="4778"/>
                  </a:lnTo>
                  <a:cubicBezTo>
                    <a:pt x="2325" y="11506"/>
                    <a:pt x="4633" y="18005"/>
                    <a:pt x="4979" y="18623"/>
                  </a:cubicBezTo>
                  <a:cubicBezTo>
                    <a:pt x="5165" y="18670"/>
                    <a:pt x="5862" y="18692"/>
                    <a:pt x="6889" y="18692"/>
                  </a:cubicBezTo>
                  <a:cubicBezTo>
                    <a:pt x="8718" y="18692"/>
                    <a:pt x="11602" y="18628"/>
                    <a:pt x="14538" y="18537"/>
                  </a:cubicBezTo>
                  <a:lnTo>
                    <a:pt x="11825" y="18393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11" name="Google Shape;882;p36">
              <a:extLst>
                <a:ext uri="{FF2B5EF4-FFF2-40B4-BE49-F238E27FC236}">
                  <a16:creationId xmlns:a16="http://schemas.microsoft.com/office/drawing/2014/main" id="{31D59AE0-042F-F7E4-3B55-40CA3C871BD1}"/>
                </a:ext>
              </a:extLst>
            </p:cNvPr>
            <p:cNvSpPr/>
            <p:nvPr/>
          </p:nvSpPr>
          <p:spPr>
            <a:xfrm>
              <a:off x="5332825" y="1899700"/>
              <a:ext cx="463450" cy="359850"/>
            </a:xfrm>
            <a:custGeom>
              <a:avLst/>
              <a:gdLst/>
              <a:ahLst/>
              <a:cxnLst/>
              <a:rect l="l" t="t" r="r" b="b"/>
              <a:pathLst>
                <a:path w="18538" h="14394" extrusionOk="0">
                  <a:moveTo>
                    <a:pt x="171" y="1"/>
                  </a:moveTo>
                  <a:lnTo>
                    <a:pt x="1" y="479"/>
                  </a:lnTo>
                  <a:lnTo>
                    <a:pt x="4984" y="14037"/>
                  </a:lnTo>
                  <a:lnTo>
                    <a:pt x="4995" y="14286"/>
                  </a:lnTo>
                  <a:cubicBezTo>
                    <a:pt x="5048" y="14298"/>
                    <a:pt x="5112" y="14308"/>
                    <a:pt x="5186" y="14313"/>
                  </a:cubicBezTo>
                  <a:cubicBezTo>
                    <a:pt x="5665" y="14372"/>
                    <a:pt x="6575" y="14394"/>
                    <a:pt x="7751" y="14394"/>
                  </a:cubicBezTo>
                  <a:cubicBezTo>
                    <a:pt x="10346" y="14394"/>
                    <a:pt x="14239" y="14281"/>
                    <a:pt x="17605" y="14165"/>
                  </a:cubicBezTo>
                  <a:lnTo>
                    <a:pt x="18537" y="13962"/>
                  </a:lnTo>
                  <a:lnTo>
                    <a:pt x="14708" y="13760"/>
                  </a:lnTo>
                  <a:cubicBezTo>
                    <a:pt x="11772" y="13851"/>
                    <a:pt x="8888" y="13915"/>
                    <a:pt x="7059" y="13915"/>
                  </a:cubicBezTo>
                  <a:cubicBezTo>
                    <a:pt x="6032" y="13915"/>
                    <a:pt x="5335" y="13893"/>
                    <a:pt x="5149" y="13846"/>
                  </a:cubicBezTo>
                  <a:cubicBezTo>
                    <a:pt x="4803" y="13228"/>
                    <a:pt x="2495" y="6729"/>
                    <a:pt x="171" y="1"/>
                  </a:cubicBezTo>
                  <a:close/>
                </a:path>
              </a:pathLst>
            </a:custGeom>
            <a:solidFill>
              <a:srgbClr val="2C2D0B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12" name="Google Shape;883;p36">
              <a:extLst>
                <a:ext uri="{FF2B5EF4-FFF2-40B4-BE49-F238E27FC236}">
                  <a16:creationId xmlns:a16="http://schemas.microsoft.com/office/drawing/2014/main" id="{96B9777B-EA74-DBA0-DAA4-5E9739CE130F}"/>
                </a:ext>
              </a:extLst>
            </p:cNvPr>
            <p:cNvSpPr/>
            <p:nvPr/>
          </p:nvSpPr>
          <p:spPr>
            <a:xfrm>
              <a:off x="5328975" y="1766475"/>
              <a:ext cx="45075" cy="145225"/>
            </a:xfrm>
            <a:custGeom>
              <a:avLst/>
              <a:gdLst/>
              <a:ahLst/>
              <a:cxnLst/>
              <a:rect l="l" t="t" r="r" b="b"/>
              <a:pathLst>
                <a:path w="1803" h="5809" extrusionOk="0">
                  <a:moveTo>
                    <a:pt x="1468" y="0"/>
                  </a:moveTo>
                  <a:cubicBezTo>
                    <a:pt x="1458" y="79"/>
                    <a:pt x="1441" y="175"/>
                    <a:pt x="1415" y="282"/>
                  </a:cubicBezTo>
                  <a:lnTo>
                    <a:pt x="1559" y="1085"/>
                  </a:lnTo>
                  <a:lnTo>
                    <a:pt x="0" y="5388"/>
                  </a:lnTo>
                  <a:lnTo>
                    <a:pt x="155" y="5808"/>
                  </a:lnTo>
                  <a:lnTo>
                    <a:pt x="325" y="5330"/>
                  </a:lnTo>
                  <a:lnTo>
                    <a:pt x="1793" y="1169"/>
                  </a:lnTo>
                  <a:cubicBezTo>
                    <a:pt x="1798" y="1138"/>
                    <a:pt x="1803" y="1112"/>
                    <a:pt x="1803" y="1080"/>
                  </a:cubicBezTo>
                  <a:cubicBezTo>
                    <a:pt x="1803" y="1037"/>
                    <a:pt x="1798" y="850"/>
                    <a:pt x="1782" y="553"/>
                  </a:cubicBezTo>
                  <a:lnTo>
                    <a:pt x="1468" y="0"/>
                  </a:lnTo>
                  <a:close/>
                </a:path>
              </a:pathLst>
            </a:custGeom>
            <a:solidFill>
              <a:srgbClr val="2C2D0B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13" name="Google Shape;884;p36">
              <a:extLst>
                <a:ext uri="{FF2B5EF4-FFF2-40B4-BE49-F238E27FC236}">
                  <a16:creationId xmlns:a16="http://schemas.microsoft.com/office/drawing/2014/main" id="{45653B5D-D4CE-5AE2-D22A-3958D1F4404C}"/>
                </a:ext>
              </a:extLst>
            </p:cNvPr>
            <p:cNvSpPr/>
            <p:nvPr/>
          </p:nvSpPr>
          <p:spPr>
            <a:xfrm>
              <a:off x="5831725" y="2087075"/>
              <a:ext cx="426500" cy="684275"/>
            </a:xfrm>
            <a:custGeom>
              <a:avLst/>
              <a:gdLst/>
              <a:ahLst/>
              <a:cxnLst/>
              <a:rect l="l" t="t" r="r" b="b"/>
              <a:pathLst>
                <a:path w="17060" h="27371" extrusionOk="0">
                  <a:moveTo>
                    <a:pt x="8234" y="0"/>
                  </a:moveTo>
                  <a:lnTo>
                    <a:pt x="8234" y="0"/>
                  </a:lnTo>
                  <a:cubicBezTo>
                    <a:pt x="8187" y="74"/>
                    <a:pt x="8144" y="148"/>
                    <a:pt x="8097" y="224"/>
                  </a:cubicBezTo>
                  <a:cubicBezTo>
                    <a:pt x="7952" y="499"/>
                    <a:pt x="7772" y="787"/>
                    <a:pt x="7564" y="1069"/>
                  </a:cubicBezTo>
                  <a:cubicBezTo>
                    <a:pt x="7000" y="1947"/>
                    <a:pt x="6469" y="2706"/>
                    <a:pt x="6091" y="3079"/>
                  </a:cubicBezTo>
                  <a:cubicBezTo>
                    <a:pt x="4915" y="4260"/>
                    <a:pt x="2512" y="5957"/>
                    <a:pt x="2411" y="6032"/>
                  </a:cubicBezTo>
                  <a:lnTo>
                    <a:pt x="2219" y="6165"/>
                  </a:lnTo>
                  <a:lnTo>
                    <a:pt x="597" y="4106"/>
                  </a:lnTo>
                  <a:lnTo>
                    <a:pt x="522" y="4866"/>
                  </a:lnTo>
                  <a:lnTo>
                    <a:pt x="649" y="6558"/>
                  </a:lnTo>
                  <a:lnTo>
                    <a:pt x="394" y="6568"/>
                  </a:lnTo>
                  <a:lnTo>
                    <a:pt x="315" y="6568"/>
                  </a:lnTo>
                  <a:lnTo>
                    <a:pt x="1" y="7675"/>
                  </a:lnTo>
                  <a:cubicBezTo>
                    <a:pt x="1697" y="7691"/>
                    <a:pt x="8559" y="8254"/>
                    <a:pt x="8851" y="8281"/>
                  </a:cubicBezTo>
                  <a:lnTo>
                    <a:pt x="9118" y="8303"/>
                  </a:lnTo>
                  <a:lnTo>
                    <a:pt x="6224" y="26924"/>
                  </a:lnTo>
                  <a:lnTo>
                    <a:pt x="6612" y="27164"/>
                  </a:lnTo>
                  <a:lnTo>
                    <a:pt x="7740" y="27370"/>
                  </a:lnTo>
                  <a:cubicBezTo>
                    <a:pt x="7740" y="27370"/>
                    <a:pt x="16245" y="7398"/>
                    <a:pt x="16836" y="5026"/>
                  </a:cubicBezTo>
                  <a:cubicBezTo>
                    <a:pt x="17059" y="4132"/>
                    <a:pt x="15697" y="3855"/>
                    <a:pt x="13905" y="3855"/>
                  </a:cubicBezTo>
                  <a:cubicBezTo>
                    <a:pt x="10925" y="3855"/>
                    <a:pt x="6751" y="4628"/>
                    <a:pt x="6751" y="4628"/>
                  </a:cubicBezTo>
                  <a:lnTo>
                    <a:pt x="8234" y="0"/>
                  </a:ln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14" name="Google Shape;885;p36">
              <a:extLst>
                <a:ext uri="{FF2B5EF4-FFF2-40B4-BE49-F238E27FC236}">
                  <a16:creationId xmlns:a16="http://schemas.microsoft.com/office/drawing/2014/main" id="{413D4724-63EA-5D95-766F-41E1BC1EC14B}"/>
                </a:ext>
              </a:extLst>
            </p:cNvPr>
            <p:cNvSpPr/>
            <p:nvPr/>
          </p:nvSpPr>
          <p:spPr>
            <a:xfrm>
              <a:off x="5830000" y="2278925"/>
              <a:ext cx="229675" cy="487250"/>
            </a:xfrm>
            <a:custGeom>
              <a:avLst/>
              <a:gdLst/>
              <a:ahLst/>
              <a:cxnLst/>
              <a:rect l="l" t="t" r="r" b="b"/>
              <a:pathLst>
                <a:path w="9187" h="19490" extrusionOk="0">
                  <a:moveTo>
                    <a:pt x="70" y="1"/>
                  </a:moveTo>
                  <a:lnTo>
                    <a:pt x="1" y="246"/>
                  </a:lnTo>
                  <a:lnTo>
                    <a:pt x="8900" y="852"/>
                  </a:lnTo>
                  <a:lnTo>
                    <a:pt x="6027" y="19372"/>
                  </a:lnTo>
                  <a:lnTo>
                    <a:pt x="6681" y="19490"/>
                  </a:lnTo>
                  <a:lnTo>
                    <a:pt x="6293" y="19250"/>
                  </a:lnTo>
                  <a:lnTo>
                    <a:pt x="9187" y="629"/>
                  </a:lnTo>
                  <a:lnTo>
                    <a:pt x="8920" y="607"/>
                  </a:lnTo>
                  <a:cubicBezTo>
                    <a:pt x="8628" y="580"/>
                    <a:pt x="1766" y="17"/>
                    <a:pt x="70" y="1"/>
                  </a:cubicBezTo>
                  <a:close/>
                </a:path>
              </a:pathLst>
            </a:custGeom>
            <a:solidFill>
              <a:srgbClr val="2C2D0B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15" name="Google Shape;886;p36">
              <a:extLst>
                <a:ext uri="{FF2B5EF4-FFF2-40B4-BE49-F238E27FC236}">
                  <a16:creationId xmlns:a16="http://schemas.microsoft.com/office/drawing/2014/main" id="{D92F524C-5822-1959-6082-CC101906A10C}"/>
                </a:ext>
              </a:extLst>
            </p:cNvPr>
            <p:cNvSpPr/>
            <p:nvPr/>
          </p:nvSpPr>
          <p:spPr>
            <a:xfrm>
              <a:off x="5839575" y="2079225"/>
              <a:ext cx="200550" cy="172050"/>
            </a:xfrm>
            <a:custGeom>
              <a:avLst/>
              <a:gdLst/>
              <a:ahLst/>
              <a:cxnLst/>
              <a:rect l="l" t="t" r="r" b="b"/>
              <a:pathLst>
                <a:path w="8022" h="6882" extrusionOk="0">
                  <a:moveTo>
                    <a:pt x="8021" y="0"/>
                  </a:moveTo>
                  <a:lnTo>
                    <a:pt x="8021" y="0"/>
                  </a:lnTo>
                  <a:cubicBezTo>
                    <a:pt x="7958" y="175"/>
                    <a:pt x="7878" y="356"/>
                    <a:pt x="7783" y="538"/>
                  </a:cubicBezTo>
                  <a:cubicBezTo>
                    <a:pt x="7830" y="462"/>
                    <a:pt x="7873" y="388"/>
                    <a:pt x="7920" y="314"/>
                  </a:cubicBezTo>
                  <a:lnTo>
                    <a:pt x="8021" y="0"/>
                  </a:lnTo>
                  <a:close/>
                  <a:moveTo>
                    <a:pt x="7250" y="1383"/>
                  </a:moveTo>
                  <a:lnTo>
                    <a:pt x="7250" y="1383"/>
                  </a:lnTo>
                  <a:cubicBezTo>
                    <a:pt x="5512" y="3776"/>
                    <a:pt x="1953" y="6143"/>
                    <a:pt x="1953" y="6143"/>
                  </a:cubicBezTo>
                  <a:lnTo>
                    <a:pt x="310" y="4149"/>
                  </a:lnTo>
                  <a:lnTo>
                    <a:pt x="283" y="4420"/>
                  </a:lnTo>
                  <a:lnTo>
                    <a:pt x="1905" y="6479"/>
                  </a:lnTo>
                  <a:lnTo>
                    <a:pt x="2097" y="6346"/>
                  </a:lnTo>
                  <a:cubicBezTo>
                    <a:pt x="2198" y="6271"/>
                    <a:pt x="4601" y="4574"/>
                    <a:pt x="5777" y="3393"/>
                  </a:cubicBezTo>
                  <a:cubicBezTo>
                    <a:pt x="6155" y="3020"/>
                    <a:pt x="6686" y="2261"/>
                    <a:pt x="7250" y="1383"/>
                  </a:cubicBezTo>
                  <a:close/>
                  <a:moveTo>
                    <a:pt x="208" y="5180"/>
                  </a:moveTo>
                  <a:lnTo>
                    <a:pt x="70" y="6633"/>
                  </a:lnTo>
                  <a:lnTo>
                    <a:pt x="1" y="6882"/>
                  </a:lnTo>
                  <a:lnTo>
                    <a:pt x="80" y="6882"/>
                  </a:lnTo>
                  <a:lnTo>
                    <a:pt x="335" y="6872"/>
                  </a:lnTo>
                  <a:lnTo>
                    <a:pt x="208" y="5180"/>
                  </a:lnTo>
                  <a:close/>
                </a:path>
              </a:pathLst>
            </a:custGeom>
            <a:solidFill>
              <a:srgbClr val="2C2D0B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16" name="Google Shape;887;p36">
              <a:extLst>
                <a:ext uri="{FF2B5EF4-FFF2-40B4-BE49-F238E27FC236}">
                  <a16:creationId xmlns:a16="http://schemas.microsoft.com/office/drawing/2014/main" id="{DCE7E06E-5AED-E598-9808-2122144A02AA}"/>
                </a:ext>
              </a:extLst>
            </p:cNvPr>
            <p:cNvSpPr/>
            <p:nvPr/>
          </p:nvSpPr>
          <p:spPr>
            <a:xfrm>
              <a:off x="5892125" y="1370325"/>
              <a:ext cx="158900" cy="61325"/>
            </a:xfrm>
            <a:custGeom>
              <a:avLst/>
              <a:gdLst/>
              <a:ahLst/>
              <a:cxnLst/>
              <a:rect l="l" t="t" r="r" b="b"/>
              <a:pathLst>
                <a:path w="6356" h="2453" extrusionOk="0">
                  <a:moveTo>
                    <a:pt x="6356" y="1"/>
                  </a:moveTo>
                  <a:lnTo>
                    <a:pt x="5324" y="352"/>
                  </a:lnTo>
                  <a:lnTo>
                    <a:pt x="5324" y="405"/>
                  </a:lnTo>
                  <a:lnTo>
                    <a:pt x="6356" y="1"/>
                  </a:lnTo>
                  <a:close/>
                  <a:moveTo>
                    <a:pt x="5202" y="395"/>
                  </a:moveTo>
                  <a:lnTo>
                    <a:pt x="0" y="2166"/>
                  </a:lnTo>
                  <a:cubicBezTo>
                    <a:pt x="32" y="2261"/>
                    <a:pt x="64" y="2352"/>
                    <a:pt x="96" y="2453"/>
                  </a:cubicBezTo>
                  <a:lnTo>
                    <a:pt x="5202" y="452"/>
                  </a:lnTo>
                  <a:lnTo>
                    <a:pt x="5202" y="395"/>
                  </a:lnTo>
                  <a:close/>
                </a:path>
              </a:pathLst>
            </a:custGeom>
            <a:solidFill>
              <a:srgbClr val="D1D532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17" name="Google Shape;888;p36">
              <a:extLst>
                <a:ext uri="{FF2B5EF4-FFF2-40B4-BE49-F238E27FC236}">
                  <a16:creationId xmlns:a16="http://schemas.microsoft.com/office/drawing/2014/main" id="{4DF5DDA2-0DAF-95E1-AE01-C8916E9EEC04}"/>
                </a:ext>
              </a:extLst>
            </p:cNvPr>
            <p:cNvSpPr/>
            <p:nvPr/>
          </p:nvSpPr>
          <p:spPr>
            <a:xfrm>
              <a:off x="6022150" y="1379100"/>
              <a:ext cx="3100" cy="2550"/>
            </a:xfrm>
            <a:custGeom>
              <a:avLst/>
              <a:gdLst/>
              <a:ahLst/>
              <a:cxnLst/>
              <a:rect l="l" t="t" r="r" b="b"/>
              <a:pathLst>
                <a:path w="124" h="102" extrusionOk="0">
                  <a:moveTo>
                    <a:pt x="123" y="1"/>
                  </a:moveTo>
                  <a:lnTo>
                    <a:pt x="1" y="44"/>
                  </a:lnTo>
                  <a:lnTo>
                    <a:pt x="1" y="101"/>
                  </a:lnTo>
                  <a:lnTo>
                    <a:pt x="123" y="54"/>
                  </a:lnTo>
                  <a:lnTo>
                    <a:pt x="123" y="1"/>
                  </a:lnTo>
                  <a:close/>
                </a:path>
              </a:pathLst>
            </a:custGeom>
            <a:solidFill>
              <a:srgbClr val="5D5E1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18" name="Google Shape;889;p36">
              <a:extLst>
                <a:ext uri="{FF2B5EF4-FFF2-40B4-BE49-F238E27FC236}">
                  <a16:creationId xmlns:a16="http://schemas.microsoft.com/office/drawing/2014/main" id="{57C6AABA-520B-FF54-E6A1-63380FCACD79}"/>
                </a:ext>
              </a:extLst>
            </p:cNvPr>
            <p:cNvSpPr/>
            <p:nvPr/>
          </p:nvSpPr>
          <p:spPr>
            <a:xfrm>
              <a:off x="5848500" y="1063300"/>
              <a:ext cx="661675" cy="349475"/>
            </a:xfrm>
            <a:custGeom>
              <a:avLst/>
              <a:gdLst/>
              <a:ahLst/>
              <a:cxnLst/>
              <a:rect l="l" t="t" r="r" b="b"/>
              <a:pathLst>
                <a:path w="26467" h="13979" extrusionOk="0">
                  <a:moveTo>
                    <a:pt x="25872" y="0"/>
                  </a:moveTo>
                  <a:lnTo>
                    <a:pt x="10829" y="8405"/>
                  </a:lnTo>
                  <a:lnTo>
                    <a:pt x="0" y="9389"/>
                  </a:lnTo>
                  <a:cubicBezTo>
                    <a:pt x="469" y="10320"/>
                    <a:pt x="830" y="11240"/>
                    <a:pt x="1011" y="12006"/>
                  </a:cubicBezTo>
                  <a:cubicBezTo>
                    <a:pt x="1102" y="12377"/>
                    <a:pt x="1308" y="13064"/>
                    <a:pt x="1596" y="13978"/>
                  </a:cubicBezTo>
                  <a:lnTo>
                    <a:pt x="13148" y="10043"/>
                  </a:lnTo>
                  <a:lnTo>
                    <a:pt x="26466" y="1293"/>
                  </a:lnTo>
                  <a:lnTo>
                    <a:pt x="25872" y="0"/>
                  </a:ln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19" name="Google Shape;890;p36">
              <a:extLst>
                <a:ext uri="{FF2B5EF4-FFF2-40B4-BE49-F238E27FC236}">
                  <a16:creationId xmlns:a16="http://schemas.microsoft.com/office/drawing/2014/main" id="{ED66D3B3-38BE-9350-A3A9-69F0C756CDF2}"/>
                </a:ext>
              </a:extLst>
            </p:cNvPr>
            <p:cNvSpPr/>
            <p:nvPr/>
          </p:nvSpPr>
          <p:spPr>
            <a:xfrm>
              <a:off x="5888375" y="1060775"/>
              <a:ext cx="629650" cy="363700"/>
            </a:xfrm>
            <a:custGeom>
              <a:avLst/>
              <a:gdLst/>
              <a:ahLst/>
              <a:cxnLst/>
              <a:rect l="l" t="t" r="r" b="b"/>
              <a:pathLst>
                <a:path w="25186" h="14548" extrusionOk="0">
                  <a:moveTo>
                    <a:pt x="24457" y="0"/>
                  </a:moveTo>
                  <a:lnTo>
                    <a:pt x="24277" y="101"/>
                  </a:lnTo>
                  <a:lnTo>
                    <a:pt x="24871" y="1394"/>
                  </a:lnTo>
                  <a:lnTo>
                    <a:pt x="11553" y="10144"/>
                  </a:lnTo>
                  <a:lnTo>
                    <a:pt x="1" y="14079"/>
                  </a:lnTo>
                  <a:cubicBezTo>
                    <a:pt x="49" y="14228"/>
                    <a:pt x="102" y="14388"/>
                    <a:pt x="150" y="14548"/>
                  </a:cubicBezTo>
                  <a:lnTo>
                    <a:pt x="5352" y="12777"/>
                  </a:lnTo>
                  <a:lnTo>
                    <a:pt x="5474" y="12734"/>
                  </a:lnTo>
                  <a:lnTo>
                    <a:pt x="6506" y="12383"/>
                  </a:lnTo>
                  <a:lnTo>
                    <a:pt x="11666" y="10367"/>
                  </a:lnTo>
                  <a:lnTo>
                    <a:pt x="25185" y="1485"/>
                  </a:lnTo>
                  <a:lnTo>
                    <a:pt x="24457" y="0"/>
                  </a:lnTo>
                  <a:close/>
                </a:path>
              </a:pathLst>
            </a:custGeom>
            <a:solidFill>
              <a:srgbClr val="2C2D0B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20" name="Google Shape;891;p36">
              <a:extLst>
                <a:ext uri="{FF2B5EF4-FFF2-40B4-BE49-F238E27FC236}">
                  <a16:creationId xmlns:a16="http://schemas.microsoft.com/office/drawing/2014/main" id="{869240DD-6ED7-C436-7FE0-1BC9E8331A92}"/>
                </a:ext>
              </a:extLst>
            </p:cNvPr>
            <p:cNvSpPr/>
            <p:nvPr/>
          </p:nvSpPr>
          <p:spPr>
            <a:xfrm>
              <a:off x="5877750" y="1419925"/>
              <a:ext cx="5200" cy="16650"/>
            </a:xfrm>
            <a:custGeom>
              <a:avLst/>
              <a:gdLst/>
              <a:ahLst/>
              <a:cxnLst/>
              <a:rect l="l" t="t" r="r" b="b"/>
              <a:pathLst>
                <a:path w="208" h="666" extrusionOk="0">
                  <a:moveTo>
                    <a:pt x="1" y="0"/>
                  </a:moveTo>
                  <a:lnTo>
                    <a:pt x="165" y="665"/>
                  </a:lnTo>
                  <a:lnTo>
                    <a:pt x="207" y="650"/>
                  </a:lnTo>
                  <a:cubicBezTo>
                    <a:pt x="133" y="422"/>
                    <a:pt x="64" y="203"/>
                    <a:pt x="1" y="0"/>
                  </a:cubicBezTo>
                  <a:close/>
                </a:path>
              </a:pathLst>
            </a:custGeom>
            <a:solidFill>
              <a:srgbClr val="D1D532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21" name="Google Shape;892;p36">
              <a:extLst>
                <a:ext uri="{FF2B5EF4-FFF2-40B4-BE49-F238E27FC236}">
                  <a16:creationId xmlns:a16="http://schemas.microsoft.com/office/drawing/2014/main" id="{04161EEF-0036-0783-9055-1A39375F31B2}"/>
                </a:ext>
              </a:extLst>
            </p:cNvPr>
            <p:cNvSpPr/>
            <p:nvPr/>
          </p:nvSpPr>
          <p:spPr>
            <a:xfrm>
              <a:off x="5847300" y="1298000"/>
              <a:ext cx="47225" cy="138200"/>
            </a:xfrm>
            <a:custGeom>
              <a:avLst/>
              <a:gdLst/>
              <a:ahLst/>
              <a:cxnLst/>
              <a:rect l="l" t="t" r="r" b="b"/>
              <a:pathLst>
                <a:path w="1889" h="5528" extrusionOk="0">
                  <a:moveTo>
                    <a:pt x="48" y="1"/>
                  </a:moveTo>
                  <a:lnTo>
                    <a:pt x="1" y="6"/>
                  </a:lnTo>
                  <a:lnTo>
                    <a:pt x="1219" y="4877"/>
                  </a:lnTo>
                  <a:cubicBezTo>
                    <a:pt x="1282" y="5080"/>
                    <a:pt x="1351" y="5299"/>
                    <a:pt x="1425" y="5527"/>
                  </a:cubicBezTo>
                  <a:lnTo>
                    <a:pt x="1889" y="5346"/>
                  </a:lnTo>
                  <a:cubicBezTo>
                    <a:pt x="1857" y="5245"/>
                    <a:pt x="1825" y="5154"/>
                    <a:pt x="1793" y="5059"/>
                  </a:cubicBezTo>
                  <a:cubicBezTo>
                    <a:pt x="1745" y="4899"/>
                    <a:pt x="1692" y="4739"/>
                    <a:pt x="1644" y="4590"/>
                  </a:cubicBezTo>
                  <a:cubicBezTo>
                    <a:pt x="1356" y="3676"/>
                    <a:pt x="1150" y="2989"/>
                    <a:pt x="1059" y="2618"/>
                  </a:cubicBezTo>
                  <a:cubicBezTo>
                    <a:pt x="878" y="1852"/>
                    <a:pt x="517" y="932"/>
                    <a:pt x="48" y="1"/>
                  </a:cubicBezTo>
                  <a:close/>
                </a:path>
              </a:pathLst>
            </a:custGeom>
            <a:solidFill>
              <a:srgbClr val="2C2D0B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22" name="Google Shape;893;p36">
              <a:extLst>
                <a:ext uri="{FF2B5EF4-FFF2-40B4-BE49-F238E27FC236}">
                  <a16:creationId xmlns:a16="http://schemas.microsoft.com/office/drawing/2014/main" id="{9A1A8D83-28BA-EA8E-D61D-EC600C44787A}"/>
                </a:ext>
              </a:extLst>
            </p:cNvPr>
            <p:cNvSpPr/>
            <p:nvPr/>
          </p:nvSpPr>
          <p:spPr>
            <a:xfrm>
              <a:off x="4942550" y="1683750"/>
              <a:ext cx="418900" cy="612375"/>
            </a:xfrm>
            <a:custGeom>
              <a:avLst/>
              <a:gdLst/>
              <a:ahLst/>
              <a:cxnLst/>
              <a:rect l="l" t="t" r="r" b="b"/>
              <a:pathLst>
                <a:path w="16756" h="24495" extrusionOk="0">
                  <a:moveTo>
                    <a:pt x="16181" y="0"/>
                  </a:moveTo>
                  <a:cubicBezTo>
                    <a:pt x="15941" y="1267"/>
                    <a:pt x="14633" y="8160"/>
                    <a:pt x="14633" y="8697"/>
                  </a:cubicBezTo>
                  <a:cubicBezTo>
                    <a:pt x="14633" y="9292"/>
                    <a:pt x="1" y="22936"/>
                    <a:pt x="1" y="22936"/>
                  </a:cubicBezTo>
                  <a:lnTo>
                    <a:pt x="85" y="23079"/>
                  </a:lnTo>
                  <a:lnTo>
                    <a:pt x="1155" y="24495"/>
                  </a:lnTo>
                  <a:lnTo>
                    <a:pt x="12734" y="13250"/>
                  </a:lnTo>
                  <a:cubicBezTo>
                    <a:pt x="13622" y="12383"/>
                    <a:pt x="14314" y="11308"/>
                    <a:pt x="14723" y="10139"/>
                  </a:cubicBezTo>
                  <a:lnTo>
                    <a:pt x="16270" y="5755"/>
                  </a:lnTo>
                  <a:cubicBezTo>
                    <a:pt x="16452" y="5170"/>
                    <a:pt x="16628" y="4581"/>
                    <a:pt x="16756" y="4096"/>
                  </a:cubicBezTo>
                  <a:cubicBezTo>
                    <a:pt x="16717" y="3425"/>
                    <a:pt x="16590" y="1729"/>
                    <a:pt x="16181" y="0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23" name="Google Shape;894;p36">
              <a:extLst>
                <a:ext uri="{FF2B5EF4-FFF2-40B4-BE49-F238E27FC236}">
                  <a16:creationId xmlns:a16="http://schemas.microsoft.com/office/drawing/2014/main" id="{1077121C-0A0A-0DE6-4DB0-1A474EE373AF}"/>
                </a:ext>
              </a:extLst>
            </p:cNvPr>
            <p:cNvSpPr/>
            <p:nvPr/>
          </p:nvSpPr>
          <p:spPr>
            <a:xfrm>
              <a:off x="4944675" y="1678700"/>
              <a:ext cx="419675" cy="626575"/>
            </a:xfrm>
            <a:custGeom>
              <a:avLst/>
              <a:gdLst/>
              <a:ahLst/>
              <a:cxnLst/>
              <a:rect l="l" t="t" r="r" b="b"/>
              <a:pathLst>
                <a:path w="16787" h="25063" extrusionOk="0">
                  <a:moveTo>
                    <a:pt x="16133" y="1"/>
                  </a:moveTo>
                  <a:cubicBezTo>
                    <a:pt x="16133" y="1"/>
                    <a:pt x="16117" y="75"/>
                    <a:pt x="16096" y="202"/>
                  </a:cubicBezTo>
                  <a:cubicBezTo>
                    <a:pt x="16505" y="1931"/>
                    <a:pt x="16632" y="3627"/>
                    <a:pt x="16671" y="4298"/>
                  </a:cubicBezTo>
                  <a:cubicBezTo>
                    <a:pt x="16718" y="4112"/>
                    <a:pt x="16760" y="3941"/>
                    <a:pt x="16787" y="3793"/>
                  </a:cubicBezTo>
                  <a:lnTo>
                    <a:pt x="16133" y="1"/>
                  </a:lnTo>
                  <a:close/>
                  <a:moveTo>
                    <a:pt x="16185" y="5957"/>
                  </a:moveTo>
                  <a:lnTo>
                    <a:pt x="14638" y="10341"/>
                  </a:lnTo>
                  <a:cubicBezTo>
                    <a:pt x="14229" y="11510"/>
                    <a:pt x="13537" y="12585"/>
                    <a:pt x="12649" y="13452"/>
                  </a:cubicBezTo>
                  <a:lnTo>
                    <a:pt x="1070" y="24697"/>
                  </a:lnTo>
                  <a:lnTo>
                    <a:pt x="0" y="23281"/>
                  </a:lnTo>
                  <a:lnTo>
                    <a:pt x="1043" y="25063"/>
                  </a:lnTo>
                  <a:lnTo>
                    <a:pt x="14154" y="12261"/>
                  </a:lnTo>
                  <a:lnTo>
                    <a:pt x="15372" y="8899"/>
                  </a:lnTo>
                  <a:lnTo>
                    <a:pt x="15292" y="8681"/>
                  </a:lnTo>
                  <a:cubicBezTo>
                    <a:pt x="15292" y="8681"/>
                    <a:pt x="15760" y="7324"/>
                    <a:pt x="16185" y="5957"/>
                  </a:cubicBezTo>
                  <a:close/>
                </a:path>
              </a:pathLst>
            </a:custGeom>
            <a:solidFill>
              <a:srgbClr val="2C2D0B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24" name="Google Shape;895;p36">
              <a:extLst>
                <a:ext uri="{FF2B5EF4-FFF2-40B4-BE49-F238E27FC236}">
                  <a16:creationId xmlns:a16="http://schemas.microsoft.com/office/drawing/2014/main" id="{40AD6878-4C45-885A-7BD1-30D920A9F318}"/>
                </a:ext>
              </a:extLst>
            </p:cNvPr>
            <p:cNvSpPr/>
            <p:nvPr/>
          </p:nvSpPr>
          <p:spPr>
            <a:xfrm>
              <a:off x="5349300" y="1786125"/>
              <a:ext cx="12400" cy="41500"/>
            </a:xfrm>
            <a:custGeom>
              <a:avLst/>
              <a:gdLst/>
              <a:ahLst/>
              <a:cxnLst/>
              <a:rect l="l" t="t" r="r" b="b"/>
              <a:pathLst>
                <a:path w="496" h="1660" extrusionOk="0">
                  <a:moveTo>
                    <a:pt x="486" y="1"/>
                  </a:moveTo>
                  <a:cubicBezTo>
                    <a:pt x="358" y="486"/>
                    <a:pt x="182" y="1075"/>
                    <a:pt x="0" y="1660"/>
                  </a:cubicBezTo>
                  <a:lnTo>
                    <a:pt x="496" y="262"/>
                  </a:lnTo>
                  <a:cubicBezTo>
                    <a:pt x="496" y="214"/>
                    <a:pt x="491" y="123"/>
                    <a:pt x="486" y="1"/>
                  </a:cubicBezTo>
                  <a:close/>
                </a:path>
              </a:pathLst>
            </a:custGeom>
            <a:solidFill>
              <a:srgbClr val="ABB20A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25" name="Google Shape;896;p36">
              <a:extLst>
                <a:ext uri="{FF2B5EF4-FFF2-40B4-BE49-F238E27FC236}">
                  <a16:creationId xmlns:a16="http://schemas.microsoft.com/office/drawing/2014/main" id="{AFECA571-CF9E-7799-7F29-14A6C41AD652}"/>
                </a:ext>
              </a:extLst>
            </p:cNvPr>
            <p:cNvSpPr/>
            <p:nvPr/>
          </p:nvSpPr>
          <p:spPr>
            <a:xfrm>
              <a:off x="5326950" y="1773525"/>
              <a:ext cx="41000" cy="127675"/>
            </a:xfrm>
            <a:custGeom>
              <a:avLst/>
              <a:gdLst/>
              <a:ahLst/>
              <a:cxnLst/>
              <a:rect l="l" t="t" r="r" b="b"/>
              <a:pathLst>
                <a:path w="1640" h="5107" extrusionOk="0">
                  <a:moveTo>
                    <a:pt x="1496" y="0"/>
                  </a:moveTo>
                  <a:cubicBezTo>
                    <a:pt x="1469" y="148"/>
                    <a:pt x="1427" y="319"/>
                    <a:pt x="1380" y="505"/>
                  </a:cubicBezTo>
                  <a:cubicBezTo>
                    <a:pt x="1385" y="627"/>
                    <a:pt x="1390" y="718"/>
                    <a:pt x="1390" y="766"/>
                  </a:cubicBezTo>
                  <a:lnTo>
                    <a:pt x="894" y="2164"/>
                  </a:lnTo>
                  <a:cubicBezTo>
                    <a:pt x="469" y="3531"/>
                    <a:pt x="1" y="4888"/>
                    <a:pt x="1" y="4888"/>
                  </a:cubicBezTo>
                  <a:lnTo>
                    <a:pt x="81" y="5106"/>
                  </a:lnTo>
                  <a:lnTo>
                    <a:pt x="1640" y="803"/>
                  </a:lnTo>
                  <a:lnTo>
                    <a:pt x="1496" y="0"/>
                  </a:lnTo>
                  <a:close/>
                </a:path>
              </a:pathLst>
            </a:custGeom>
            <a:solidFill>
              <a:srgbClr val="242602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26" name="Google Shape;897;p36">
              <a:extLst>
                <a:ext uri="{FF2B5EF4-FFF2-40B4-BE49-F238E27FC236}">
                  <a16:creationId xmlns:a16="http://schemas.microsoft.com/office/drawing/2014/main" id="{8EC6D4D8-11AE-4F4C-9B38-C01E5118DFBC}"/>
                </a:ext>
              </a:extLst>
            </p:cNvPr>
            <p:cNvSpPr/>
            <p:nvPr/>
          </p:nvSpPr>
          <p:spPr>
            <a:xfrm>
              <a:off x="2970025" y="2394875"/>
              <a:ext cx="430350" cy="754400"/>
            </a:xfrm>
            <a:custGeom>
              <a:avLst/>
              <a:gdLst/>
              <a:ahLst/>
              <a:cxnLst/>
              <a:rect l="l" t="t" r="r" b="b"/>
              <a:pathLst>
                <a:path w="17214" h="30176" extrusionOk="0">
                  <a:moveTo>
                    <a:pt x="17213" y="0"/>
                  </a:moveTo>
                  <a:lnTo>
                    <a:pt x="17213" y="0"/>
                  </a:lnTo>
                  <a:cubicBezTo>
                    <a:pt x="15702" y="805"/>
                    <a:pt x="11809" y="2857"/>
                    <a:pt x="9363" y="3905"/>
                  </a:cubicBezTo>
                  <a:cubicBezTo>
                    <a:pt x="8341" y="4347"/>
                    <a:pt x="7293" y="4826"/>
                    <a:pt x="6293" y="5320"/>
                  </a:cubicBezTo>
                  <a:cubicBezTo>
                    <a:pt x="4942" y="6027"/>
                    <a:pt x="3660" y="6734"/>
                    <a:pt x="2725" y="7325"/>
                  </a:cubicBezTo>
                  <a:cubicBezTo>
                    <a:pt x="2278" y="7617"/>
                    <a:pt x="1868" y="7910"/>
                    <a:pt x="1522" y="8197"/>
                  </a:cubicBezTo>
                  <a:cubicBezTo>
                    <a:pt x="1469" y="8246"/>
                    <a:pt x="1426" y="8288"/>
                    <a:pt x="1389" y="8336"/>
                  </a:cubicBezTo>
                  <a:cubicBezTo>
                    <a:pt x="719" y="9096"/>
                    <a:pt x="373" y="9766"/>
                    <a:pt x="197" y="10261"/>
                  </a:cubicBezTo>
                  <a:cubicBezTo>
                    <a:pt x="17" y="13251"/>
                    <a:pt x="6" y="28005"/>
                    <a:pt x="1" y="30175"/>
                  </a:cubicBezTo>
                  <a:lnTo>
                    <a:pt x="484" y="30143"/>
                  </a:lnTo>
                  <a:lnTo>
                    <a:pt x="1586" y="29691"/>
                  </a:lnTo>
                  <a:lnTo>
                    <a:pt x="3165" y="13080"/>
                  </a:lnTo>
                  <a:lnTo>
                    <a:pt x="13564" y="12117"/>
                  </a:lnTo>
                  <a:lnTo>
                    <a:pt x="13819" y="12021"/>
                  </a:lnTo>
                  <a:cubicBezTo>
                    <a:pt x="15005" y="6947"/>
                    <a:pt x="16479" y="1910"/>
                    <a:pt x="17213" y="0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27" name="Google Shape;898;p36">
              <a:extLst>
                <a:ext uri="{FF2B5EF4-FFF2-40B4-BE49-F238E27FC236}">
                  <a16:creationId xmlns:a16="http://schemas.microsoft.com/office/drawing/2014/main" id="{34895386-0E7C-0377-7A9C-F231621690C6}"/>
                </a:ext>
              </a:extLst>
            </p:cNvPr>
            <p:cNvSpPr/>
            <p:nvPr/>
          </p:nvSpPr>
          <p:spPr>
            <a:xfrm>
              <a:off x="2963925" y="2386100"/>
              <a:ext cx="439900" cy="769800"/>
            </a:xfrm>
            <a:custGeom>
              <a:avLst/>
              <a:gdLst/>
              <a:ahLst/>
              <a:cxnLst/>
              <a:rect l="l" t="t" r="r" b="b"/>
              <a:pathLst>
                <a:path w="17596" h="30792" extrusionOk="0">
                  <a:moveTo>
                    <a:pt x="17595" y="0"/>
                  </a:moveTo>
                  <a:lnTo>
                    <a:pt x="13697" y="2160"/>
                  </a:lnTo>
                  <a:cubicBezTo>
                    <a:pt x="13697" y="2160"/>
                    <a:pt x="9899" y="3915"/>
                    <a:pt x="6537" y="5671"/>
                  </a:cubicBezTo>
                  <a:cubicBezTo>
                    <a:pt x="7537" y="5177"/>
                    <a:pt x="8585" y="4698"/>
                    <a:pt x="9607" y="4256"/>
                  </a:cubicBezTo>
                  <a:cubicBezTo>
                    <a:pt x="12053" y="3208"/>
                    <a:pt x="15946" y="1156"/>
                    <a:pt x="17457" y="351"/>
                  </a:cubicBezTo>
                  <a:cubicBezTo>
                    <a:pt x="17505" y="219"/>
                    <a:pt x="17553" y="102"/>
                    <a:pt x="17595" y="0"/>
                  </a:cubicBezTo>
                  <a:close/>
                  <a:moveTo>
                    <a:pt x="2969" y="7676"/>
                  </a:moveTo>
                  <a:cubicBezTo>
                    <a:pt x="2441" y="8011"/>
                    <a:pt x="2022" y="8309"/>
                    <a:pt x="1766" y="8548"/>
                  </a:cubicBezTo>
                  <a:cubicBezTo>
                    <a:pt x="2112" y="8261"/>
                    <a:pt x="2522" y="7968"/>
                    <a:pt x="2969" y="7676"/>
                  </a:cubicBezTo>
                  <a:close/>
                  <a:moveTo>
                    <a:pt x="14063" y="12372"/>
                  </a:moveTo>
                  <a:lnTo>
                    <a:pt x="13808" y="12468"/>
                  </a:lnTo>
                  <a:lnTo>
                    <a:pt x="14048" y="12447"/>
                  </a:lnTo>
                  <a:cubicBezTo>
                    <a:pt x="14053" y="12421"/>
                    <a:pt x="14058" y="12394"/>
                    <a:pt x="14063" y="12372"/>
                  </a:cubicBezTo>
                  <a:close/>
                  <a:moveTo>
                    <a:pt x="441" y="10612"/>
                  </a:moveTo>
                  <a:lnTo>
                    <a:pt x="441" y="10612"/>
                  </a:lnTo>
                  <a:cubicBezTo>
                    <a:pt x="250" y="11133"/>
                    <a:pt x="250" y="11452"/>
                    <a:pt x="250" y="11452"/>
                  </a:cubicBezTo>
                  <a:lnTo>
                    <a:pt x="1" y="30792"/>
                  </a:lnTo>
                  <a:lnTo>
                    <a:pt x="1" y="30792"/>
                  </a:lnTo>
                  <a:lnTo>
                    <a:pt x="728" y="30494"/>
                  </a:lnTo>
                  <a:lnTo>
                    <a:pt x="245" y="30526"/>
                  </a:lnTo>
                  <a:cubicBezTo>
                    <a:pt x="250" y="28356"/>
                    <a:pt x="261" y="13602"/>
                    <a:pt x="441" y="10612"/>
                  </a:cubicBezTo>
                  <a:close/>
                </a:path>
              </a:pathLst>
            </a:custGeom>
            <a:solidFill>
              <a:srgbClr val="2C2D0B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28" name="Google Shape;899;p36">
              <a:extLst>
                <a:ext uri="{FF2B5EF4-FFF2-40B4-BE49-F238E27FC236}">
                  <a16:creationId xmlns:a16="http://schemas.microsoft.com/office/drawing/2014/main" id="{269D0791-C5CF-D0EC-4165-8DE2EF5C09FB}"/>
                </a:ext>
              </a:extLst>
            </p:cNvPr>
            <p:cNvSpPr/>
            <p:nvPr/>
          </p:nvSpPr>
          <p:spPr>
            <a:xfrm>
              <a:off x="3309900" y="3376750"/>
              <a:ext cx="388575" cy="498125"/>
            </a:xfrm>
            <a:custGeom>
              <a:avLst/>
              <a:gdLst/>
              <a:ahLst/>
              <a:cxnLst/>
              <a:rect l="l" t="t" r="r" b="b"/>
              <a:pathLst>
                <a:path w="15543" h="19925" extrusionOk="0">
                  <a:moveTo>
                    <a:pt x="1" y="0"/>
                  </a:moveTo>
                  <a:lnTo>
                    <a:pt x="719" y="336"/>
                  </a:lnTo>
                  <a:cubicBezTo>
                    <a:pt x="714" y="283"/>
                    <a:pt x="714" y="234"/>
                    <a:pt x="708" y="187"/>
                  </a:cubicBezTo>
                  <a:cubicBezTo>
                    <a:pt x="459" y="123"/>
                    <a:pt x="224" y="64"/>
                    <a:pt x="1" y="0"/>
                  </a:cubicBezTo>
                  <a:close/>
                  <a:moveTo>
                    <a:pt x="15394" y="19664"/>
                  </a:moveTo>
                  <a:lnTo>
                    <a:pt x="15228" y="19925"/>
                  </a:lnTo>
                  <a:cubicBezTo>
                    <a:pt x="15309" y="19851"/>
                    <a:pt x="15420" y="19787"/>
                    <a:pt x="15543" y="19733"/>
                  </a:cubicBezTo>
                  <a:lnTo>
                    <a:pt x="15394" y="19664"/>
                  </a:lnTo>
                  <a:close/>
                </a:path>
              </a:pathLst>
            </a:custGeom>
            <a:solidFill>
              <a:srgbClr val="D1D532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29" name="Google Shape;900;p36">
              <a:extLst>
                <a:ext uri="{FF2B5EF4-FFF2-40B4-BE49-F238E27FC236}">
                  <a16:creationId xmlns:a16="http://schemas.microsoft.com/office/drawing/2014/main" id="{7D019F7F-508D-F3F5-D01F-7EAB7FAFC578}"/>
                </a:ext>
              </a:extLst>
            </p:cNvPr>
            <p:cNvSpPr/>
            <p:nvPr/>
          </p:nvSpPr>
          <p:spPr>
            <a:xfrm>
              <a:off x="3687400" y="3870075"/>
              <a:ext cx="35150" cy="11050"/>
            </a:xfrm>
            <a:custGeom>
              <a:avLst/>
              <a:gdLst/>
              <a:ahLst/>
              <a:cxnLst/>
              <a:rect l="l" t="t" r="r" b="b"/>
              <a:pathLst>
                <a:path w="1406" h="442" extrusionOk="0">
                  <a:moveTo>
                    <a:pt x="443" y="0"/>
                  </a:moveTo>
                  <a:cubicBezTo>
                    <a:pt x="320" y="54"/>
                    <a:pt x="209" y="118"/>
                    <a:pt x="128" y="192"/>
                  </a:cubicBezTo>
                  <a:lnTo>
                    <a:pt x="1" y="383"/>
                  </a:lnTo>
                  <a:lnTo>
                    <a:pt x="1405" y="442"/>
                  </a:lnTo>
                  <a:lnTo>
                    <a:pt x="443" y="0"/>
                  </a:lnTo>
                  <a:close/>
                </a:path>
              </a:pathLst>
            </a:custGeom>
            <a:solidFill>
              <a:srgbClr val="2C2D0B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30" name="Google Shape;901;p36">
              <a:extLst>
                <a:ext uri="{FF2B5EF4-FFF2-40B4-BE49-F238E27FC236}">
                  <a16:creationId xmlns:a16="http://schemas.microsoft.com/office/drawing/2014/main" id="{FD4E2358-37A0-0FB7-0C9A-0498DD61E403}"/>
                </a:ext>
              </a:extLst>
            </p:cNvPr>
            <p:cNvSpPr/>
            <p:nvPr/>
          </p:nvSpPr>
          <p:spPr>
            <a:xfrm>
              <a:off x="2811925" y="3473425"/>
              <a:ext cx="920175" cy="647475"/>
            </a:xfrm>
            <a:custGeom>
              <a:avLst/>
              <a:gdLst/>
              <a:ahLst/>
              <a:cxnLst/>
              <a:rect l="l" t="t" r="r" b="b"/>
              <a:pathLst>
                <a:path w="36807" h="25899" extrusionOk="0">
                  <a:moveTo>
                    <a:pt x="22676" y="0"/>
                  </a:moveTo>
                  <a:lnTo>
                    <a:pt x="22622" y="160"/>
                  </a:lnTo>
                  <a:lnTo>
                    <a:pt x="22792" y="905"/>
                  </a:lnTo>
                  <a:lnTo>
                    <a:pt x="17627" y="16287"/>
                  </a:lnTo>
                  <a:lnTo>
                    <a:pt x="8602" y="21068"/>
                  </a:lnTo>
                  <a:lnTo>
                    <a:pt x="1" y="25898"/>
                  </a:lnTo>
                  <a:lnTo>
                    <a:pt x="1" y="25898"/>
                  </a:lnTo>
                  <a:cubicBezTo>
                    <a:pt x="1" y="25898"/>
                    <a:pt x="20563" y="17989"/>
                    <a:pt x="21356" y="17596"/>
                  </a:cubicBezTo>
                  <a:cubicBezTo>
                    <a:pt x="22149" y="17196"/>
                    <a:pt x="26101" y="6324"/>
                    <a:pt x="26101" y="6324"/>
                  </a:cubicBezTo>
                  <a:lnTo>
                    <a:pt x="36807" y="1426"/>
                  </a:lnTo>
                  <a:lnTo>
                    <a:pt x="36807" y="1426"/>
                  </a:lnTo>
                  <a:cubicBezTo>
                    <a:pt x="34924" y="1649"/>
                    <a:pt x="32925" y="1809"/>
                    <a:pt x="30994" y="1809"/>
                  </a:cubicBezTo>
                  <a:cubicBezTo>
                    <a:pt x="27696" y="1809"/>
                    <a:pt x="24606" y="1352"/>
                    <a:pt x="22676" y="0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31" name="Google Shape;902;p36">
              <a:extLst>
                <a:ext uri="{FF2B5EF4-FFF2-40B4-BE49-F238E27FC236}">
                  <a16:creationId xmlns:a16="http://schemas.microsoft.com/office/drawing/2014/main" id="{21500DC3-8FC9-1FE7-9E7A-6B112A13A6E4}"/>
                </a:ext>
              </a:extLst>
            </p:cNvPr>
            <p:cNvSpPr/>
            <p:nvPr/>
          </p:nvSpPr>
          <p:spPr>
            <a:xfrm>
              <a:off x="3026950" y="3477400"/>
              <a:ext cx="354775" cy="522725"/>
            </a:xfrm>
            <a:custGeom>
              <a:avLst/>
              <a:gdLst/>
              <a:ahLst/>
              <a:cxnLst/>
              <a:rect l="l" t="t" r="r" b="b"/>
              <a:pathLst>
                <a:path w="14191" h="20909" extrusionOk="0">
                  <a:moveTo>
                    <a:pt x="14021" y="1"/>
                  </a:moveTo>
                  <a:lnTo>
                    <a:pt x="8824" y="15957"/>
                  </a:lnTo>
                  <a:lnTo>
                    <a:pt x="1" y="20909"/>
                  </a:lnTo>
                  <a:lnTo>
                    <a:pt x="1" y="20909"/>
                  </a:lnTo>
                  <a:lnTo>
                    <a:pt x="9026" y="16128"/>
                  </a:lnTo>
                  <a:lnTo>
                    <a:pt x="14191" y="746"/>
                  </a:lnTo>
                  <a:lnTo>
                    <a:pt x="14021" y="1"/>
                  </a:lnTo>
                  <a:close/>
                </a:path>
              </a:pathLst>
            </a:custGeom>
            <a:solidFill>
              <a:srgbClr val="2C2D0B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32" name="Google Shape;903;p36">
              <a:extLst>
                <a:ext uri="{FF2B5EF4-FFF2-40B4-BE49-F238E27FC236}">
                  <a16:creationId xmlns:a16="http://schemas.microsoft.com/office/drawing/2014/main" id="{54754BD6-43E2-92C4-D1B4-6DB917748001}"/>
                </a:ext>
              </a:extLst>
            </p:cNvPr>
            <p:cNvSpPr/>
            <p:nvPr/>
          </p:nvSpPr>
          <p:spPr>
            <a:xfrm>
              <a:off x="3340225" y="3335675"/>
              <a:ext cx="863950" cy="547975"/>
            </a:xfrm>
            <a:custGeom>
              <a:avLst/>
              <a:gdLst/>
              <a:ahLst/>
              <a:cxnLst/>
              <a:rect l="l" t="t" r="r" b="b"/>
              <a:pathLst>
                <a:path w="34558" h="21919" extrusionOk="0">
                  <a:moveTo>
                    <a:pt x="33170" y="1"/>
                  </a:moveTo>
                  <a:cubicBezTo>
                    <a:pt x="31233" y="1"/>
                    <a:pt x="27404" y="1612"/>
                    <a:pt x="23755" y="1744"/>
                  </a:cubicBezTo>
                  <a:cubicBezTo>
                    <a:pt x="20154" y="1883"/>
                    <a:pt x="15117" y="2554"/>
                    <a:pt x="12463" y="2554"/>
                  </a:cubicBezTo>
                  <a:cubicBezTo>
                    <a:pt x="11175" y="2554"/>
                    <a:pt x="10448" y="2394"/>
                    <a:pt x="10703" y="1947"/>
                  </a:cubicBezTo>
                  <a:cubicBezTo>
                    <a:pt x="11027" y="1383"/>
                    <a:pt x="11926" y="664"/>
                    <a:pt x="12883" y="6"/>
                  </a:cubicBezTo>
                  <a:lnTo>
                    <a:pt x="12883" y="6"/>
                  </a:lnTo>
                  <a:cubicBezTo>
                    <a:pt x="12277" y="212"/>
                    <a:pt x="11612" y="404"/>
                    <a:pt x="10894" y="569"/>
                  </a:cubicBezTo>
                  <a:cubicBezTo>
                    <a:pt x="8170" y="1675"/>
                    <a:pt x="6054" y="2277"/>
                    <a:pt x="4644" y="2346"/>
                  </a:cubicBezTo>
                  <a:cubicBezTo>
                    <a:pt x="4378" y="2362"/>
                    <a:pt x="4112" y="2367"/>
                    <a:pt x="3852" y="2367"/>
                  </a:cubicBezTo>
                  <a:cubicBezTo>
                    <a:pt x="2442" y="2367"/>
                    <a:pt x="1122" y="2186"/>
                    <a:pt x="0" y="1941"/>
                  </a:cubicBezTo>
                  <a:lnTo>
                    <a:pt x="0" y="1941"/>
                  </a:lnTo>
                  <a:cubicBezTo>
                    <a:pt x="6" y="1989"/>
                    <a:pt x="12" y="2032"/>
                    <a:pt x="12" y="2075"/>
                  </a:cubicBezTo>
                  <a:cubicBezTo>
                    <a:pt x="133" y="3330"/>
                    <a:pt x="740" y="4346"/>
                    <a:pt x="1814" y="5095"/>
                  </a:cubicBezTo>
                  <a:cubicBezTo>
                    <a:pt x="3633" y="6372"/>
                    <a:pt x="6596" y="6808"/>
                    <a:pt x="9798" y="6808"/>
                  </a:cubicBezTo>
                  <a:cubicBezTo>
                    <a:pt x="16632" y="6808"/>
                    <a:pt x="24547" y="4819"/>
                    <a:pt x="24664" y="4793"/>
                  </a:cubicBezTo>
                  <a:lnTo>
                    <a:pt x="25271" y="4633"/>
                  </a:lnTo>
                  <a:lnTo>
                    <a:pt x="25271" y="4633"/>
                  </a:lnTo>
                  <a:lnTo>
                    <a:pt x="14729" y="21015"/>
                  </a:lnTo>
                  <a:lnTo>
                    <a:pt x="16590" y="21871"/>
                  </a:lnTo>
                  <a:lnTo>
                    <a:pt x="17628" y="21919"/>
                  </a:lnTo>
                  <a:cubicBezTo>
                    <a:pt x="17628" y="21919"/>
                    <a:pt x="34037" y="4516"/>
                    <a:pt x="34435" y="1351"/>
                  </a:cubicBezTo>
                  <a:cubicBezTo>
                    <a:pt x="34558" y="345"/>
                    <a:pt x="34069" y="1"/>
                    <a:pt x="33170" y="1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33" name="Google Shape;904;p36">
              <a:extLst>
                <a:ext uri="{FF2B5EF4-FFF2-40B4-BE49-F238E27FC236}">
                  <a16:creationId xmlns:a16="http://schemas.microsoft.com/office/drawing/2014/main" id="{52C54896-A8B2-682C-EAF1-DCC79177D4E9}"/>
                </a:ext>
              </a:extLst>
            </p:cNvPr>
            <p:cNvSpPr/>
            <p:nvPr/>
          </p:nvSpPr>
          <p:spPr>
            <a:xfrm>
              <a:off x="3327575" y="3381400"/>
              <a:ext cx="644425" cy="501075"/>
            </a:xfrm>
            <a:custGeom>
              <a:avLst/>
              <a:gdLst/>
              <a:ahLst/>
              <a:cxnLst/>
              <a:rect l="l" t="t" r="r" b="b"/>
              <a:pathLst>
                <a:path w="25777" h="20043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48"/>
                    <a:pt x="7" y="97"/>
                    <a:pt x="12" y="150"/>
                  </a:cubicBezTo>
                  <a:lnTo>
                    <a:pt x="273" y="271"/>
                  </a:lnTo>
                  <a:cubicBezTo>
                    <a:pt x="805" y="2208"/>
                    <a:pt x="2114" y="3479"/>
                    <a:pt x="2114" y="3479"/>
                  </a:cubicBezTo>
                  <a:lnTo>
                    <a:pt x="2050" y="3681"/>
                  </a:lnTo>
                  <a:cubicBezTo>
                    <a:pt x="3980" y="5033"/>
                    <a:pt x="7070" y="5490"/>
                    <a:pt x="10368" y="5490"/>
                  </a:cubicBezTo>
                  <a:cubicBezTo>
                    <a:pt x="12299" y="5490"/>
                    <a:pt x="14298" y="5330"/>
                    <a:pt x="16181" y="5107"/>
                  </a:cubicBezTo>
                  <a:lnTo>
                    <a:pt x="17086" y="4697"/>
                  </a:lnTo>
                  <a:lnTo>
                    <a:pt x="25234" y="3202"/>
                  </a:lnTo>
                  <a:lnTo>
                    <a:pt x="14687" y="19478"/>
                  </a:lnTo>
                  <a:lnTo>
                    <a:pt x="14836" y="19547"/>
                  </a:lnTo>
                  <a:lnTo>
                    <a:pt x="15798" y="19989"/>
                  </a:lnTo>
                  <a:lnTo>
                    <a:pt x="17096" y="20042"/>
                  </a:lnTo>
                  <a:lnTo>
                    <a:pt x="15235" y="19186"/>
                  </a:lnTo>
                  <a:lnTo>
                    <a:pt x="25777" y="2804"/>
                  </a:lnTo>
                  <a:lnTo>
                    <a:pt x="25777" y="2804"/>
                  </a:lnTo>
                  <a:lnTo>
                    <a:pt x="25170" y="2964"/>
                  </a:lnTo>
                  <a:cubicBezTo>
                    <a:pt x="25053" y="2990"/>
                    <a:pt x="17138" y="4979"/>
                    <a:pt x="10304" y="4979"/>
                  </a:cubicBezTo>
                  <a:cubicBezTo>
                    <a:pt x="7102" y="4979"/>
                    <a:pt x="4139" y="4543"/>
                    <a:pt x="2320" y="3266"/>
                  </a:cubicBezTo>
                  <a:cubicBezTo>
                    <a:pt x="1246" y="2517"/>
                    <a:pt x="639" y="1501"/>
                    <a:pt x="518" y="246"/>
                  </a:cubicBezTo>
                  <a:cubicBezTo>
                    <a:pt x="518" y="203"/>
                    <a:pt x="512" y="160"/>
                    <a:pt x="506" y="112"/>
                  </a:cubicBezTo>
                  <a:cubicBezTo>
                    <a:pt x="332" y="75"/>
                    <a:pt x="167" y="38"/>
                    <a:pt x="1" y="1"/>
                  </a:cubicBezTo>
                  <a:close/>
                </a:path>
              </a:pathLst>
            </a:custGeom>
            <a:solidFill>
              <a:srgbClr val="2C2D0B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34" name="Google Shape;905;p36">
              <a:extLst>
                <a:ext uri="{FF2B5EF4-FFF2-40B4-BE49-F238E27FC236}">
                  <a16:creationId xmlns:a16="http://schemas.microsoft.com/office/drawing/2014/main" id="{3CBB2BF1-4217-309F-3E7A-75DF99A956A6}"/>
                </a:ext>
              </a:extLst>
            </p:cNvPr>
            <p:cNvSpPr/>
            <p:nvPr/>
          </p:nvSpPr>
          <p:spPr>
            <a:xfrm>
              <a:off x="3257925" y="2375475"/>
              <a:ext cx="463675" cy="1007000"/>
            </a:xfrm>
            <a:custGeom>
              <a:avLst/>
              <a:gdLst/>
              <a:ahLst/>
              <a:cxnLst/>
              <a:rect l="l" t="t" r="r" b="b"/>
              <a:pathLst>
                <a:path w="18547" h="40280" extrusionOk="0">
                  <a:moveTo>
                    <a:pt x="7957" y="0"/>
                  </a:moveTo>
                  <a:cubicBezTo>
                    <a:pt x="7846" y="0"/>
                    <a:pt x="7745" y="5"/>
                    <a:pt x="7644" y="5"/>
                  </a:cubicBezTo>
                  <a:cubicBezTo>
                    <a:pt x="7287" y="54"/>
                    <a:pt x="6974" y="96"/>
                    <a:pt x="6729" y="133"/>
                  </a:cubicBezTo>
                  <a:cubicBezTo>
                    <a:pt x="6574" y="187"/>
                    <a:pt x="6468" y="256"/>
                    <a:pt x="6420" y="341"/>
                  </a:cubicBezTo>
                  <a:cubicBezTo>
                    <a:pt x="5570" y="1830"/>
                    <a:pt x="1537" y="15962"/>
                    <a:pt x="1095" y="22611"/>
                  </a:cubicBezTo>
                  <a:cubicBezTo>
                    <a:pt x="687" y="28727"/>
                    <a:pt x="91" y="37472"/>
                    <a:pt x="0" y="38802"/>
                  </a:cubicBezTo>
                  <a:cubicBezTo>
                    <a:pt x="692" y="39099"/>
                    <a:pt x="3660" y="40280"/>
                    <a:pt x="7149" y="40280"/>
                  </a:cubicBezTo>
                  <a:cubicBezTo>
                    <a:pt x="7399" y="40280"/>
                    <a:pt x="7654" y="40275"/>
                    <a:pt x="7915" y="40260"/>
                  </a:cubicBezTo>
                  <a:cubicBezTo>
                    <a:pt x="9265" y="40196"/>
                    <a:pt x="11329" y="39605"/>
                    <a:pt x="14037" y="38509"/>
                  </a:cubicBezTo>
                  <a:cubicBezTo>
                    <a:pt x="15760" y="38100"/>
                    <a:pt x="17148" y="37589"/>
                    <a:pt x="18196" y="36978"/>
                  </a:cubicBezTo>
                  <a:cubicBezTo>
                    <a:pt x="18260" y="36941"/>
                    <a:pt x="18329" y="36902"/>
                    <a:pt x="18399" y="36865"/>
                  </a:cubicBezTo>
                  <a:lnTo>
                    <a:pt x="18399" y="36865"/>
                  </a:lnTo>
                  <a:lnTo>
                    <a:pt x="12021" y="39168"/>
                  </a:lnTo>
                  <a:cubicBezTo>
                    <a:pt x="12021" y="39168"/>
                    <a:pt x="5298" y="29675"/>
                    <a:pt x="7473" y="26116"/>
                  </a:cubicBezTo>
                  <a:cubicBezTo>
                    <a:pt x="9648" y="22558"/>
                    <a:pt x="18547" y="8123"/>
                    <a:pt x="18149" y="6144"/>
                  </a:cubicBezTo>
                  <a:cubicBezTo>
                    <a:pt x="18058" y="5691"/>
                    <a:pt x="17563" y="5521"/>
                    <a:pt x="16845" y="5521"/>
                  </a:cubicBezTo>
                  <a:cubicBezTo>
                    <a:pt x="14410" y="5521"/>
                    <a:pt x="9447" y="7527"/>
                    <a:pt x="9447" y="7527"/>
                  </a:cubicBezTo>
                  <a:lnTo>
                    <a:pt x="15419" y="979"/>
                  </a:lnTo>
                  <a:cubicBezTo>
                    <a:pt x="12559" y="425"/>
                    <a:pt x="9670" y="0"/>
                    <a:pt x="7957" y="0"/>
                  </a:cubicBez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35" name="Google Shape;906;p36">
              <a:extLst>
                <a:ext uri="{FF2B5EF4-FFF2-40B4-BE49-F238E27FC236}">
                  <a16:creationId xmlns:a16="http://schemas.microsoft.com/office/drawing/2014/main" id="{18412C2F-D31A-0788-26C6-4B627543E163}"/>
                </a:ext>
              </a:extLst>
            </p:cNvPr>
            <p:cNvSpPr/>
            <p:nvPr/>
          </p:nvSpPr>
          <p:spPr>
            <a:xfrm>
              <a:off x="3251400" y="2370800"/>
              <a:ext cx="485000" cy="1024075"/>
            </a:xfrm>
            <a:custGeom>
              <a:avLst/>
              <a:gdLst/>
              <a:ahLst/>
              <a:cxnLst/>
              <a:rect l="l" t="t" r="r" b="b"/>
              <a:pathLst>
                <a:path w="19400" h="40963" extrusionOk="0">
                  <a:moveTo>
                    <a:pt x="10522" y="1"/>
                  </a:moveTo>
                  <a:cubicBezTo>
                    <a:pt x="9665" y="1"/>
                    <a:pt x="8686" y="97"/>
                    <a:pt x="7905" y="192"/>
                  </a:cubicBezTo>
                  <a:cubicBezTo>
                    <a:pt x="8006" y="192"/>
                    <a:pt x="8107" y="187"/>
                    <a:pt x="8218" y="187"/>
                  </a:cubicBezTo>
                  <a:cubicBezTo>
                    <a:pt x="9931" y="187"/>
                    <a:pt x="12820" y="612"/>
                    <a:pt x="15680" y="1166"/>
                  </a:cubicBezTo>
                  <a:lnTo>
                    <a:pt x="15840" y="990"/>
                  </a:lnTo>
                  <a:cubicBezTo>
                    <a:pt x="15840" y="990"/>
                    <a:pt x="12494" y="33"/>
                    <a:pt x="10697" y="1"/>
                  </a:cubicBezTo>
                  <a:close/>
                  <a:moveTo>
                    <a:pt x="6990" y="320"/>
                  </a:moveTo>
                  <a:cubicBezTo>
                    <a:pt x="6666" y="374"/>
                    <a:pt x="6469" y="406"/>
                    <a:pt x="6469" y="406"/>
                  </a:cubicBezTo>
                  <a:lnTo>
                    <a:pt x="6096" y="612"/>
                  </a:lnTo>
                  <a:cubicBezTo>
                    <a:pt x="6054" y="714"/>
                    <a:pt x="6006" y="831"/>
                    <a:pt x="5958" y="963"/>
                  </a:cubicBezTo>
                  <a:cubicBezTo>
                    <a:pt x="5224" y="2873"/>
                    <a:pt x="3750" y="7910"/>
                    <a:pt x="2564" y="12984"/>
                  </a:cubicBezTo>
                  <a:cubicBezTo>
                    <a:pt x="2559" y="13006"/>
                    <a:pt x="2554" y="13033"/>
                    <a:pt x="2549" y="13059"/>
                  </a:cubicBezTo>
                  <a:lnTo>
                    <a:pt x="2591" y="13053"/>
                  </a:lnTo>
                  <a:lnTo>
                    <a:pt x="2591" y="13053"/>
                  </a:lnTo>
                  <a:lnTo>
                    <a:pt x="1405" y="20170"/>
                  </a:lnTo>
                  <a:lnTo>
                    <a:pt x="1108" y="22777"/>
                  </a:lnTo>
                  <a:lnTo>
                    <a:pt x="1" y="39148"/>
                  </a:lnTo>
                  <a:lnTo>
                    <a:pt x="2341" y="40238"/>
                  </a:lnTo>
                  <a:cubicBezTo>
                    <a:pt x="2564" y="40302"/>
                    <a:pt x="2799" y="40361"/>
                    <a:pt x="3048" y="40425"/>
                  </a:cubicBezTo>
                  <a:cubicBezTo>
                    <a:pt x="3214" y="40462"/>
                    <a:pt x="3379" y="40499"/>
                    <a:pt x="3553" y="40536"/>
                  </a:cubicBezTo>
                  <a:cubicBezTo>
                    <a:pt x="4675" y="40781"/>
                    <a:pt x="5995" y="40962"/>
                    <a:pt x="7405" y="40962"/>
                  </a:cubicBezTo>
                  <a:cubicBezTo>
                    <a:pt x="7665" y="40962"/>
                    <a:pt x="7931" y="40957"/>
                    <a:pt x="8197" y="40941"/>
                  </a:cubicBezTo>
                  <a:cubicBezTo>
                    <a:pt x="9607" y="40872"/>
                    <a:pt x="11723" y="40270"/>
                    <a:pt x="14447" y="39164"/>
                  </a:cubicBezTo>
                  <a:cubicBezTo>
                    <a:pt x="15165" y="38999"/>
                    <a:pt x="15830" y="38807"/>
                    <a:pt x="16436" y="38601"/>
                  </a:cubicBezTo>
                  <a:cubicBezTo>
                    <a:pt x="17856" y="37627"/>
                    <a:pt x="19399" y="36782"/>
                    <a:pt x="19399" y="36782"/>
                  </a:cubicBezTo>
                  <a:lnTo>
                    <a:pt x="19399" y="36782"/>
                  </a:lnTo>
                  <a:lnTo>
                    <a:pt x="18660" y="37052"/>
                  </a:lnTo>
                  <a:cubicBezTo>
                    <a:pt x="18590" y="37089"/>
                    <a:pt x="18521" y="37128"/>
                    <a:pt x="18457" y="37165"/>
                  </a:cubicBezTo>
                  <a:cubicBezTo>
                    <a:pt x="17409" y="37776"/>
                    <a:pt x="16021" y="38287"/>
                    <a:pt x="14298" y="38696"/>
                  </a:cubicBezTo>
                  <a:cubicBezTo>
                    <a:pt x="11590" y="39792"/>
                    <a:pt x="9526" y="40383"/>
                    <a:pt x="8176" y="40447"/>
                  </a:cubicBezTo>
                  <a:cubicBezTo>
                    <a:pt x="7915" y="40462"/>
                    <a:pt x="7660" y="40467"/>
                    <a:pt x="7410" y="40467"/>
                  </a:cubicBezTo>
                  <a:cubicBezTo>
                    <a:pt x="3921" y="40467"/>
                    <a:pt x="953" y="39286"/>
                    <a:pt x="261" y="38989"/>
                  </a:cubicBezTo>
                  <a:cubicBezTo>
                    <a:pt x="352" y="37659"/>
                    <a:pt x="948" y="28914"/>
                    <a:pt x="1356" y="22798"/>
                  </a:cubicBezTo>
                  <a:cubicBezTo>
                    <a:pt x="1798" y="16149"/>
                    <a:pt x="5831" y="2017"/>
                    <a:pt x="6681" y="528"/>
                  </a:cubicBezTo>
                  <a:cubicBezTo>
                    <a:pt x="6729" y="443"/>
                    <a:pt x="6835" y="374"/>
                    <a:pt x="6990" y="320"/>
                  </a:cubicBezTo>
                  <a:close/>
                </a:path>
              </a:pathLst>
            </a:custGeom>
            <a:solidFill>
              <a:srgbClr val="2C2D0B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  <p:sp>
          <p:nvSpPr>
            <p:cNvPr id="137" name="Google Shape;908;p36">
              <a:extLst>
                <a:ext uri="{FF2B5EF4-FFF2-40B4-BE49-F238E27FC236}">
                  <a16:creationId xmlns:a16="http://schemas.microsoft.com/office/drawing/2014/main" id="{138A7618-9B88-88F3-70ED-471D25ECFD09}"/>
                </a:ext>
              </a:extLst>
            </p:cNvPr>
            <p:cNvSpPr/>
            <p:nvPr/>
          </p:nvSpPr>
          <p:spPr>
            <a:xfrm>
              <a:off x="237975" y="3842150"/>
              <a:ext cx="611850" cy="397075"/>
            </a:xfrm>
            <a:custGeom>
              <a:avLst/>
              <a:gdLst/>
              <a:ahLst/>
              <a:cxnLst/>
              <a:rect l="l" t="t" r="r" b="b"/>
              <a:pathLst>
                <a:path w="24474" h="15883" extrusionOk="0">
                  <a:moveTo>
                    <a:pt x="6373" y="0"/>
                  </a:moveTo>
                  <a:lnTo>
                    <a:pt x="8958" y="5543"/>
                  </a:lnTo>
                  <a:lnTo>
                    <a:pt x="1" y="9554"/>
                  </a:lnTo>
                  <a:lnTo>
                    <a:pt x="1" y="15282"/>
                  </a:lnTo>
                  <a:lnTo>
                    <a:pt x="11915" y="10340"/>
                  </a:lnTo>
                  <a:lnTo>
                    <a:pt x="15607" y="15883"/>
                  </a:lnTo>
                  <a:lnTo>
                    <a:pt x="24473" y="2953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defTabSz="829406">
                <a:buClrTx/>
              </a:pPr>
              <a:endParaRPr sz="1799" kern="1200" dirty="0">
                <a:solidFill>
                  <a:srgbClr val="091B56"/>
                </a:solidFill>
                <a:latin typeface="Univers Condensed Light"/>
                <a:ea typeface="+mn-ea"/>
                <a:cs typeface="+mn-cs"/>
              </a:endParaRPr>
            </a:p>
          </p:txBody>
        </p:sp>
      </p:grpSp>
      <p:pic>
        <p:nvPicPr>
          <p:cNvPr id="138" name="Imagem 137" descr="Forma, Retângulo&#10;&#10;Descrição gerada automaticamente com confiança média">
            <a:extLst>
              <a:ext uri="{FF2B5EF4-FFF2-40B4-BE49-F238E27FC236}">
                <a16:creationId xmlns:a16="http://schemas.microsoft.com/office/drawing/2014/main" id="{7FC6244A-A843-3D73-320E-4AC9BB219D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83" b="43654"/>
          <a:stretch/>
        </p:blipFill>
        <p:spPr>
          <a:xfrm rot="5400000" flipV="1">
            <a:off x="4089644" y="1017421"/>
            <a:ext cx="1019284" cy="7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71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385268" y="833087"/>
            <a:ext cx="73365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VALORIZAÇÃO DOS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AGENTES LICITADORES:</a:t>
            </a:r>
            <a:endParaRPr sz="3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480121" y="2035506"/>
            <a:ext cx="6327079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Reconhecendo o papel essencial na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Administração Pública</a:t>
            </a:r>
            <a:endParaRPr sz="24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7E6E886-0698-86CB-6197-740D153E0F19}"/>
              </a:ext>
            </a:extLst>
          </p:cNvPr>
          <p:cNvSpPr txBox="1"/>
          <p:nvPr/>
        </p:nvSpPr>
        <p:spPr>
          <a:xfrm>
            <a:off x="558801" y="3630494"/>
            <a:ext cx="46458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Prof. Jamil Manasfi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Especialista em Licitações e Contratos</a:t>
            </a:r>
            <a:endParaRPr lang="pt-BR" sz="14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167CC65B-E75D-71DA-0F73-D3187CF23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599" y="4282705"/>
            <a:ext cx="1007892" cy="54616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572A9-D57D-7DFF-BC3A-48F1BE2F0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1;p14">
            <a:extLst>
              <a:ext uri="{FF2B5EF4-FFF2-40B4-BE49-F238E27FC236}">
                <a16:creationId xmlns:a16="http://schemas.microsoft.com/office/drawing/2014/main" id="{AA503892-B348-5561-5AE0-008AF354E2C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0FD673BF-97F3-BD75-6157-207023936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271" y="75278"/>
            <a:ext cx="559924" cy="303414"/>
          </a:xfrm>
          <a:prstGeom prst="rect">
            <a:avLst/>
          </a:prstGeom>
        </p:spPr>
      </p:pic>
      <p:grpSp>
        <p:nvGrpSpPr>
          <p:cNvPr id="2" name="Group 46">
            <a:extLst>
              <a:ext uri="{FF2B5EF4-FFF2-40B4-BE49-F238E27FC236}">
                <a16:creationId xmlns:a16="http://schemas.microsoft.com/office/drawing/2014/main" id="{FF9893BF-DF99-2758-CDB4-09170A55A6ED}"/>
              </a:ext>
            </a:extLst>
          </p:cNvPr>
          <p:cNvGrpSpPr/>
          <p:nvPr/>
        </p:nvGrpSpPr>
        <p:grpSpPr>
          <a:xfrm>
            <a:off x="-25981" y="760873"/>
            <a:ext cx="2312062" cy="4382537"/>
            <a:chOff x="-34857" y="1014412"/>
            <a:chExt cx="3082857" cy="5843588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4E37659E-D73F-B87E-B545-B0F80272119C}"/>
                </a:ext>
              </a:extLst>
            </p:cNvPr>
            <p:cNvSpPr/>
            <p:nvPr/>
          </p:nvSpPr>
          <p:spPr>
            <a:xfrm>
              <a:off x="0" y="4371415"/>
              <a:ext cx="3048000" cy="248658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4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D741E9FD-BFEA-3A36-BBB0-C0C00E4E8EB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36711" y="1014412"/>
              <a:ext cx="974578" cy="3380431"/>
              <a:chOff x="766" y="620"/>
              <a:chExt cx="685" cy="2376"/>
            </a:xfrm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47557DD3-7919-C1BF-489B-4BB9E51AC9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" y="879"/>
                <a:ext cx="187" cy="281"/>
              </a:xfrm>
              <a:custGeom>
                <a:avLst/>
                <a:gdLst>
                  <a:gd name="T0" fmla="*/ 4 w 83"/>
                  <a:gd name="T1" fmla="*/ 34 h 125"/>
                  <a:gd name="T2" fmla="*/ 9 w 83"/>
                  <a:gd name="T3" fmla="*/ 70 h 125"/>
                  <a:gd name="T4" fmla="*/ 4 w 83"/>
                  <a:gd name="T5" fmla="*/ 108 h 125"/>
                  <a:gd name="T6" fmla="*/ 65 w 83"/>
                  <a:gd name="T7" fmla="*/ 122 h 125"/>
                  <a:gd name="T8" fmla="*/ 4 w 83"/>
                  <a:gd name="T9" fmla="*/ 34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5">
                    <a:moveTo>
                      <a:pt x="4" y="34"/>
                    </a:moveTo>
                    <a:cubicBezTo>
                      <a:pt x="29" y="45"/>
                      <a:pt x="1" y="58"/>
                      <a:pt x="9" y="70"/>
                    </a:cubicBezTo>
                    <a:cubicBezTo>
                      <a:pt x="17" y="83"/>
                      <a:pt x="0" y="92"/>
                      <a:pt x="4" y="108"/>
                    </a:cubicBezTo>
                    <a:cubicBezTo>
                      <a:pt x="8" y="125"/>
                      <a:pt x="46" y="124"/>
                      <a:pt x="65" y="122"/>
                    </a:cubicBezTo>
                    <a:cubicBezTo>
                      <a:pt x="83" y="121"/>
                      <a:pt x="57" y="0"/>
                      <a:pt x="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78" tIns="34289" rIns="68578" bIns="34289" numCol="1" anchor="t" anchorCtr="0" compatLnSpc="1">
                <a:prstTxWarp prst="textNoShape">
                  <a:avLst/>
                </a:prstTxWarp>
              </a:bodyPr>
              <a:lstStyle/>
              <a:p>
                <a:pPr defTabSz="685754">
                  <a:buClrTx/>
                </a:pPr>
                <a:endParaRPr lang="en-US" sz="135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B35D3902-B61B-9F40-C0A2-C1C3CC38C6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" y="620"/>
                <a:ext cx="398" cy="546"/>
              </a:xfrm>
              <a:custGeom>
                <a:avLst/>
                <a:gdLst>
                  <a:gd name="T0" fmla="*/ 15 w 176"/>
                  <a:gd name="T1" fmla="*/ 42 h 243"/>
                  <a:gd name="T2" fmla="*/ 123 w 176"/>
                  <a:gd name="T3" fmla="*/ 71 h 243"/>
                  <a:gd name="T4" fmla="*/ 145 w 176"/>
                  <a:gd name="T5" fmla="*/ 118 h 243"/>
                  <a:gd name="T6" fmla="*/ 155 w 176"/>
                  <a:gd name="T7" fmla="*/ 164 h 243"/>
                  <a:gd name="T8" fmla="*/ 141 w 176"/>
                  <a:gd name="T9" fmla="*/ 217 h 243"/>
                  <a:gd name="T10" fmla="*/ 87 w 176"/>
                  <a:gd name="T11" fmla="*/ 235 h 243"/>
                  <a:gd name="T12" fmla="*/ 35 w 176"/>
                  <a:gd name="T13" fmla="*/ 101 h 243"/>
                  <a:gd name="T14" fmla="*/ 15 w 176"/>
                  <a:gd name="T15" fmla="*/ 42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6" h="243">
                    <a:moveTo>
                      <a:pt x="15" y="42"/>
                    </a:moveTo>
                    <a:cubicBezTo>
                      <a:pt x="45" y="0"/>
                      <a:pt x="124" y="17"/>
                      <a:pt x="123" y="71"/>
                    </a:cubicBezTo>
                    <a:cubicBezTo>
                      <a:pt x="123" y="125"/>
                      <a:pt x="156" y="91"/>
                      <a:pt x="145" y="118"/>
                    </a:cubicBezTo>
                    <a:cubicBezTo>
                      <a:pt x="134" y="145"/>
                      <a:pt x="169" y="142"/>
                      <a:pt x="155" y="164"/>
                    </a:cubicBezTo>
                    <a:cubicBezTo>
                      <a:pt x="140" y="187"/>
                      <a:pt x="176" y="192"/>
                      <a:pt x="141" y="217"/>
                    </a:cubicBezTo>
                    <a:cubicBezTo>
                      <a:pt x="107" y="243"/>
                      <a:pt x="87" y="235"/>
                      <a:pt x="87" y="235"/>
                    </a:cubicBezTo>
                    <a:cubicBezTo>
                      <a:pt x="87" y="235"/>
                      <a:pt x="97" y="84"/>
                      <a:pt x="35" y="101"/>
                    </a:cubicBezTo>
                    <a:cubicBezTo>
                      <a:pt x="16" y="107"/>
                      <a:pt x="0" y="62"/>
                      <a:pt x="15" y="4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78" tIns="34289" rIns="68578" bIns="34289" numCol="1" anchor="t" anchorCtr="0" compatLnSpc="1">
                <a:prstTxWarp prst="textNoShape">
                  <a:avLst/>
                </a:prstTxWarp>
              </a:bodyPr>
              <a:lstStyle/>
              <a:p>
                <a:pPr defTabSz="685754">
                  <a:buClrTx/>
                </a:pPr>
                <a:endParaRPr lang="en-US" sz="135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B8497372-C2EC-0D98-929E-666B855121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" y="661"/>
                <a:ext cx="685" cy="2335"/>
              </a:xfrm>
              <a:custGeom>
                <a:avLst/>
                <a:gdLst>
                  <a:gd name="T0" fmla="*/ 187 w 303"/>
                  <a:gd name="T1" fmla="*/ 34 h 1039"/>
                  <a:gd name="T2" fmla="*/ 207 w 303"/>
                  <a:gd name="T3" fmla="*/ 153 h 1039"/>
                  <a:gd name="T4" fmla="*/ 231 w 303"/>
                  <a:gd name="T5" fmla="*/ 221 h 1039"/>
                  <a:gd name="T6" fmla="*/ 238 w 303"/>
                  <a:gd name="T7" fmla="*/ 369 h 1039"/>
                  <a:gd name="T8" fmla="*/ 223 w 303"/>
                  <a:gd name="T9" fmla="*/ 441 h 1039"/>
                  <a:gd name="T10" fmla="*/ 220 w 303"/>
                  <a:gd name="T11" fmla="*/ 518 h 1039"/>
                  <a:gd name="T12" fmla="*/ 210 w 303"/>
                  <a:gd name="T13" fmla="*/ 664 h 1039"/>
                  <a:gd name="T14" fmla="*/ 210 w 303"/>
                  <a:gd name="T15" fmla="*/ 712 h 1039"/>
                  <a:gd name="T16" fmla="*/ 275 w 303"/>
                  <a:gd name="T17" fmla="*/ 907 h 1039"/>
                  <a:gd name="T18" fmla="*/ 299 w 303"/>
                  <a:gd name="T19" fmla="*/ 988 h 1039"/>
                  <a:gd name="T20" fmla="*/ 293 w 303"/>
                  <a:gd name="T21" fmla="*/ 1012 h 1039"/>
                  <a:gd name="T22" fmla="*/ 280 w 303"/>
                  <a:gd name="T23" fmla="*/ 964 h 1039"/>
                  <a:gd name="T24" fmla="*/ 211 w 303"/>
                  <a:gd name="T25" fmla="*/ 1019 h 1039"/>
                  <a:gd name="T26" fmla="*/ 223 w 303"/>
                  <a:gd name="T27" fmla="*/ 982 h 1039"/>
                  <a:gd name="T28" fmla="*/ 195 w 303"/>
                  <a:gd name="T29" fmla="*/ 822 h 1039"/>
                  <a:gd name="T30" fmla="*/ 171 w 303"/>
                  <a:gd name="T31" fmla="*/ 824 h 1039"/>
                  <a:gd name="T32" fmla="*/ 147 w 303"/>
                  <a:gd name="T33" fmla="*/ 941 h 1039"/>
                  <a:gd name="T34" fmla="*/ 138 w 303"/>
                  <a:gd name="T35" fmla="*/ 1011 h 1039"/>
                  <a:gd name="T36" fmla="*/ 128 w 303"/>
                  <a:gd name="T37" fmla="*/ 1032 h 1039"/>
                  <a:gd name="T38" fmla="*/ 129 w 303"/>
                  <a:gd name="T39" fmla="*/ 980 h 1039"/>
                  <a:gd name="T40" fmla="*/ 60 w 303"/>
                  <a:gd name="T41" fmla="*/ 1032 h 1039"/>
                  <a:gd name="T42" fmla="*/ 50 w 303"/>
                  <a:gd name="T43" fmla="*/ 997 h 1039"/>
                  <a:gd name="T44" fmla="*/ 107 w 303"/>
                  <a:gd name="T45" fmla="*/ 827 h 1039"/>
                  <a:gd name="T46" fmla="*/ 116 w 303"/>
                  <a:gd name="T47" fmla="*/ 739 h 1039"/>
                  <a:gd name="T48" fmla="*/ 101 w 303"/>
                  <a:gd name="T49" fmla="*/ 667 h 1039"/>
                  <a:gd name="T50" fmla="*/ 89 w 303"/>
                  <a:gd name="T51" fmla="*/ 590 h 1039"/>
                  <a:gd name="T52" fmla="*/ 80 w 303"/>
                  <a:gd name="T53" fmla="*/ 591 h 1039"/>
                  <a:gd name="T54" fmla="*/ 61 w 303"/>
                  <a:gd name="T55" fmla="*/ 585 h 1039"/>
                  <a:gd name="T56" fmla="*/ 67 w 303"/>
                  <a:gd name="T57" fmla="*/ 529 h 1039"/>
                  <a:gd name="T58" fmla="*/ 9 w 303"/>
                  <a:gd name="T59" fmla="*/ 391 h 1039"/>
                  <a:gd name="T60" fmla="*/ 75 w 303"/>
                  <a:gd name="T61" fmla="*/ 328 h 1039"/>
                  <a:gd name="T62" fmla="*/ 130 w 303"/>
                  <a:gd name="T63" fmla="*/ 201 h 1039"/>
                  <a:gd name="T64" fmla="*/ 128 w 303"/>
                  <a:gd name="T65" fmla="*/ 143 h 1039"/>
                  <a:gd name="T66" fmla="*/ 94 w 303"/>
                  <a:gd name="T67" fmla="*/ 88 h 1039"/>
                  <a:gd name="T68" fmla="*/ 95 w 303"/>
                  <a:gd name="T69" fmla="*/ 38 h 10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03" h="1039">
                    <a:moveTo>
                      <a:pt x="137" y="0"/>
                    </a:moveTo>
                    <a:cubicBezTo>
                      <a:pt x="158" y="0"/>
                      <a:pt x="177" y="11"/>
                      <a:pt x="187" y="34"/>
                    </a:cubicBezTo>
                    <a:cubicBezTo>
                      <a:pt x="196" y="57"/>
                      <a:pt x="198" y="83"/>
                      <a:pt x="195" y="97"/>
                    </a:cubicBezTo>
                    <a:cubicBezTo>
                      <a:pt x="192" y="108"/>
                      <a:pt x="202" y="141"/>
                      <a:pt x="207" y="153"/>
                    </a:cubicBezTo>
                    <a:cubicBezTo>
                      <a:pt x="213" y="167"/>
                      <a:pt x="222" y="187"/>
                      <a:pt x="222" y="187"/>
                    </a:cubicBezTo>
                    <a:cubicBezTo>
                      <a:pt x="222" y="187"/>
                      <a:pt x="231" y="201"/>
                      <a:pt x="231" y="221"/>
                    </a:cubicBezTo>
                    <a:cubicBezTo>
                      <a:pt x="231" y="241"/>
                      <a:pt x="231" y="270"/>
                      <a:pt x="238" y="306"/>
                    </a:cubicBezTo>
                    <a:cubicBezTo>
                      <a:pt x="245" y="343"/>
                      <a:pt x="244" y="351"/>
                      <a:pt x="238" y="369"/>
                    </a:cubicBezTo>
                    <a:cubicBezTo>
                      <a:pt x="231" y="388"/>
                      <a:pt x="211" y="423"/>
                      <a:pt x="211" y="423"/>
                    </a:cubicBezTo>
                    <a:cubicBezTo>
                      <a:pt x="211" y="423"/>
                      <a:pt x="231" y="432"/>
                      <a:pt x="223" y="441"/>
                    </a:cubicBezTo>
                    <a:cubicBezTo>
                      <a:pt x="216" y="450"/>
                      <a:pt x="210" y="453"/>
                      <a:pt x="210" y="453"/>
                    </a:cubicBezTo>
                    <a:cubicBezTo>
                      <a:pt x="210" y="453"/>
                      <a:pt x="231" y="484"/>
                      <a:pt x="220" y="518"/>
                    </a:cubicBezTo>
                    <a:cubicBezTo>
                      <a:pt x="209" y="551"/>
                      <a:pt x="207" y="576"/>
                      <a:pt x="208" y="606"/>
                    </a:cubicBezTo>
                    <a:cubicBezTo>
                      <a:pt x="210" y="637"/>
                      <a:pt x="210" y="664"/>
                      <a:pt x="210" y="664"/>
                    </a:cubicBezTo>
                    <a:cubicBezTo>
                      <a:pt x="197" y="666"/>
                      <a:pt x="197" y="666"/>
                      <a:pt x="197" y="666"/>
                    </a:cubicBezTo>
                    <a:cubicBezTo>
                      <a:pt x="197" y="666"/>
                      <a:pt x="197" y="695"/>
                      <a:pt x="210" y="712"/>
                    </a:cubicBezTo>
                    <a:cubicBezTo>
                      <a:pt x="222" y="730"/>
                      <a:pt x="243" y="760"/>
                      <a:pt x="247" y="807"/>
                    </a:cubicBezTo>
                    <a:cubicBezTo>
                      <a:pt x="250" y="854"/>
                      <a:pt x="261" y="895"/>
                      <a:pt x="275" y="907"/>
                    </a:cubicBezTo>
                    <a:cubicBezTo>
                      <a:pt x="289" y="918"/>
                      <a:pt x="303" y="917"/>
                      <a:pt x="303" y="936"/>
                    </a:cubicBezTo>
                    <a:cubicBezTo>
                      <a:pt x="303" y="956"/>
                      <a:pt x="299" y="978"/>
                      <a:pt x="299" y="988"/>
                    </a:cubicBezTo>
                    <a:cubicBezTo>
                      <a:pt x="299" y="997"/>
                      <a:pt x="299" y="1011"/>
                      <a:pt x="299" y="1011"/>
                    </a:cubicBezTo>
                    <a:cubicBezTo>
                      <a:pt x="293" y="1012"/>
                      <a:pt x="293" y="1012"/>
                      <a:pt x="293" y="1012"/>
                    </a:cubicBezTo>
                    <a:cubicBezTo>
                      <a:pt x="293" y="1012"/>
                      <a:pt x="295" y="1001"/>
                      <a:pt x="293" y="988"/>
                    </a:cubicBezTo>
                    <a:cubicBezTo>
                      <a:pt x="292" y="976"/>
                      <a:pt x="288" y="959"/>
                      <a:pt x="280" y="964"/>
                    </a:cubicBezTo>
                    <a:cubicBezTo>
                      <a:pt x="272" y="969"/>
                      <a:pt x="259" y="993"/>
                      <a:pt x="253" y="1004"/>
                    </a:cubicBezTo>
                    <a:cubicBezTo>
                      <a:pt x="247" y="1015"/>
                      <a:pt x="235" y="1026"/>
                      <a:pt x="211" y="1019"/>
                    </a:cubicBezTo>
                    <a:cubicBezTo>
                      <a:pt x="188" y="1012"/>
                      <a:pt x="179" y="997"/>
                      <a:pt x="192" y="993"/>
                    </a:cubicBezTo>
                    <a:cubicBezTo>
                      <a:pt x="205" y="989"/>
                      <a:pt x="220" y="995"/>
                      <a:pt x="223" y="982"/>
                    </a:cubicBezTo>
                    <a:cubicBezTo>
                      <a:pt x="226" y="968"/>
                      <a:pt x="232" y="934"/>
                      <a:pt x="226" y="916"/>
                    </a:cubicBezTo>
                    <a:cubicBezTo>
                      <a:pt x="221" y="898"/>
                      <a:pt x="203" y="842"/>
                      <a:pt x="195" y="822"/>
                    </a:cubicBezTo>
                    <a:cubicBezTo>
                      <a:pt x="188" y="801"/>
                      <a:pt x="177" y="776"/>
                      <a:pt x="177" y="776"/>
                    </a:cubicBezTo>
                    <a:cubicBezTo>
                      <a:pt x="177" y="776"/>
                      <a:pt x="178" y="809"/>
                      <a:pt x="171" y="824"/>
                    </a:cubicBezTo>
                    <a:cubicBezTo>
                      <a:pt x="165" y="840"/>
                      <a:pt x="141" y="900"/>
                      <a:pt x="137" y="913"/>
                    </a:cubicBezTo>
                    <a:cubicBezTo>
                      <a:pt x="133" y="926"/>
                      <a:pt x="141" y="934"/>
                      <a:pt x="147" y="941"/>
                    </a:cubicBezTo>
                    <a:cubicBezTo>
                      <a:pt x="154" y="947"/>
                      <a:pt x="150" y="964"/>
                      <a:pt x="145" y="976"/>
                    </a:cubicBezTo>
                    <a:cubicBezTo>
                      <a:pt x="140" y="989"/>
                      <a:pt x="138" y="1005"/>
                      <a:pt x="138" y="1011"/>
                    </a:cubicBezTo>
                    <a:cubicBezTo>
                      <a:pt x="138" y="1018"/>
                      <a:pt x="138" y="1032"/>
                      <a:pt x="138" y="1032"/>
                    </a:cubicBezTo>
                    <a:cubicBezTo>
                      <a:pt x="128" y="1032"/>
                      <a:pt x="128" y="1032"/>
                      <a:pt x="128" y="1032"/>
                    </a:cubicBezTo>
                    <a:cubicBezTo>
                      <a:pt x="128" y="1032"/>
                      <a:pt x="131" y="1017"/>
                      <a:pt x="131" y="1004"/>
                    </a:cubicBezTo>
                    <a:cubicBezTo>
                      <a:pt x="131" y="991"/>
                      <a:pt x="133" y="982"/>
                      <a:pt x="129" y="980"/>
                    </a:cubicBezTo>
                    <a:cubicBezTo>
                      <a:pt x="124" y="978"/>
                      <a:pt x="104" y="996"/>
                      <a:pt x="96" y="1008"/>
                    </a:cubicBezTo>
                    <a:cubicBezTo>
                      <a:pt x="88" y="1021"/>
                      <a:pt x="86" y="1039"/>
                      <a:pt x="60" y="1032"/>
                    </a:cubicBezTo>
                    <a:cubicBezTo>
                      <a:pt x="33" y="1026"/>
                      <a:pt x="15" y="1011"/>
                      <a:pt x="22" y="1003"/>
                    </a:cubicBezTo>
                    <a:cubicBezTo>
                      <a:pt x="28" y="995"/>
                      <a:pt x="42" y="1002"/>
                      <a:pt x="50" y="997"/>
                    </a:cubicBezTo>
                    <a:cubicBezTo>
                      <a:pt x="58" y="993"/>
                      <a:pt x="74" y="953"/>
                      <a:pt x="83" y="929"/>
                    </a:cubicBezTo>
                    <a:cubicBezTo>
                      <a:pt x="93" y="906"/>
                      <a:pt x="104" y="857"/>
                      <a:pt x="107" y="827"/>
                    </a:cubicBezTo>
                    <a:cubicBezTo>
                      <a:pt x="110" y="798"/>
                      <a:pt x="115" y="776"/>
                      <a:pt x="115" y="766"/>
                    </a:cubicBezTo>
                    <a:cubicBezTo>
                      <a:pt x="116" y="757"/>
                      <a:pt x="116" y="739"/>
                      <a:pt x="116" y="739"/>
                    </a:cubicBezTo>
                    <a:cubicBezTo>
                      <a:pt x="116" y="739"/>
                      <a:pt x="107" y="705"/>
                      <a:pt x="104" y="691"/>
                    </a:cubicBezTo>
                    <a:cubicBezTo>
                      <a:pt x="101" y="677"/>
                      <a:pt x="101" y="667"/>
                      <a:pt x="101" y="667"/>
                    </a:cubicBezTo>
                    <a:cubicBezTo>
                      <a:pt x="101" y="667"/>
                      <a:pt x="86" y="670"/>
                      <a:pt x="86" y="660"/>
                    </a:cubicBezTo>
                    <a:cubicBezTo>
                      <a:pt x="86" y="650"/>
                      <a:pt x="91" y="609"/>
                      <a:pt x="89" y="590"/>
                    </a:cubicBezTo>
                    <a:cubicBezTo>
                      <a:pt x="88" y="571"/>
                      <a:pt x="81" y="572"/>
                      <a:pt x="81" y="572"/>
                    </a:cubicBezTo>
                    <a:cubicBezTo>
                      <a:pt x="81" y="572"/>
                      <a:pt x="80" y="582"/>
                      <a:pt x="80" y="591"/>
                    </a:cubicBezTo>
                    <a:cubicBezTo>
                      <a:pt x="80" y="599"/>
                      <a:pt x="74" y="597"/>
                      <a:pt x="71" y="591"/>
                    </a:cubicBezTo>
                    <a:cubicBezTo>
                      <a:pt x="69" y="585"/>
                      <a:pt x="61" y="591"/>
                      <a:pt x="61" y="585"/>
                    </a:cubicBezTo>
                    <a:cubicBezTo>
                      <a:pt x="61" y="579"/>
                      <a:pt x="57" y="566"/>
                      <a:pt x="59" y="556"/>
                    </a:cubicBezTo>
                    <a:cubicBezTo>
                      <a:pt x="60" y="547"/>
                      <a:pt x="67" y="529"/>
                      <a:pt x="67" y="529"/>
                    </a:cubicBezTo>
                    <a:cubicBezTo>
                      <a:pt x="0" y="527"/>
                      <a:pt x="0" y="527"/>
                      <a:pt x="0" y="527"/>
                    </a:cubicBezTo>
                    <a:cubicBezTo>
                      <a:pt x="9" y="391"/>
                      <a:pt x="9" y="391"/>
                      <a:pt x="9" y="391"/>
                    </a:cubicBezTo>
                    <a:cubicBezTo>
                      <a:pt x="71" y="391"/>
                      <a:pt x="71" y="391"/>
                      <a:pt x="71" y="391"/>
                    </a:cubicBezTo>
                    <a:cubicBezTo>
                      <a:pt x="71" y="391"/>
                      <a:pt x="75" y="349"/>
                      <a:pt x="75" y="328"/>
                    </a:cubicBezTo>
                    <a:cubicBezTo>
                      <a:pt x="75" y="308"/>
                      <a:pt x="72" y="280"/>
                      <a:pt x="86" y="257"/>
                    </a:cubicBezTo>
                    <a:cubicBezTo>
                      <a:pt x="100" y="234"/>
                      <a:pt x="118" y="215"/>
                      <a:pt x="130" y="201"/>
                    </a:cubicBezTo>
                    <a:cubicBezTo>
                      <a:pt x="141" y="186"/>
                      <a:pt x="143" y="185"/>
                      <a:pt x="140" y="172"/>
                    </a:cubicBezTo>
                    <a:cubicBezTo>
                      <a:pt x="136" y="159"/>
                      <a:pt x="136" y="142"/>
                      <a:pt x="128" y="143"/>
                    </a:cubicBezTo>
                    <a:cubicBezTo>
                      <a:pt x="120" y="144"/>
                      <a:pt x="113" y="143"/>
                      <a:pt x="108" y="132"/>
                    </a:cubicBezTo>
                    <a:cubicBezTo>
                      <a:pt x="104" y="122"/>
                      <a:pt x="94" y="102"/>
                      <a:pt x="94" y="88"/>
                    </a:cubicBezTo>
                    <a:cubicBezTo>
                      <a:pt x="93" y="74"/>
                      <a:pt x="96" y="72"/>
                      <a:pt x="94" y="67"/>
                    </a:cubicBezTo>
                    <a:cubicBezTo>
                      <a:pt x="92" y="63"/>
                      <a:pt x="95" y="49"/>
                      <a:pt x="95" y="38"/>
                    </a:cubicBezTo>
                    <a:cubicBezTo>
                      <a:pt x="96" y="27"/>
                      <a:pt x="110" y="0"/>
                      <a:pt x="137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78" tIns="34289" rIns="68578" bIns="34289" numCol="1" anchor="t" anchorCtr="0" compatLnSpc="1">
                <a:prstTxWarp prst="textNoShape">
                  <a:avLst/>
                </a:prstTxWarp>
              </a:bodyPr>
              <a:lstStyle/>
              <a:p>
                <a:pPr defTabSz="685754">
                  <a:buClrTx/>
                </a:pPr>
                <a:endParaRPr lang="en-US" sz="135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6B19E05A-43DE-D377-6AE2-90B6C262A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4" y="960"/>
                <a:ext cx="143" cy="117"/>
              </a:xfrm>
              <a:custGeom>
                <a:avLst/>
                <a:gdLst>
                  <a:gd name="T0" fmla="*/ 59 w 63"/>
                  <a:gd name="T1" fmla="*/ 0 h 52"/>
                  <a:gd name="T2" fmla="*/ 63 w 63"/>
                  <a:gd name="T3" fmla="*/ 11 h 52"/>
                  <a:gd name="T4" fmla="*/ 0 w 63"/>
                  <a:gd name="T5" fmla="*/ 52 h 52"/>
                  <a:gd name="T6" fmla="*/ 4 w 63"/>
                  <a:gd name="T7" fmla="*/ 25 h 52"/>
                  <a:gd name="T8" fmla="*/ 34 w 63"/>
                  <a:gd name="T9" fmla="*/ 5 h 52"/>
                  <a:gd name="T10" fmla="*/ 59 w 63"/>
                  <a:gd name="T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52">
                    <a:moveTo>
                      <a:pt x="59" y="0"/>
                    </a:moveTo>
                    <a:cubicBezTo>
                      <a:pt x="60" y="4"/>
                      <a:pt x="62" y="7"/>
                      <a:pt x="63" y="11"/>
                    </a:cubicBezTo>
                    <a:cubicBezTo>
                      <a:pt x="31" y="9"/>
                      <a:pt x="13" y="33"/>
                      <a:pt x="0" y="52"/>
                    </a:cubicBezTo>
                    <a:cubicBezTo>
                      <a:pt x="5" y="44"/>
                      <a:pt x="4" y="31"/>
                      <a:pt x="4" y="25"/>
                    </a:cubicBezTo>
                    <a:cubicBezTo>
                      <a:pt x="11" y="17"/>
                      <a:pt x="23" y="9"/>
                      <a:pt x="34" y="5"/>
                    </a:cubicBezTo>
                    <a:cubicBezTo>
                      <a:pt x="42" y="2"/>
                      <a:pt x="53" y="0"/>
                      <a:pt x="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78" tIns="34289" rIns="68578" bIns="34289" numCol="1" anchor="t" anchorCtr="0" compatLnSpc="1">
                <a:prstTxWarp prst="textNoShape">
                  <a:avLst/>
                </a:prstTxWarp>
              </a:bodyPr>
              <a:lstStyle/>
              <a:p>
                <a:pPr defTabSz="685754">
                  <a:buClrTx/>
                </a:pPr>
                <a:endParaRPr lang="en-US" sz="135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38">
              <a:extLst>
                <a:ext uri="{FF2B5EF4-FFF2-40B4-BE49-F238E27FC236}">
                  <a16:creationId xmlns:a16="http://schemas.microsoft.com/office/drawing/2014/main" id="{470693DD-6779-5409-EF55-3D90D5680214}"/>
                </a:ext>
              </a:extLst>
            </p:cNvPr>
            <p:cNvSpPr txBox="1"/>
            <p:nvPr/>
          </p:nvSpPr>
          <p:spPr>
            <a:xfrm>
              <a:off x="128159" y="5559858"/>
              <a:ext cx="2791680" cy="400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66981">
                <a:buClrTx/>
              </a:pPr>
              <a:r>
                <a:rPr lang="en-US" sz="1350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Tomar decisões</a:t>
              </a:r>
            </a:p>
          </p:txBody>
        </p:sp>
        <p:sp>
          <p:nvSpPr>
            <p:cNvPr id="6" name="TextBox 42">
              <a:extLst>
                <a:ext uri="{FF2B5EF4-FFF2-40B4-BE49-F238E27FC236}">
                  <a16:creationId xmlns:a16="http://schemas.microsoft.com/office/drawing/2014/main" id="{9BCA21CD-6649-FCB7-BCE9-F7DE9F0F1CD1}"/>
                </a:ext>
              </a:extLst>
            </p:cNvPr>
            <p:cNvSpPr txBox="1"/>
            <p:nvPr/>
          </p:nvSpPr>
          <p:spPr>
            <a:xfrm>
              <a:off x="-34857" y="4515670"/>
              <a:ext cx="3048000" cy="954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54">
                <a:buClrTx/>
              </a:pPr>
              <a:r>
                <a:rPr lang="en-US" sz="4050" b="1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01</a:t>
              </a:r>
            </a:p>
          </p:txBody>
        </p:sp>
      </p:grpSp>
      <p:grpSp>
        <p:nvGrpSpPr>
          <p:cNvPr id="13" name="Group 47">
            <a:extLst>
              <a:ext uri="{FF2B5EF4-FFF2-40B4-BE49-F238E27FC236}">
                <a16:creationId xmlns:a16="http://schemas.microsoft.com/office/drawing/2014/main" id="{73016A81-9CDD-ABA0-5815-2F961A6D7A3A}"/>
              </a:ext>
            </a:extLst>
          </p:cNvPr>
          <p:cNvGrpSpPr/>
          <p:nvPr/>
        </p:nvGrpSpPr>
        <p:grpSpPr>
          <a:xfrm>
            <a:off x="2286080" y="804622"/>
            <a:ext cx="2314791" cy="4338789"/>
            <a:chOff x="3048000" y="1072745"/>
            <a:chExt cx="3086496" cy="5785255"/>
          </a:xfrm>
        </p:grpSpPr>
        <p:sp>
          <p:nvSpPr>
            <p:cNvPr id="14" name="Rectangle 4">
              <a:extLst>
                <a:ext uri="{FF2B5EF4-FFF2-40B4-BE49-F238E27FC236}">
                  <a16:creationId xmlns:a16="http://schemas.microsoft.com/office/drawing/2014/main" id="{02227BFD-A93D-EAED-2A05-9EFA53D876E4}"/>
                </a:ext>
              </a:extLst>
            </p:cNvPr>
            <p:cNvSpPr/>
            <p:nvPr/>
          </p:nvSpPr>
          <p:spPr>
            <a:xfrm>
              <a:off x="3048000" y="4371415"/>
              <a:ext cx="3048000" cy="24865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4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5" name="Group 11">
              <a:extLst>
                <a:ext uri="{FF2B5EF4-FFF2-40B4-BE49-F238E27FC236}">
                  <a16:creationId xmlns:a16="http://schemas.microsoft.com/office/drawing/2014/main" id="{B2695615-0827-66BE-5F27-1E8820E01B3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015314" y="1072745"/>
              <a:ext cx="1113372" cy="3483380"/>
              <a:chOff x="2681" y="545"/>
              <a:chExt cx="816" cy="2553"/>
            </a:xfrm>
          </p:grpSpPr>
          <p:sp>
            <p:nvSpPr>
              <p:cNvPr id="18" name="Freeform 12">
                <a:extLst>
                  <a:ext uri="{FF2B5EF4-FFF2-40B4-BE49-F238E27FC236}">
                    <a16:creationId xmlns:a16="http://schemas.microsoft.com/office/drawing/2014/main" id="{54AAE37D-74BD-9747-36EF-61DE67B91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1" y="545"/>
                <a:ext cx="816" cy="2553"/>
              </a:xfrm>
              <a:custGeom>
                <a:avLst/>
                <a:gdLst>
                  <a:gd name="T0" fmla="*/ 230 w 342"/>
                  <a:gd name="T1" fmla="*/ 37 h 1078"/>
                  <a:gd name="T2" fmla="*/ 223 w 342"/>
                  <a:gd name="T3" fmla="*/ 116 h 1078"/>
                  <a:gd name="T4" fmla="*/ 203 w 342"/>
                  <a:gd name="T5" fmla="*/ 159 h 1078"/>
                  <a:gd name="T6" fmla="*/ 238 w 342"/>
                  <a:gd name="T7" fmla="*/ 185 h 1078"/>
                  <a:gd name="T8" fmla="*/ 304 w 342"/>
                  <a:gd name="T9" fmla="*/ 271 h 1078"/>
                  <a:gd name="T10" fmla="*/ 329 w 342"/>
                  <a:gd name="T11" fmla="*/ 358 h 1078"/>
                  <a:gd name="T12" fmla="*/ 278 w 342"/>
                  <a:gd name="T13" fmla="*/ 377 h 1078"/>
                  <a:gd name="T14" fmla="*/ 278 w 342"/>
                  <a:gd name="T15" fmla="*/ 450 h 1078"/>
                  <a:gd name="T16" fmla="*/ 286 w 342"/>
                  <a:gd name="T17" fmla="*/ 572 h 1078"/>
                  <a:gd name="T18" fmla="*/ 269 w 342"/>
                  <a:gd name="T19" fmla="*/ 671 h 1078"/>
                  <a:gd name="T20" fmla="*/ 233 w 342"/>
                  <a:gd name="T21" fmla="*/ 921 h 1078"/>
                  <a:gd name="T22" fmla="*/ 256 w 342"/>
                  <a:gd name="T23" fmla="*/ 982 h 1078"/>
                  <a:gd name="T24" fmla="*/ 284 w 342"/>
                  <a:gd name="T25" fmla="*/ 1008 h 1078"/>
                  <a:gd name="T26" fmla="*/ 257 w 342"/>
                  <a:gd name="T27" fmla="*/ 1028 h 1078"/>
                  <a:gd name="T28" fmla="*/ 212 w 342"/>
                  <a:gd name="T29" fmla="*/ 1021 h 1078"/>
                  <a:gd name="T30" fmla="*/ 158 w 342"/>
                  <a:gd name="T31" fmla="*/ 1010 h 1078"/>
                  <a:gd name="T32" fmla="*/ 162 w 342"/>
                  <a:gd name="T33" fmla="*/ 952 h 1078"/>
                  <a:gd name="T34" fmla="*/ 157 w 342"/>
                  <a:gd name="T35" fmla="*/ 746 h 1078"/>
                  <a:gd name="T36" fmla="*/ 74 w 342"/>
                  <a:gd name="T37" fmla="*/ 1019 h 1078"/>
                  <a:gd name="T38" fmla="*/ 88 w 342"/>
                  <a:gd name="T39" fmla="*/ 1057 h 1078"/>
                  <a:gd name="T40" fmla="*/ 24 w 342"/>
                  <a:gd name="T41" fmla="*/ 1063 h 1078"/>
                  <a:gd name="T42" fmla="*/ 2 w 342"/>
                  <a:gd name="T43" fmla="*/ 1025 h 1078"/>
                  <a:gd name="T44" fmla="*/ 6 w 342"/>
                  <a:gd name="T45" fmla="*/ 980 h 1078"/>
                  <a:gd name="T46" fmla="*/ 71 w 342"/>
                  <a:gd name="T47" fmla="*/ 568 h 1078"/>
                  <a:gd name="T48" fmla="*/ 70 w 342"/>
                  <a:gd name="T49" fmla="*/ 492 h 1078"/>
                  <a:gd name="T50" fmla="*/ 80 w 342"/>
                  <a:gd name="T51" fmla="*/ 408 h 1078"/>
                  <a:gd name="T52" fmla="*/ 56 w 342"/>
                  <a:gd name="T53" fmla="*/ 284 h 1078"/>
                  <a:gd name="T54" fmla="*/ 89 w 342"/>
                  <a:gd name="T55" fmla="*/ 178 h 1078"/>
                  <a:gd name="T56" fmla="*/ 134 w 342"/>
                  <a:gd name="T57" fmla="*/ 138 h 1078"/>
                  <a:gd name="T58" fmla="*/ 137 w 342"/>
                  <a:gd name="T59" fmla="*/ 122 h 1078"/>
                  <a:gd name="T60" fmla="*/ 126 w 342"/>
                  <a:gd name="T61" fmla="*/ 88 h 1078"/>
                  <a:gd name="T62" fmla="*/ 142 w 342"/>
                  <a:gd name="T63" fmla="*/ 22 h 10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42" h="1078">
                    <a:moveTo>
                      <a:pt x="206" y="13"/>
                    </a:moveTo>
                    <a:cubicBezTo>
                      <a:pt x="214" y="14"/>
                      <a:pt x="223" y="19"/>
                      <a:pt x="230" y="37"/>
                    </a:cubicBezTo>
                    <a:cubicBezTo>
                      <a:pt x="236" y="55"/>
                      <a:pt x="237" y="68"/>
                      <a:pt x="231" y="81"/>
                    </a:cubicBezTo>
                    <a:cubicBezTo>
                      <a:pt x="225" y="94"/>
                      <a:pt x="225" y="104"/>
                      <a:pt x="223" y="116"/>
                    </a:cubicBezTo>
                    <a:cubicBezTo>
                      <a:pt x="220" y="128"/>
                      <a:pt x="212" y="147"/>
                      <a:pt x="206" y="149"/>
                    </a:cubicBezTo>
                    <a:cubicBezTo>
                      <a:pt x="201" y="150"/>
                      <a:pt x="203" y="154"/>
                      <a:pt x="203" y="159"/>
                    </a:cubicBezTo>
                    <a:cubicBezTo>
                      <a:pt x="203" y="165"/>
                      <a:pt x="206" y="172"/>
                      <a:pt x="206" y="172"/>
                    </a:cubicBezTo>
                    <a:cubicBezTo>
                      <a:pt x="206" y="172"/>
                      <a:pt x="222" y="181"/>
                      <a:pt x="238" y="185"/>
                    </a:cubicBezTo>
                    <a:cubicBezTo>
                      <a:pt x="253" y="189"/>
                      <a:pt x="277" y="206"/>
                      <a:pt x="279" y="228"/>
                    </a:cubicBezTo>
                    <a:cubicBezTo>
                      <a:pt x="281" y="250"/>
                      <a:pt x="291" y="260"/>
                      <a:pt x="304" y="271"/>
                    </a:cubicBezTo>
                    <a:cubicBezTo>
                      <a:pt x="317" y="283"/>
                      <a:pt x="331" y="283"/>
                      <a:pt x="335" y="303"/>
                    </a:cubicBezTo>
                    <a:cubicBezTo>
                      <a:pt x="339" y="324"/>
                      <a:pt x="342" y="352"/>
                      <a:pt x="329" y="358"/>
                    </a:cubicBezTo>
                    <a:cubicBezTo>
                      <a:pt x="316" y="364"/>
                      <a:pt x="284" y="361"/>
                      <a:pt x="284" y="361"/>
                    </a:cubicBezTo>
                    <a:cubicBezTo>
                      <a:pt x="284" y="361"/>
                      <a:pt x="283" y="372"/>
                      <a:pt x="278" y="377"/>
                    </a:cubicBezTo>
                    <a:cubicBezTo>
                      <a:pt x="273" y="382"/>
                      <a:pt x="265" y="386"/>
                      <a:pt x="265" y="386"/>
                    </a:cubicBezTo>
                    <a:cubicBezTo>
                      <a:pt x="265" y="386"/>
                      <a:pt x="275" y="424"/>
                      <a:pt x="278" y="450"/>
                    </a:cubicBezTo>
                    <a:cubicBezTo>
                      <a:pt x="280" y="476"/>
                      <a:pt x="284" y="530"/>
                      <a:pt x="286" y="543"/>
                    </a:cubicBezTo>
                    <a:cubicBezTo>
                      <a:pt x="289" y="556"/>
                      <a:pt x="291" y="567"/>
                      <a:pt x="286" y="572"/>
                    </a:cubicBezTo>
                    <a:cubicBezTo>
                      <a:pt x="280" y="576"/>
                      <a:pt x="277" y="577"/>
                      <a:pt x="277" y="577"/>
                    </a:cubicBezTo>
                    <a:cubicBezTo>
                      <a:pt x="277" y="577"/>
                      <a:pt x="275" y="635"/>
                      <a:pt x="269" y="671"/>
                    </a:cubicBezTo>
                    <a:cubicBezTo>
                      <a:pt x="264" y="707"/>
                      <a:pt x="255" y="747"/>
                      <a:pt x="248" y="789"/>
                    </a:cubicBezTo>
                    <a:cubicBezTo>
                      <a:pt x="241" y="831"/>
                      <a:pt x="235" y="900"/>
                      <a:pt x="233" y="921"/>
                    </a:cubicBezTo>
                    <a:cubicBezTo>
                      <a:pt x="230" y="942"/>
                      <a:pt x="229" y="943"/>
                      <a:pt x="233" y="952"/>
                    </a:cubicBezTo>
                    <a:cubicBezTo>
                      <a:pt x="236" y="961"/>
                      <a:pt x="261" y="979"/>
                      <a:pt x="256" y="982"/>
                    </a:cubicBezTo>
                    <a:cubicBezTo>
                      <a:pt x="252" y="985"/>
                      <a:pt x="252" y="985"/>
                      <a:pt x="252" y="985"/>
                    </a:cubicBezTo>
                    <a:cubicBezTo>
                      <a:pt x="252" y="985"/>
                      <a:pt x="269" y="1008"/>
                      <a:pt x="284" y="1008"/>
                    </a:cubicBezTo>
                    <a:cubicBezTo>
                      <a:pt x="299" y="1008"/>
                      <a:pt x="317" y="1013"/>
                      <a:pt x="317" y="1024"/>
                    </a:cubicBezTo>
                    <a:cubicBezTo>
                      <a:pt x="317" y="1035"/>
                      <a:pt x="272" y="1028"/>
                      <a:pt x="257" y="1028"/>
                    </a:cubicBezTo>
                    <a:cubicBezTo>
                      <a:pt x="242" y="1028"/>
                      <a:pt x="226" y="1021"/>
                      <a:pt x="219" y="1017"/>
                    </a:cubicBezTo>
                    <a:cubicBezTo>
                      <a:pt x="211" y="1014"/>
                      <a:pt x="212" y="1021"/>
                      <a:pt x="212" y="1021"/>
                    </a:cubicBezTo>
                    <a:cubicBezTo>
                      <a:pt x="212" y="1021"/>
                      <a:pt x="192" y="1021"/>
                      <a:pt x="178" y="1020"/>
                    </a:cubicBezTo>
                    <a:cubicBezTo>
                      <a:pt x="164" y="1018"/>
                      <a:pt x="158" y="1018"/>
                      <a:pt x="158" y="1010"/>
                    </a:cubicBezTo>
                    <a:cubicBezTo>
                      <a:pt x="158" y="1002"/>
                      <a:pt x="158" y="999"/>
                      <a:pt x="158" y="999"/>
                    </a:cubicBezTo>
                    <a:cubicBezTo>
                      <a:pt x="158" y="999"/>
                      <a:pt x="158" y="977"/>
                      <a:pt x="162" y="952"/>
                    </a:cubicBezTo>
                    <a:cubicBezTo>
                      <a:pt x="165" y="928"/>
                      <a:pt x="163" y="833"/>
                      <a:pt x="162" y="804"/>
                    </a:cubicBezTo>
                    <a:cubicBezTo>
                      <a:pt x="160" y="775"/>
                      <a:pt x="157" y="746"/>
                      <a:pt x="157" y="746"/>
                    </a:cubicBezTo>
                    <a:cubicBezTo>
                      <a:pt x="157" y="746"/>
                      <a:pt x="128" y="846"/>
                      <a:pt x="113" y="901"/>
                    </a:cubicBezTo>
                    <a:cubicBezTo>
                      <a:pt x="97" y="957"/>
                      <a:pt x="78" y="1016"/>
                      <a:pt x="74" y="1019"/>
                    </a:cubicBezTo>
                    <a:cubicBezTo>
                      <a:pt x="70" y="1021"/>
                      <a:pt x="71" y="1025"/>
                      <a:pt x="71" y="1025"/>
                    </a:cubicBezTo>
                    <a:cubicBezTo>
                      <a:pt x="71" y="1025"/>
                      <a:pt x="87" y="1044"/>
                      <a:pt x="88" y="1057"/>
                    </a:cubicBezTo>
                    <a:cubicBezTo>
                      <a:pt x="89" y="1070"/>
                      <a:pt x="92" y="1075"/>
                      <a:pt x="79" y="1077"/>
                    </a:cubicBezTo>
                    <a:cubicBezTo>
                      <a:pt x="66" y="1078"/>
                      <a:pt x="35" y="1070"/>
                      <a:pt x="24" y="1063"/>
                    </a:cubicBezTo>
                    <a:cubicBezTo>
                      <a:pt x="14" y="1055"/>
                      <a:pt x="13" y="1047"/>
                      <a:pt x="8" y="1043"/>
                    </a:cubicBezTo>
                    <a:cubicBezTo>
                      <a:pt x="2" y="1040"/>
                      <a:pt x="0" y="1034"/>
                      <a:pt x="2" y="1025"/>
                    </a:cubicBezTo>
                    <a:cubicBezTo>
                      <a:pt x="5" y="1016"/>
                      <a:pt x="5" y="1014"/>
                      <a:pt x="5" y="1014"/>
                    </a:cubicBezTo>
                    <a:cubicBezTo>
                      <a:pt x="5" y="1014"/>
                      <a:pt x="1" y="1011"/>
                      <a:pt x="6" y="980"/>
                    </a:cubicBezTo>
                    <a:cubicBezTo>
                      <a:pt x="11" y="950"/>
                      <a:pt x="35" y="786"/>
                      <a:pt x="50" y="712"/>
                    </a:cubicBezTo>
                    <a:cubicBezTo>
                      <a:pt x="66" y="639"/>
                      <a:pt x="71" y="577"/>
                      <a:pt x="71" y="568"/>
                    </a:cubicBezTo>
                    <a:cubicBezTo>
                      <a:pt x="71" y="558"/>
                      <a:pt x="68" y="559"/>
                      <a:pt x="62" y="556"/>
                    </a:cubicBezTo>
                    <a:cubicBezTo>
                      <a:pt x="56" y="552"/>
                      <a:pt x="68" y="513"/>
                      <a:pt x="70" y="492"/>
                    </a:cubicBezTo>
                    <a:cubicBezTo>
                      <a:pt x="71" y="471"/>
                      <a:pt x="73" y="456"/>
                      <a:pt x="73" y="442"/>
                    </a:cubicBezTo>
                    <a:cubicBezTo>
                      <a:pt x="72" y="428"/>
                      <a:pt x="78" y="419"/>
                      <a:pt x="80" y="408"/>
                    </a:cubicBezTo>
                    <a:cubicBezTo>
                      <a:pt x="81" y="397"/>
                      <a:pt x="85" y="368"/>
                      <a:pt x="77" y="344"/>
                    </a:cubicBezTo>
                    <a:cubicBezTo>
                      <a:pt x="68" y="319"/>
                      <a:pt x="60" y="289"/>
                      <a:pt x="56" y="284"/>
                    </a:cubicBezTo>
                    <a:cubicBezTo>
                      <a:pt x="52" y="279"/>
                      <a:pt x="56" y="261"/>
                      <a:pt x="58" y="238"/>
                    </a:cubicBezTo>
                    <a:cubicBezTo>
                      <a:pt x="60" y="214"/>
                      <a:pt x="66" y="190"/>
                      <a:pt x="89" y="178"/>
                    </a:cubicBezTo>
                    <a:cubicBezTo>
                      <a:pt x="112" y="165"/>
                      <a:pt x="122" y="162"/>
                      <a:pt x="128" y="152"/>
                    </a:cubicBezTo>
                    <a:cubicBezTo>
                      <a:pt x="135" y="141"/>
                      <a:pt x="131" y="140"/>
                      <a:pt x="134" y="138"/>
                    </a:cubicBezTo>
                    <a:cubicBezTo>
                      <a:pt x="137" y="136"/>
                      <a:pt x="138" y="135"/>
                      <a:pt x="138" y="135"/>
                    </a:cubicBezTo>
                    <a:cubicBezTo>
                      <a:pt x="138" y="135"/>
                      <a:pt x="138" y="126"/>
                      <a:pt x="137" y="122"/>
                    </a:cubicBezTo>
                    <a:cubicBezTo>
                      <a:pt x="136" y="118"/>
                      <a:pt x="132" y="118"/>
                      <a:pt x="131" y="113"/>
                    </a:cubicBezTo>
                    <a:cubicBezTo>
                      <a:pt x="129" y="109"/>
                      <a:pt x="125" y="96"/>
                      <a:pt x="126" y="88"/>
                    </a:cubicBezTo>
                    <a:cubicBezTo>
                      <a:pt x="127" y="80"/>
                      <a:pt x="129" y="79"/>
                      <a:pt x="129" y="79"/>
                    </a:cubicBezTo>
                    <a:cubicBezTo>
                      <a:pt x="129" y="79"/>
                      <a:pt x="125" y="35"/>
                      <a:pt x="142" y="22"/>
                    </a:cubicBezTo>
                    <a:cubicBezTo>
                      <a:pt x="159" y="10"/>
                      <a:pt x="189" y="0"/>
                      <a:pt x="206" y="1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78" tIns="34289" rIns="68578" bIns="34289" numCol="1" anchor="t" anchorCtr="0" compatLnSpc="1">
                <a:prstTxWarp prst="textNoShape">
                  <a:avLst/>
                </a:prstTxWarp>
              </a:bodyPr>
              <a:lstStyle/>
              <a:p>
                <a:pPr defTabSz="685754">
                  <a:buClrTx/>
                </a:pPr>
                <a:endParaRPr lang="en-US" sz="135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3">
                <a:extLst>
                  <a:ext uri="{FF2B5EF4-FFF2-40B4-BE49-F238E27FC236}">
                    <a16:creationId xmlns:a16="http://schemas.microsoft.com/office/drawing/2014/main" id="{887CE175-6D54-80A0-8346-92CFE7427B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8" y="867"/>
                <a:ext cx="184" cy="156"/>
              </a:xfrm>
              <a:custGeom>
                <a:avLst/>
                <a:gdLst>
                  <a:gd name="T0" fmla="*/ 70 w 77"/>
                  <a:gd name="T1" fmla="*/ 26 h 66"/>
                  <a:gd name="T2" fmla="*/ 73 w 77"/>
                  <a:gd name="T3" fmla="*/ 36 h 66"/>
                  <a:gd name="T4" fmla="*/ 74 w 77"/>
                  <a:gd name="T5" fmla="*/ 37 h 66"/>
                  <a:gd name="T6" fmla="*/ 77 w 77"/>
                  <a:gd name="T7" fmla="*/ 66 h 66"/>
                  <a:gd name="T8" fmla="*/ 74 w 77"/>
                  <a:gd name="T9" fmla="*/ 63 h 66"/>
                  <a:gd name="T10" fmla="*/ 63 w 77"/>
                  <a:gd name="T11" fmla="*/ 48 h 66"/>
                  <a:gd name="T12" fmla="*/ 56 w 77"/>
                  <a:gd name="T13" fmla="*/ 63 h 66"/>
                  <a:gd name="T14" fmla="*/ 0 w 77"/>
                  <a:gd name="T15" fmla="*/ 4 h 66"/>
                  <a:gd name="T16" fmla="*/ 1 w 77"/>
                  <a:gd name="T17" fmla="*/ 2 h 66"/>
                  <a:gd name="T18" fmla="*/ 5 w 77"/>
                  <a:gd name="T19" fmla="*/ 0 h 66"/>
                  <a:gd name="T20" fmla="*/ 27 w 77"/>
                  <a:gd name="T21" fmla="*/ 25 h 66"/>
                  <a:gd name="T22" fmla="*/ 63 w 77"/>
                  <a:gd name="T23" fmla="*/ 45 h 66"/>
                  <a:gd name="T24" fmla="*/ 70 w 77"/>
                  <a:gd name="T25" fmla="*/ 2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7" h="66">
                    <a:moveTo>
                      <a:pt x="70" y="26"/>
                    </a:moveTo>
                    <a:cubicBezTo>
                      <a:pt x="71" y="31"/>
                      <a:pt x="73" y="36"/>
                      <a:pt x="73" y="36"/>
                    </a:cubicBezTo>
                    <a:cubicBezTo>
                      <a:pt x="73" y="36"/>
                      <a:pt x="74" y="37"/>
                      <a:pt x="74" y="37"/>
                    </a:cubicBezTo>
                    <a:cubicBezTo>
                      <a:pt x="74" y="43"/>
                      <a:pt x="76" y="56"/>
                      <a:pt x="77" y="66"/>
                    </a:cubicBezTo>
                    <a:cubicBezTo>
                      <a:pt x="76" y="66"/>
                      <a:pt x="75" y="65"/>
                      <a:pt x="74" y="63"/>
                    </a:cubicBezTo>
                    <a:cubicBezTo>
                      <a:pt x="69" y="52"/>
                      <a:pt x="67" y="46"/>
                      <a:pt x="63" y="48"/>
                    </a:cubicBezTo>
                    <a:cubicBezTo>
                      <a:pt x="61" y="50"/>
                      <a:pt x="58" y="57"/>
                      <a:pt x="56" y="63"/>
                    </a:cubicBezTo>
                    <a:cubicBezTo>
                      <a:pt x="43" y="48"/>
                      <a:pt x="12" y="14"/>
                      <a:pt x="0" y="4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3" y="1"/>
                      <a:pt x="4" y="0"/>
                      <a:pt x="5" y="0"/>
                    </a:cubicBezTo>
                    <a:cubicBezTo>
                      <a:pt x="8" y="6"/>
                      <a:pt x="17" y="19"/>
                      <a:pt x="27" y="25"/>
                    </a:cubicBezTo>
                    <a:cubicBezTo>
                      <a:pt x="38" y="31"/>
                      <a:pt x="63" y="45"/>
                      <a:pt x="63" y="45"/>
                    </a:cubicBezTo>
                    <a:cubicBezTo>
                      <a:pt x="63" y="45"/>
                      <a:pt x="68" y="33"/>
                      <a:pt x="70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78" tIns="34289" rIns="68578" bIns="34289" numCol="1" anchor="t" anchorCtr="0" compatLnSpc="1">
                <a:prstTxWarp prst="textNoShape">
                  <a:avLst/>
                </a:prstTxWarp>
              </a:bodyPr>
              <a:lstStyle/>
              <a:p>
                <a:pPr defTabSz="685754">
                  <a:buClrTx/>
                </a:pPr>
                <a:endParaRPr lang="en-US" sz="135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4">
                <a:extLst>
                  <a:ext uri="{FF2B5EF4-FFF2-40B4-BE49-F238E27FC236}">
                    <a16:creationId xmlns:a16="http://schemas.microsoft.com/office/drawing/2014/main" id="{F426C2C4-C1CD-0993-10A4-A32333F1A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1225"/>
                <a:ext cx="93" cy="130"/>
              </a:xfrm>
              <a:custGeom>
                <a:avLst/>
                <a:gdLst>
                  <a:gd name="T0" fmla="*/ 7 w 39"/>
                  <a:gd name="T1" fmla="*/ 43 h 55"/>
                  <a:gd name="T2" fmla="*/ 21 w 39"/>
                  <a:gd name="T3" fmla="*/ 27 h 55"/>
                  <a:gd name="T4" fmla="*/ 5 w 39"/>
                  <a:gd name="T5" fmla="*/ 8 h 55"/>
                  <a:gd name="T6" fmla="*/ 19 w 39"/>
                  <a:gd name="T7" fmla="*/ 8 h 55"/>
                  <a:gd name="T8" fmla="*/ 39 w 39"/>
                  <a:gd name="T9" fmla="*/ 55 h 55"/>
                  <a:gd name="T10" fmla="*/ 7 w 39"/>
                  <a:gd name="T11" fmla="*/ 4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55">
                    <a:moveTo>
                      <a:pt x="7" y="43"/>
                    </a:moveTo>
                    <a:cubicBezTo>
                      <a:pt x="7" y="43"/>
                      <a:pt x="21" y="38"/>
                      <a:pt x="21" y="27"/>
                    </a:cubicBezTo>
                    <a:cubicBezTo>
                      <a:pt x="21" y="16"/>
                      <a:pt x="11" y="8"/>
                      <a:pt x="5" y="8"/>
                    </a:cubicBezTo>
                    <a:cubicBezTo>
                      <a:pt x="0" y="7"/>
                      <a:pt x="8" y="0"/>
                      <a:pt x="19" y="8"/>
                    </a:cubicBezTo>
                    <a:cubicBezTo>
                      <a:pt x="30" y="17"/>
                      <a:pt x="39" y="55"/>
                      <a:pt x="39" y="55"/>
                    </a:cubicBezTo>
                    <a:cubicBezTo>
                      <a:pt x="39" y="55"/>
                      <a:pt x="16" y="47"/>
                      <a:pt x="7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78" tIns="34289" rIns="68578" bIns="34289" numCol="1" anchor="t" anchorCtr="0" compatLnSpc="1">
                <a:prstTxWarp prst="textNoShape">
                  <a:avLst/>
                </a:prstTxWarp>
              </a:bodyPr>
              <a:lstStyle/>
              <a:p>
                <a:pPr defTabSz="685754">
                  <a:buClrTx/>
                </a:pPr>
                <a:endParaRPr lang="en-US" sz="135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5">
                <a:extLst>
                  <a:ext uri="{FF2B5EF4-FFF2-40B4-BE49-F238E27FC236}">
                    <a16:creationId xmlns:a16="http://schemas.microsoft.com/office/drawing/2014/main" id="{6A27153D-D261-AA17-731C-B70477AA74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6" y="1371"/>
                <a:ext cx="22" cy="100"/>
              </a:xfrm>
              <a:custGeom>
                <a:avLst/>
                <a:gdLst>
                  <a:gd name="T0" fmla="*/ 3 w 9"/>
                  <a:gd name="T1" fmla="*/ 0 h 42"/>
                  <a:gd name="T2" fmla="*/ 9 w 9"/>
                  <a:gd name="T3" fmla="*/ 35 h 42"/>
                  <a:gd name="T4" fmla="*/ 0 w 9"/>
                  <a:gd name="T5" fmla="*/ 42 h 42"/>
                  <a:gd name="T6" fmla="*/ 3 w 9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2">
                    <a:moveTo>
                      <a:pt x="3" y="0"/>
                    </a:moveTo>
                    <a:cubicBezTo>
                      <a:pt x="9" y="35"/>
                      <a:pt x="9" y="35"/>
                      <a:pt x="9" y="35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2" y="12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78" tIns="34289" rIns="68578" bIns="34289" numCol="1" anchor="t" anchorCtr="0" compatLnSpc="1">
                <a:prstTxWarp prst="textNoShape">
                  <a:avLst/>
                </a:prstTxWarp>
              </a:bodyPr>
              <a:lstStyle/>
              <a:p>
                <a:pPr defTabSz="685754">
                  <a:buClrTx/>
                </a:pPr>
                <a:endParaRPr lang="en-US" sz="135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39">
              <a:extLst>
                <a:ext uri="{FF2B5EF4-FFF2-40B4-BE49-F238E27FC236}">
                  <a16:creationId xmlns:a16="http://schemas.microsoft.com/office/drawing/2014/main" id="{C4A8A0DD-5102-1FEC-D3B6-7E3E5236F1FB}"/>
                </a:ext>
              </a:extLst>
            </p:cNvPr>
            <p:cNvSpPr txBox="1"/>
            <p:nvPr/>
          </p:nvSpPr>
          <p:spPr>
            <a:xfrm>
              <a:off x="3195408" y="5577458"/>
              <a:ext cx="2791680" cy="677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54">
                <a:buClrTx/>
              </a:pPr>
              <a:r>
                <a:rPr lang="en-US" sz="1350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Acompanhar o tramite da licitação</a:t>
              </a:r>
            </a:p>
          </p:txBody>
        </p:sp>
        <p:sp>
          <p:nvSpPr>
            <p:cNvPr id="17" name="TextBox 43">
              <a:extLst>
                <a:ext uri="{FF2B5EF4-FFF2-40B4-BE49-F238E27FC236}">
                  <a16:creationId xmlns:a16="http://schemas.microsoft.com/office/drawing/2014/main" id="{BC0BA728-3D24-F939-C804-75F4D4576953}"/>
                </a:ext>
              </a:extLst>
            </p:cNvPr>
            <p:cNvSpPr txBox="1"/>
            <p:nvPr/>
          </p:nvSpPr>
          <p:spPr>
            <a:xfrm>
              <a:off x="3086496" y="4539552"/>
              <a:ext cx="3048000" cy="954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54">
                <a:buClrTx/>
              </a:pPr>
              <a:r>
                <a:rPr lang="en-US" sz="4050" b="1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02</a:t>
              </a:r>
            </a:p>
          </p:txBody>
        </p:sp>
      </p:grpSp>
      <p:grpSp>
        <p:nvGrpSpPr>
          <p:cNvPr id="22" name="Group 48">
            <a:extLst>
              <a:ext uri="{FF2B5EF4-FFF2-40B4-BE49-F238E27FC236}">
                <a16:creationId xmlns:a16="http://schemas.microsoft.com/office/drawing/2014/main" id="{AE782138-B7B3-7523-A100-877AC4F43567}"/>
              </a:ext>
            </a:extLst>
          </p:cNvPr>
          <p:cNvGrpSpPr/>
          <p:nvPr/>
        </p:nvGrpSpPr>
        <p:grpSpPr>
          <a:xfrm>
            <a:off x="4572001" y="760873"/>
            <a:ext cx="2326697" cy="4382537"/>
            <a:chOff x="6096000" y="1014412"/>
            <a:chExt cx="3102372" cy="5843588"/>
          </a:xfrm>
        </p:grpSpPr>
        <p:sp>
          <p:nvSpPr>
            <p:cNvPr id="23" name="Rectangle 5">
              <a:extLst>
                <a:ext uri="{FF2B5EF4-FFF2-40B4-BE49-F238E27FC236}">
                  <a16:creationId xmlns:a16="http://schemas.microsoft.com/office/drawing/2014/main" id="{16743594-AFA0-7E71-EBBF-C1289977BF03}"/>
                </a:ext>
              </a:extLst>
            </p:cNvPr>
            <p:cNvSpPr/>
            <p:nvPr/>
          </p:nvSpPr>
          <p:spPr>
            <a:xfrm>
              <a:off x="6096000" y="4371415"/>
              <a:ext cx="3048000" cy="248658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4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24" name="Group 24">
              <a:extLst>
                <a:ext uri="{FF2B5EF4-FFF2-40B4-BE49-F238E27FC236}">
                  <a16:creationId xmlns:a16="http://schemas.microsoft.com/office/drawing/2014/main" id="{AB547041-B47C-587C-6B43-E8B84A60DC0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171491" y="1014412"/>
              <a:ext cx="897019" cy="3601314"/>
              <a:chOff x="4369" y="343"/>
              <a:chExt cx="610" cy="2449"/>
            </a:xfrm>
          </p:grpSpPr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B92EFA27-F6D7-3544-0E2C-C07E6C6BA8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69" y="343"/>
                <a:ext cx="610" cy="2449"/>
              </a:xfrm>
              <a:custGeom>
                <a:avLst/>
                <a:gdLst>
                  <a:gd name="T0" fmla="*/ 122 w 255"/>
                  <a:gd name="T1" fmla="*/ 0 h 1034"/>
                  <a:gd name="T2" fmla="*/ 168 w 255"/>
                  <a:gd name="T3" fmla="*/ 41 h 1034"/>
                  <a:gd name="T4" fmla="*/ 176 w 255"/>
                  <a:gd name="T5" fmla="*/ 71 h 1034"/>
                  <a:gd name="T6" fmla="*/ 183 w 255"/>
                  <a:gd name="T7" fmla="*/ 111 h 1034"/>
                  <a:gd name="T8" fmla="*/ 196 w 255"/>
                  <a:gd name="T9" fmla="*/ 152 h 1034"/>
                  <a:gd name="T10" fmla="*/ 203 w 255"/>
                  <a:gd name="T11" fmla="*/ 172 h 1034"/>
                  <a:gd name="T12" fmla="*/ 240 w 255"/>
                  <a:gd name="T13" fmla="*/ 194 h 1034"/>
                  <a:gd name="T14" fmla="*/ 252 w 255"/>
                  <a:gd name="T15" fmla="*/ 271 h 1034"/>
                  <a:gd name="T16" fmla="*/ 245 w 255"/>
                  <a:gd name="T17" fmla="*/ 338 h 1034"/>
                  <a:gd name="T18" fmla="*/ 219 w 255"/>
                  <a:gd name="T19" fmla="*/ 357 h 1034"/>
                  <a:gd name="T20" fmla="*/ 226 w 255"/>
                  <a:gd name="T21" fmla="*/ 424 h 1034"/>
                  <a:gd name="T22" fmla="*/ 235 w 255"/>
                  <a:gd name="T23" fmla="*/ 473 h 1034"/>
                  <a:gd name="T24" fmla="*/ 222 w 255"/>
                  <a:gd name="T25" fmla="*/ 475 h 1034"/>
                  <a:gd name="T26" fmla="*/ 216 w 255"/>
                  <a:gd name="T27" fmla="*/ 541 h 1034"/>
                  <a:gd name="T28" fmla="*/ 196 w 255"/>
                  <a:gd name="T29" fmla="*/ 650 h 1034"/>
                  <a:gd name="T30" fmla="*/ 189 w 255"/>
                  <a:gd name="T31" fmla="*/ 664 h 1034"/>
                  <a:gd name="T32" fmla="*/ 179 w 255"/>
                  <a:gd name="T33" fmla="*/ 664 h 1034"/>
                  <a:gd name="T34" fmla="*/ 177 w 255"/>
                  <a:gd name="T35" fmla="*/ 697 h 1034"/>
                  <a:gd name="T36" fmla="*/ 170 w 255"/>
                  <a:gd name="T37" fmla="*/ 765 h 1034"/>
                  <a:gd name="T38" fmla="*/ 141 w 255"/>
                  <a:gd name="T39" fmla="*/ 872 h 1034"/>
                  <a:gd name="T40" fmla="*/ 161 w 255"/>
                  <a:gd name="T41" fmla="*/ 933 h 1034"/>
                  <a:gd name="T42" fmla="*/ 179 w 255"/>
                  <a:gd name="T43" fmla="*/ 973 h 1034"/>
                  <a:gd name="T44" fmla="*/ 152 w 255"/>
                  <a:gd name="T45" fmla="*/ 975 h 1034"/>
                  <a:gd name="T46" fmla="*/ 139 w 255"/>
                  <a:gd name="T47" fmla="*/ 966 h 1034"/>
                  <a:gd name="T48" fmla="*/ 143 w 255"/>
                  <a:gd name="T49" fmla="*/ 986 h 1034"/>
                  <a:gd name="T50" fmla="*/ 128 w 255"/>
                  <a:gd name="T51" fmla="*/ 1034 h 1034"/>
                  <a:gd name="T52" fmla="*/ 122 w 255"/>
                  <a:gd name="T53" fmla="*/ 1033 h 1034"/>
                  <a:gd name="T54" fmla="*/ 122 w 255"/>
                  <a:gd name="T55" fmla="*/ 726 h 1034"/>
                  <a:gd name="T56" fmla="*/ 125 w 255"/>
                  <a:gd name="T57" fmla="*/ 709 h 1034"/>
                  <a:gd name="T58" fmla="*/ 125 w 255"/>
                  <a:gd name="T59" fmla="*/ 662 h 1034"/>
                  <a:gd name="T60" fmla="*/ 122 w 255"/>
                  <a:gd name="T61" fmla="*/ 680 h 1034"/>
                  <a:gd name="T62" fmla="*/ 122 w 255"/>
                  <a:gd name="T63" fmla="*/ 0 h 1034"/>
                  <a:gd name="T64" fmla="*/ 121 w 255"/>
                  <a:gd name="T65" fmla="*/ 0 h 1034"/>
                  <a:gd name="T66" fmla="*/ 122 w 255"/>
                  <a:gd name="T67" fmla="*/ 0 h 1034"/>
                  <a:gd name="T68" fmla="*/ 122 w 255"/>
                  <a:gd name="T69" fmla="*/ 680 h 1034"/>
                  <a:gd name="T70" fmla="*/ 119 w 255"/>
                  <a:gd name="T71" fmla="*/ 698 h 1034"/>
                  <a:gd name="T72" fmla="*/ 120 w 255"/>
                  <a:gd name="T73" fmla="*/ 721 h 1034"/>
                  <a:gd name="T74" fmla="*/ 121 w 255"/>
                  <a:gd name="T75" fmla="*/ 737 h 1034"/>
                  <a:gd name="T76" fmla="*/ 122 w 255"/>
                  <a:gd name="T77" fmla="*/ 726 h 1034"/>
                  <a:gd name="T78" fmla="*/ 122 w 255"/>
                  <a:gd name="T79" fmla="*/ 1033 h 1034"/>
                  <a:gd name="T80" fmla="*/ 101 w 255"/>
                  <a:gd name="T81" fmla="*/ 992 h 1034"/>
                  <a:gd name="T82" fmla="*/ 100 w 255"/>
                  <a:gd name="T83" fmla="*/ 948 h 1034"/>
                  <a:gd name="T84" fmla="*/ 92 w 255"/>
                  <a:gd name="T85" fmla="*/ 901 h 1034"/>
                  <a:gd name="T86" fmla="*/ 59 w 255"/>
                  <a:gd name="T87" fmla="*/ 756 h 1034"/>
                  <a:gd name="T88" fmla="*/ 61 w 255"/>
                  <a:gd name="T89" fmla="*/ 692 h 1034"/>
                  <a:gd name="T90" fmla="*/ 57 w 255"/>
                  <a:gd name="T91" fmla="*/ 661 h 1034"/>
                  <a:gd name="T92" fmla="*/ 39 w 255"/>
                  <a:gd name="T93" fmla="*/ 645 h 1034"/>
                  <a:gd name="T94" fmla="*/ 34 w 255"/>
                  <a:gd name="T95" fmla="*/ 530 h 1034"/>
                  <a:gd name="T96" fmla="*/ 35 w 255"/>
                  <a:gd name="T97" fmla="*/ 468 h 1034"/>
                  <a:gd name="T98" fmla="*/ 13 w 255"/>
                  <a:gd name="T99" fmla="*/ 464 h 1034"/>
                  <a:gd name="T100" fmla="*/ 31 w 255"/>
                  <a:gd name="T101" fmla="*/ 411 h 1034"/>
                  <a:gd name="T102" fmla="*/ 34 w 255"/>
                  <a:gd name="T103" fmla="*/ 372 h 1034"/>
                  <a:gd name="T104" fmla="*/ 2 w 255"/>
                  <a:gd name="T105" fmla="*/ 344 h 1034"/>
                  <a:gd name="T106" fmla="*/ 2 w 255"/>
                  <a:gd name="T107" fmla="*/ 266 h 1034"/>
                  <a:gd name="T108" fmla="*/ 8 w 255"/>
                  <a:gd name="T109" fmla="*/ 232 h 1034"/>
                  <a:gd name="T110" fmla="*/ 31 w 255"/>
                  <a:gd name="T111" fmla="*/ 175 h 1034"/>
                  <a:gd name="T112" fmla="*/ 55 w 255"/>
                  <a:gd name="T113" fmla="*/ 166 h 1034"/>
                  <a:gd name="T114" fmla="*/ 57 w 255"/>
                  <a:gd name="T115" fmla="*/ 143 h 1034"/>
                  <a:gd name="T116" fmla="*/ 71 w 255"/>
                  <a:gd name="T117" fmla="*/ 115 h 1034"/>
                  <a:gd name="T118" fmla="*/ 73 w 255"/>
                  <a:gd name="T119" fmla="*/ 73 h 1034"/>
                  <a:gd name="T120" fmla="*/ 121 w 255"/>
                  <a:gd name="T121" fmla="*/ 0 h 1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55" h="1034">
                    <a:moveTo>
                      <a:pt x="122" y="0"/>
                    </a:moveTo>
                    <a:cubicBezTo>
                      <a:pt x="145" y="0"/>
                      <a:pt x="164" y="21"/>
                      <a:pt x="168" y="41"/>
                    </a:cubicBezTo>
                    <a:cubicBezTo>
                      <a:pt x="173" y="61"/>
                      <a:pt x="176" y="60"/>
                      <a:pt x="176" y="71"/>
                    </a:cubicBezTo>
                    <a:cubicBezTo>
                      <a:pt x="176" y="82"/>
                      <a:pt x="181" y="94"/>
                      <a:pt x="183" y="111"/>
                    </a:cubicBezTo>
                    <a:cubicBezTo>
                      <a:pt x="185" y="129"/>
                      <a:pt x="187" y="141"/>
                      <a:pt x="196" y="152"/>
                    </a:cubicBezTo>
                    <a:cubicBezTo>
                      <a:pt x="205" y="162"/>
                      <a:pt x="203" y="172"/>
                      <a:pt x="203" y="172"/>
                    </a:cubicBezTo>
                    <a:cubicBezTo>
                      <a:pt x="203" y="172"/>
                      <a:pt x="233" y="174"/>
                      <a:pt x="240" y="194"/>
                    </a:cubicBezTo>
                    <a:cubicBezTo>
                      <a:pt x="248" y="214"/>
                      <a:pt x="249" y="248"/>
                      <a:pt x="252" y="271"/>
                    </a:cubicBezTo>
                    <a:cubicBezTo>
                      <a:pt x="255" y="294"/>
                      <a:pt x="253" y="321"/>
                      <a:pt x="245" y="338"/>
                    </a:cubicBezTo>
                    <a:cubicBezTo>
                      <a:pt x="236" y="355"/>
                      <a:pt x="219" y="357"/>
                      <a:pt x="219" y="357"/>
                    </a:cubicBezTo>
                    <a:cubicBezTo>
                      <a:pt x="219" y="357"/>
                      <a:pt x="216" y="393"/>
                      <a:pt x="226" y="424"/>
                    </a:cubicBezTo>
                    <a:cubicBezTo>
                      <a:pt x="236" y="455"/>
                      <a:pt x="244" y="471"/>
                      <a:pt x="235" y="473"/>
                    </a:cubicBezTo>
                    <a:cubicBezTo>
                      <a:pt x="226" y="474"/>
                      <a:pt x="222" y="475"/>
                      <a:pt x="222" y="475"/>
                    </a:cubicBezTo>
                    <a:cubicBezTo>
                      <a:pt x="222" y="475"/>
                      <a:pt x="222" y="515"/>
                      <a:pt x="216" y="541"/>
                    </a:cubicBezTo>
                    <a:cubicBezTo>
                      <a:pt x="210" y="567"/>
                      <a:pt x="196" y="634"/>
                      <a:pt x="196" y="650"/>
                    </a:cubicBezTo>
                    <a:cubicBezTo>
                      <a:pt x="196" y="667"/>
                      <a:pt x="195" y="664"/>
                      <a:pt x="189" y="664"/>
                    </a:cubicBezTo>
                    <a:cubicBezTo>
                      <a:pt x="183" y="664"/>
                      <a:pt x="179" y="664"/>
                      <a:pt x="179" y="664"/>
                    </a:cubicBezTo>
                    <a:cubicBezTo>
                      <a:pt x="179" y="664"/>
                      <a:pt x="180" y="691"/>
                      <a:pt x="177" y="697"/>
                    </a:cubicBezTo>
                    <a:cubicBezTo>
                      <a:pt x="174" y="704"/>
                      <a:pt x="179" y="733"/>
                      <a:pt x="170" y="765"/>
                    </a:cubicBezTo>
                    <a:cubicBezTo>
                      <a:pt x="160" y="796"/>
                      <a:pt x="141" y="849"/>
                      <a:pt x="141" y="872"/>
                    </a:cubicBezTo>
                    <a:cubicBezTo>
                      <a:pt x="141" y="894"/>
                      <a:pt x="150" y="922"/>
                      <a:pt x="161" y="933"/>
                    </a:cubicBezTo>
                    <a:cubicBezTo>
                      <a:pt x="171" y="944"/>
                      <a:pt x="187" y="967"/>
                      <a:pt x="179" y="973"/>
                    </a:cubicBezTo>
                    <a:cubicBezTo>
                      <a:pt x="170" y="978"/>
                      <a:pt x="159" y="977"/>
                      <a:pt x="152" y="975"/>
                    </a:cubicBezTo>
                    <a:cubicBezTo>
                      <a:pt x="145" y="973"/>
                      <a:pt x="139" y="966"/>
                      <a:pt x="139" y="966"/>
                    </a:cubicBezTo>
                    <a:cubicBezTo>
                      <a:pt x="139" y="966"/>
                      <a:pt x="140" y="977"/>
                      <a:pt x="143" y="986"/>
                    </a:cubicBezTo>
                    <a:cubicBezTo>
                      <a:pt x="146" y="995"/>
                      <a:pt x="143" y="1034"/>
                      <a:pt x="128" y="1034"/>
                    </a:cubicBezTo>
                    <a:cubicBezTo>
                      <a:pt x="126" y="1034"/>
                      <a:pt x="124" y="1033"/>
                      <a:pt x="122" y="1033"/>
                    </a:cubicBezTo>
                    <a:cubicBezTo>
                      <a:pt x="122" y="726"/>
                      <a:pt x="122" y="726"/>
                      <a:pt x="122" y="726"/>
                    </a:cubicBezTo>
                    <a:cubicBezTo>
                      <a:pt x="122" y="720"/>
                      <a:pt x="123" y="713"/>
                      <a:pt x="125" y="709"/>
                    </a:cubicBezTo>
                    <a:cubicBezTo>
                      <a:pt x="128" y="701"/>
                      <a:pt x="125" y="685"/>
                      <a:pt x="125" y="662"/>
                    </a:cubicBezTo>
                    <a:cubicBezTo>
                      <a:pt x="125" y="662"/>
                      <a:pt x="124" y="671"/>
                      <a:pt x="122" y="680"/>
                    </a:cubicBezTo>
                    <a:lnTo>
                      <a:pt x="122" y="0"/>
                    </a:lnTo>
                    <a:close/>
                    <a:moveTo>
                      <a:pt x="121" y="0"/>
                    </a:moveTo>
                    <a:cubicBezTo>
                      <a:pt x="122" y="0"/>
                      <a:pt x="122" y="0"/>
                      <a:pt x="122" y="0"/>
                    </a:cubicBezTo>
                    <a:cubicBezTo>
                      <a:pt x="122" y="680"/>
                      <a:pt x="122" y="680"/>
                      <a:pt x="122" y="680"/>
                    </a:cubicBezTo>
                    <a:cubicBezTo>
                      <a:pt x="121" y="687"/>
                      <a:pt x="120" y="694"/>
                      <a:pt x="119" y="698"/>
                    </a:cubicBezTo>
                    <a:cubicBezTo>
                      <a:pt x="116" y="708"/>
                      <a:pt x="120" y="714"/>
                      <a:pt x="120" y="721"/>
                    </a:cubicBezTo>
                    <a:cubicBezTo>
                      <a:pt x="120" y="728"/>
                      <a:pt x="121" y="737"/>
                      <a:pt x="121" y="737"/>
                    </a:cubicBezTo>
                    <a:cubicBezTo>
                      <a:pt x="121" y="737"/>
                      <a:pt x="122" y="732"/>
                      <a:pt x="122" y="726"/>
                    </a:cubicBezTo>
                    <a:cubicBezTo>
                      <a:pt x="122" y="1033"/>
                      <a:pt x="122" y="1033"/>
                      <a:pt x="122" y="1033"/>
                    </a:cubicBezTo>
                    <a:cubicBezTo>
                      <a:pt x="110" y="1029"/>
                      <a:pt x="101" y="1014"/>
                      <a:pt x="101" y="992"/>
                    </a:cubicBezTo>
                    <a:cubicBezTo>
                      <a:pt x="102" y="967"/>
                      <a:pt x="96" y="963"/>
                      <a:pt x="100" y="948"/>
                    </a:cubicBezTo>
                    <a:cubicBezTo>
                      <a:pt x="104" y="934"/>
                      <a:pt x="100" y="923"/>
                      <a:pt x="92" y="901"/>
                    </a:cubicBezTo>
                    <a:cubicBezTo>
                      <a:pt x="85" y="878"/>
                      <a:pt x="58" y="781"/>
                      <a:pt x="59" y="756"/>
                    </a:cubicBezTo>
                    <a:cubicBezTo>
                      <a:pt x="61" y="731"/>
                      <a:pt x="63" y="709"/>
                      <a:pt x="61" y="692"/>
                    </a:cubicBezTo>
                    <a:cubicBezTo>
                      <a:pt x="59" y="675"/>
                      <a:pt x="57" y="661"/>
                      <a:pt x="57" y="661"/>
                    </a:cubicBezTo>
                    <a:cubicBezTo>
                      <a:pt x="57" y="661"/>
                      <a:pt x="39" y="669"/>
                      <a:pt x="39" y="645"/>
                    </a:cubicBezTo>
                    <a:cubicBezTo>
                      <a:pt x="39" y="621"/>
                      <a:pt x="35" y="551"/>
                      <a:pt x="34" y="530"/>
                    </a:cubicBezTo>
                    <a:cubicBezTo>
                      <a:pt x="32" y="509"/>
                      <a:pt x="35" y="468"/>
                      <a:pt x="35" y="468"/>
                    </a:cubicBezTo>
                    <a:cubicBezTo>
                      <a:pt x="35" y="468"/>
                      <a:pt x="18" y="467"/>
                      <a:pt x="13" y="464"/>
                    </a:cubicBezTo>
                    <a:cubicBezTo>
                      <a:pt x="7" y="462"/>
                      <a:pt x="27" y="426"/>
                      <a:pt x="31" y="411"/>
                    </a:cubicBezTo>
                    <a:cubicBezTo>
                      <a:pt x="35" y="397"/>
                      <a:pt x="34" y="372"/>
                      <a:pt x="34" y="372"/>
                    </a:cubicBezTo>
                    <a:cubicBezTo>
                      <a:pt x="34" y="372"/>
                      <a:pt x="4" y="370"/>
                      <a:pt x="2" y="344"/>
                    </a:cubicBezTo>
                    <a:cubicBezTo>
                      <a:pt x="1" y="319"/>
                      <a:pt x="0" y="282"/>
                      <a:pt x="2" y="266"/>
                    </a:cubicBezTo>
                    <a:cubicBezTo>
                      <a:pt x="5" y="251"/>
                      <a:pt x="5" y="253"/>
                      <a:pt x="8" y="232"/>
                    </a:cubicBezTo>
                    <a:cubicBezTo>
                      <a:pt x="10" y="212"/>
                      <a:pt x="21" y="177"/>
                      <a:pt x="31" y="175"/>
                    </a:cubicBezTo>
                    <a:cubicBezTo>
                      <a:pt x="42" y="174"/>
                      <a:pt x="55" y="166"/>
                      <a:pt x="55" y="166"/>
                    </a:cubicBezTo>
                    <a:cubicBezTo>
                      <a:pt x="55" y="166"/>
                      <a:pt x="44" y="154"/>
                      <a:pt x="57" y="143"/>
                    </a:cubicBezTo>
                    <a:cubicBezTo>
                      <a:pt x="70" y="133"/>
                      <a:pt x="77" y="129"/>
                      <a:pt x="71" y="115"/>
                    </a:cubicBezTo>
                    <a:cubicBezTo>
                      <a:pt x="66" y="101"/>
                      <a:pt x="70" y="91"/>
                      <a:pt x="73" y="73"/>
                    </a:cubicBezTo>
                    <a:cubicBezTo>
                      <a:pt x="76" y="55"/>
                      <a:pt x="85" y="1"/>
                      <a:pt x="121" y="0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78" tIns="34289" rIns="68578" bIns="34289" numCol="1" anchor="t" anchorCtr="0" compatLnSpc="1">
                <a:prstTxWarp prst="textNoShape">
                  <a:avLst/>
                </a:prstTxWarp>
              </a:bodyPr>
              <a:lstStyle/>
              <a:p>
                <a:pPr defTabSz="685754">
                  <a:buClrTx/>
                </a:pPr>
                <a:endParaRPr lang="en-US" sz="135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40DFD8CE-DE08-B70A-29B5-0524ECBDAD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689"/>
                <a:ext cx="146" cy="279"/>
              </a:xfrm>
              <a:custGeom>
                <a:avLst/>
                <a:gdLst>
                  <a:gd name="T0" fmla="*/ 1 w 61"/>
                  <a:gd name="T1" fmla="*/ 3 h 118"/>
                  <a:gd name="T2" fmla="*/ 17 w 61"/>
                  <a:gd name="T3" fmla="*/ 27 h 118"/>
                  <a:gd name="T4" fmla="*/ 27 w 61"/>
                  <a:gd name="T5" fmla="*/ 82 h 118"/>
                  <a:gd name="T6" fmla="*/ 38 w 61"/>
                  <a:gd name="T7" fmla="*/ 59 h 118"/>
                  <a:gd name="T8" fmla="*/ 43 w 61"/>
                  <a:gd name="T9" fmla="*/ 32 h 118"/>
                  <a:gd name="T10" fmla="*/ 60 w 61"/>
                  <a:gd name="T11" fmla="*/ 0 h 118"/>
                  <a:gd name="T12" fmla="*/ 60 w 61"/>
                  <a:gd name="T13" fmla="*/ 21 h 118"/>
                  <a:gd name="T14" fmla="*/ 43 w 61"/>
                  <a:gd name="T15" fmla="*/ 74 h 118"/>
                  <a:gd name="T16" fmla="*/ 29 w 61"/>
                  <a:gd name="T17" fmla="*/ 111 h 118"/>
                  <a:gd name="T18" fmla="*/ 14 w 61"/>
                  <a:gd name="T19" fmla="*/ 76 h 118"/>
                  <a:gd name="T20" fmla="*/ 1 w 61"/>
                  <a:gd name="T21" fmla="*/ 3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118">
                    <a:moveTo>
                      <a:pt x="1" y="3"/>
                    </a:moveTo>
                    <a:cubicBezTo>
                      <a:pt x="1" y="3"/>
                      <a:pt x="17" y="16"/>
                      <a:pt x="17" y="27"/>
                    </a:cubicBezTo>
                    <a:cubicBezTo>
                      <a:pt x="17" y="37"/>
                      <a:pt x="24" y="72"/>
                      <a:pt x="27" y="82"/>
                    </a:cubicBezTo>
                    <a:cubicBezTo>
                      <a:pt x="30" y="93"/>
                      <a:pt x="32" y="70"/>
                      <a:pt x="38" y="59"/>
                    </a:cubicBezTo>
                    <a:cubicBezTo>
                      <a:pt x="43" y="49"/>
                      <a:pt x="46" y="40"/>
                      <a:pt x="43" y="32"/>
                    </a:cubicBezTo>
                    <a:cubicBezTo>
                      <a:pt x="39" y="24"/>
                      <a:pt x="52" y="20"/>
                      <a:pt x="60" y="0"/>
                    </a:cubicBezTo>
                    <a:cubicBezTo>
                      <a:pt x="61" y="8"/>
                      <a:pt x="60" y="14"/>
                      <a:pt x="60" y="21"/>
                    </a:cubicBezTo>
                    <a:cubicBezTo>
                      <a:pt x="60" y="29"/>
                      <a:pt x="47" y="66"/>
                      <a:pt x="43" y="74"/>
                    </a:cubicBezTo>
                    <a:cubicBezTo>
                      <a:pt x="40" y="81"/>
                      <a:pt x="30" y="104"/>
                      <a:pt x="29" y="111"/>
                    </a:cubicBezTo>
                    <a:cubicBezTo>
                      <a:pt x="28" y="118"/>
                      <a:pt x="19" y="98"/>
                      <a:pt x="14" y="76"/>
                    </a:cubicBezTo>
                    <a:cubicBezTo>
                      <a:pt x="9" y="55"/>
                      <a:pt x="0" y="23"/>
                      <a:pt x="1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78" tIns="34289" rIns="68578" bIns="34289" numCol="1" anchor="t" anchorCtr="0" compatLnSpc="1">
                <a:prstTxWarp prst="textNoShape">
                  <a:avLst/>
                </a:prstTxWarp>
              </a:bodyPr>
              <a:lstStyle/>
              <a:p>
                <a:pPr defTabSz="685754">
                  <a:buClrTx/>
                </a:pPr>
                <a:endParaRPr lang="en-US" sz="135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AFDD3D0E-0B3D-38E2-87DB-EDA18DF18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1" y="1070"/>
                <a:ext cx="27" cy="61"/>
              </a:xfrm>
              <a:custGeom>
                <a:avLst/>
                <a:gdLst>
                  <a:gd name="T0" fmla="*/ 8 w 11"/>
                  <a:gd name="T1" fmla="*/ 26 h 26"/>
                  <a:gd name="T2" fmla="*/ 11 w 11"/>
                  <a:gd name="T3" fmla="*/ 11 h 26"/>
                  <a:gd name="T4" fmla="*/ 11 w 11"/>
                  <a:gd name="T5" fmla="*/ 0 h 26"/>
                  <a:gd name="T6" fmla="*/ 2 w 11"/>
                  <a:gd name="T7" fmla="*/ 2 h 26"/>
                  <a:gd name="T8" fmla="*/ 0 w 11"/>
                  <a:gd name="T9" fmla="*/ 23 h 26"/>
                  <a:gd name="T10" fmla="*/ 8 w 11"/>
                  <a:gd name="T11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26">
                    <a:moveTo>
                      <a:pt x="8" y="26"/>
                    </a:moveTo>
                    <a:cubicBezTo>
                      <a:pt x="8" y="26"/>
                      <a:pt x="10" y="19"/>
                      <a:pt x="11" y="11"/>
                    </a:cubicBezTo>
                    <a:cubicBezTo>
                      <a:pt x="11" y="3"/>
                      <a:pt x="11" y="0"/>
                      <a:pt x="11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18"/>
                      <a:pt x="0" y="23"/>
                    </a:cubicBezTo>
                    <a:cubicBezTo>
                      <a:pt x="4" y="26"/>
                      <a:pt x="8" y="26"/>
                      <a:pt x="8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78" tIns="34289" rIns="68578" bIns="34289" numCol="1" anchor="t" anchorCtr="0" compatLnSpc="1">
                <a:prstTxWarp prst="textNoShape">
                  <a:avLst/>
                </a:prstTxWarp>
              </a:bodyPr>
              <a:lstStyle/>
              <a:p>
                <a:pPr defTabSz="685754">
                  <a:buClrTx/>
                </a:pPr>
                <a:endParaRPr lang="en-US" sz="135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7B563591-B006-C490-3226-A60AB56976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5" y="1193"/>
                <a:ext cx="28" cy="62"/>
              </a:xfrm>
              <a:custGeom>
                <a:avLst/>
                <a:gdLst>
                  <a:gd name="T0" fmla="*/ 3 w 12"/>
                  <a:gd name="T1" fmla="*/ 0 h 26"/>
                  <a:gd name="T2" fmla="*/ 0 w 12"/>
                  <a:gd name="T3" fmla="*/ 21 h 26"/>
                  <a:gd name="T4" fmla="*/ 12 w 12"/>
                  <a:gd name="T5" fmla="*/ 21 h 26"/>
                  <a:gd name="T6" fmla="*/ 12 w 12"/>
                  <a:gd name="T7" fmla="*/ 0 h 26"/>
                  <a:gd name="T8" fmla="*/ 3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3" y="0"/>
                    </a:moveTo>
                    <a:cubicBezTo>
                      <a:pt x="3" y="0"/>
                      <a:pt x="1" y="16"/>
                      <a:pt x="0" y="21"/>
                    </a:cubicBezTo>
                    <a:cubicBezTo>
                      <a:pt x="0" y="26"/>
                      <a:pt x="12" y="21"/>
                      <a:pt x="12" y="21"/>
                    </a:cubicBezTo>
                    <a:cubicBezTo>
                      <a:pt x="12" y="0"/>
                      <a:pt x="12" y="0"/>
                      <a:pt x="1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78" tIns="34289" rIns="68578" bIns="34289" numCol="1" anchor="t" anchorCtr="0" compatLnSpc="1">
                <a:prstTxWarp prst="textNoShape">
                  <a:avLst/>
                </a:prstTxWarp>
              </a:bodyPr>
              <a:lstStyle/>
              <a:p>
                <a:pPr defTabSz="685754">
                  <a:buClrTx/>
                </a:pPr>
                <a:endParaRPr lang="en-US" sz="135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5" name="TextBox 40">
              <a:extLst>
                <a:ext uri="{FF2B5EF4-FFF2-40B4-BE49-F238E27FC236}">
                  <a16:creationId xmlns:a16="http://schemas.microsoft.com/office/drawing/2014/main" id="{D7579F3B-1394-A7F5-EA1B-A7072E43E52E}"/>
                </a:ext>
              </a:extLst>
            </p:cNvPr>
            <p:cNvSpPr txBox="1"/>
            <p:nvPr/>
          </p:nvSpPr>
          <p:spPr>
            <a:xfrm>
              <a:off x="6224161" y="5582737"/>
              <a:ext cx="2791680" cy="677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54">
                <a:buClrTx/>
              </a:pPr>
              <a:r>
                <a:rPr lang="en-US" sz="1350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Dar impulso ao procedimento licitatório</a:t>
              </a:r>
            </a:p>
          </p:txBody>
        </p:sp>
        <p:sp>
          <p:nvSpPr>
            <p:cNvPr id="26" name="TextBox 44">
              <a:extLst>
                <a:ext uri="{FF2B5EF4-FFF2-40B4-BE49-F238E27FC236}">
                  <a16:creationId xmlns:a16="http://schemas.microsoft.com/office/drawing/2014/main" id="{B0214E01-F4BD-E379-4CB8-C4E517D46B6C}"/>
                </a:ext>
              </a:extLst>
            </p:cNvPr>
            <p:cNvSpPr txBox="1"/>
            <p:nvPr/>
          </p:nvSpPr>
          <p:spPr>
            <a:xfrm>
              <a:off x="6150373" y="4539553"/>
              <a:ext cx="3047999" cy="954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54">
                <a:buClrTx/>
              </a:pPr>
              <a:r>
                <a:rPr lang="en-US" sz="4050" b="1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03</a:t>
              </a:r>
            </a:p>
          </p:txBody>
        </p:sp>
      </p:grpSp>
      <p:grpSp>
        <p:nvGrpSpPr>
          <p:cNvPr id="31" name="Group 49">
            <a:extLst>
              <a:ext uri="{FF2B5EF4-FFF2-40B4-BE49-F238E27FC236}">
                <a16:creationId xmlns:a16="http://schemas.microsoft.com/office/drawing/2014/main" id="{F19F9152-AEE9-22A0-12E8-45E3D60CBA76}"/>
              </a:ext>
            </a:extLst>
          </p:cNvPr>
          <p:cNvGrpSpPr/>
          <p:nvPr/>
        </p:nvGrpSpPr>
        <p:grpSpPr>
          <a:xfrm>
            <a:off x="6857921" y="760874"/>
            <a:ext cx="2297826" cy="4425864"/>
            <a:chOff x="9144000" y="1014412"/>
            <a:chExt cx="3063875" cy="5901359"/>
          </a:xfrm>
          <a:solidFill>
            <a:srgbClr val="92D050"/>
          </a:solidFill>
        </p:grpSpPr>
        <p:sp>
          <p:nvSpPr>
            <p:cNvPr id="32" name="Rectangle 6">
              <a:extLst>
                <a:ext uri="{FF2B5EF4-FFF2-40B4-BE49-F238E27FC236}">
                  <a16:creationId xmlns:a16="http://schemas.microsoft.com/office/drawing/2014/main" id="{AC61C4A6-CF5A-662F-B5A8-4FCBE1DEEACC}"/>
                </a:ext>
              </a:extLst>
            </p:cNvPr>
            <p:cNvSpPr/>
            <p:nvPr/>
          </p:nvSpPr>
          <p:spPr>
            <a:xfrm>
              <a:off x="9144000" y="4371415"/>
              <a:ext cx="3048000" cy="24865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54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33" name="Group 18">
              <a:extLst>
                <a:ext uri="{FF2B5EF4-FFF2-40B4-BE49-F238E27FC236}">
                  <a16:creationId xmlns:a16="http://schemas.microsoft.com/office/drawing/2014/main" id="{E8951180-3760-7E8A-5987-05B74950EB0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938544" y="1014412"/>
              <a:ext cx="1458913" cy="3487738"/>
              <a:chOff x="4361" y="855"/>
              <a:chExt cx="919" cy="2197"/>
            </a:xfrm>
            <a:grpFill/>
          </p:grpSpPr>
          <p:sp>
            <p:nvSpPr>
              <p:cNvPr id="36" name="Freeform 19">
                <a:extLst>
                  <a:ext uri="{FF2B5EF4-FFF2-40B4-BE49-F238E27FC236}">
                    <a16:creationId xmlns:a16="http://schemas.microsoft.com/office/drawing/2014/main" id="{2DFF3EAA-CC68-4BEA-24DC-A6FC55F8AE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61" y="855"/>
                <a:ext cx="919" cy="2197"/>
              </a:xfrm>
              <a:custGeom>
                <a:avLst/>
                <a:gdLst>
                  <a:gd name="T0" fmla="*/ 471 w 540"/>
                  <a:gd name="T1" fmla="*/ 272 h 1295"/>
                  <a:gd name="T2" fmla="*/ 525 w 540"/>
                  <a:gd name="T3" fmla="*/ 521 h 1295"/>
                  <a:gd name="T4" fmla="*/ 452 w 540"/>
                  <a:gd name="T5" fmla="*/ 623 h 1295"/>
                  <a:gd name="T6" fmla="*/ 451 w 540"/>
                  <a:gd name="T7" fmla="*/ 492 h 1295"/>
                  <a:gd name="T8" fmla="*/ 451 w 540"/>
                  <a:gd name="T9" fmla="*/ 449 h 1295"/>
                  <a:gd name="T10" fmla="*/ 330 w 540"/>
                  <a:gd name="T11" fmla="*/ 10 h 1295"/>
                  <a:gd name="T12" fmla="*/ 364 w 540"/>
                  <a:gd name="T13" fmla="*/ 38 h 1295"/>
                  <a:gd name="T14" fmla="*/ 374 w 540"/>
                  <a:gd name="T15" fmla="*/ 112 h 1295"/>
                  <a:gd name="T16" fmla="*/ 358 w 540"/>
                  <a:gd name="T17" fmla="*/ 142 h 1295"/>
                  <a:gd name="T18" fmla="*/ 355 w 540"/>
                  <a:gd name="T19" fmla="*/ 188 h 1295"/>
                  <a:gd name="T20" fmla="*/ 425 w 540"/>
                  <a:gd name="T21" fmla="*/ 230 h 1295"/>
                  <a:gd name="T22" fmla="*/ 451 w 540"/>
                  <a:gd name="T23" fmla="*/ 449 h 1295"/>
                  <a:gd name="T24" fmla="*/ 441 w 540"/>
                  <a:gd name="T25" fmla="*/ 520 h 1295"/>
                  <a:gd name="T26" fmla="*/ 451 w 540"/>
                  <a:gd name="T27" fmla="*/ 622 h 1295"/>
                  <a:gd name="T28" fmla="*/ 429 w 540"/>
                  <a:gd name="T29" fmla="*/ 642 h 1295"/>
                  <a:gd name="T30" fmla="*/ 400 w 540"/>
                  <a:gd name="T31" fmla="*/ 721 h 1295"/>
                  <a:gd name="T32" fmla="*/ 360 w 540"/>
                  <a:gd name="T33" fmla="*/ 1005 h 1295"/>
                  <a:gd name="T34" fmla="*/ 332 w 540"/>
                  <a:gd name="T35" fmla="*/ 1162 h 1295"/>
                  <a:gd name="T36" fmla="*/ 345 w 540"/>
                  <a:gd name="T37" fmla="*/ 1231 h 1295"/>
                  <a:gd name="T38" fmla="*/ 333 w 540"/>
                  <a:gd name="T39" fmla="*/ 1279 h 1295"/>
                  <a:gd name="T40" fmla="*/ 273 w 540"/>
                  <a:gd name="T41" fmla="*/ 1260 h 1295"/>
                  <a:gd name="T42" fmla="*/ 277 w 540"/>
                  <a:gd name="T43" fmla="*/ 1209 h 1295"/>
                  <a:gd name="T44" fmla="*/ 272 w 540"/>
                  <a:gd name="T45" fmla="*/ 1152 h 1295"/>
                  <a:gd name="T46" fmla="*/ 274 w 540"/>
                  <a:gd name="T47" fmla="*/ 1050 h 1295"/>
                  <a:gd name="T48" fmla="*/ 284 w 540"/>
                  <a:gd name="T49" fmla="*/ 961 h 1295"/>
                  <a:gd name="T50" fmla="*/ 278 w 540"/>
                  <a:gd name="T51" fmla="*/ 836 h 1295"/>
                  <a:gd name="T52" fmla="*/ 250 w 540"/>
                  <a:gd name="T53" fmla="*/ 789 h 1295"/>
                  <a:gd name="T54" fmla="*/ 158 w 540"/>
                  <a:gd name="T55" fmla="*/ 1136 h 1295"/>
                  <a:gd name="T56" fmla="*/ 163 w 540"/>
                  <a:gd name="T57" fmla="*/ 469 h 1295"/>
                  <a:gd name="T58" fmla="*/ 158 w 540"/>
                  <a:gd name="T59" fmla="*/ 437 h 1295"/>
                  <a:gd name="T60" fmla="*/ 190 w 540"/>
                  <a:gd name="T61" fmla="*/ 217 h 1295"/>
                  <a:gd name="T62" fmla="*/ 272 w 540"/>
                  <a:gd name="T63" fmla="*/ 185 h 1295"/>
                  <a:gd name="T64" fmla="*/ 260 w 540"/>
                  <a:gd name="T65" fmla="*/ 132 h 1295"/>
                  <a:gd name="T66" fmla="*/ 265 w 540"/>
                  <a:gd name="T67" fmla="*/ 69 h 1295"/>
                  <a:gd name="T68" fmla="*/ 290 w 540"/>
                  <a:gd name="T69" fmla="*/ 21 h 1295"/>
                  <a:gd name="T70" fmla="*/ 330 w 540"/>
                  <a:gd name="T71" fmla="*/ 10 h 1295"/>
                  <a:gd name="T72" fmla="*/ 155 w 540"/>
                  <a:gd name="T73" fmla="*/ 1151 h 1295"/>
                  <a:gd name="T74" fmla="*/ 131 w 540"/>
                  <a:gd name="T75" fmla="*/ 1241 h 1295"/>
                  <a:gd name="T76" fmla="*/ 100 w 540"/>
                  <a:gd name="T77" fmla="*/ 1255 h 1295"/>
                  <a:gd name="T78" fmla="*/ 0 w 540"/>
                  <a:gd name="T79" fmla="*/ 1285 h 1295"/>
                  <a:gd name="T80" fmla="*/ 51 w 540"/>
                  <a:gd name="T81" fmla="*/ 1218 h 1295"/>
                  <a:gd name="T82" fmla="*/ 76 w 540"/>
                  <a:gd name="T83" fmla="*/ 1101 h 1295"/>
                  <a:gd name="T84" fmla="*/ 135 w 540"/>
                  <a:gd name="T85" fmla="*/ 784 h 1295"/>
                  <a:gd name="T86" fmla="*/ 154 w 540"/>
                  <a:gd name="T87" fmla="*/ 662 h 1295"/>
                  <a:gd name="T88" fmla="*/ 132 w 540"/>
                  <a:gd name="T89" fmla="*/ 648 h 1295"/>
                  <a:gd name="T90" fmla="*/ 126 w 540"/>
                  <a:gd name="T91" fmla="*/ 610 h 1295"/>
                  <a:gd name="T92" fmla="*/ 83 w 540"/>
                  <a:gd name="T93" fmla="*/ 489 h 1295"/>
                  <a:gd name="T94" fmla="*/ 114 w 540"/>
                  <a:gd name="T95" fmla="*/ 341 h 1295"/>
                  <a:gd name="T96" fmla="*/ 147 w 540"/>
                  <a:gd name="T97" fmla="*/ 238 h 1295"/>
                  <a:gd name="T98" fmla="*/ 158 w 540"/>
                  <a:gd name="T99" fmla="*/ 437 h 1295"/>
                  <a:gd name="T100" fmla="*/ 150 w 540"/>
                  <a:gd name="T101" fmla="*/ 466 h 1295"/>
                  <a:gd name="T102" fmla="*/ 158 w 540"/>
                  <a:gd name="T103" fmla="*/ 509 h 1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40" h="1295">
                    <a:moveTo>
                      <a:pt x="451" y="240"/>
                    </a:moveTo>
                    <a:cubicBezTo>
                      <a:pt x="460" y="246"/>
                      <a:pt x="468" y="256"/>
                      <a:pt x="471" y="272"/>
                    </a:cubicBezTo>
                    <a:cubicBezTo>
                      <a:pt x="476" y="302"/>
                      <a:pt x="507" y="404"/>
                      <a:pt x="523" y="432"/>
                    </a:cubicBezTo>
                    <a:cubicBezTo>
                      <a:pt x="538" y="459"/>
                      <a:pt x="540" y="497"/>
                      <a:pt x="525" y="521"/>
                    </a:cubicBezTo>
                    <a:cubicBezTo>
                      <a:pt x="509" y="544"/>
                      <a:pt x="473" y="601"/>
                      <a:pt x="467" y="610"/>
                    </a:cubicBezTo>
                    <a:cubicBezTo>
                      <a:pt x="462" y="618"/>
                      <a:pt x="460" y="623"/>
                      <a:pt x="452" y="623"/>
                    </a:cubicBezTo>
                    <a:cubicBezTo>
                      <a:pt x="452" y="622"/>
                      <a:pt x="451" y="622"/>
                      <a:pt x="451" y="622"/>
                    </a:cubicBezTo>
                    <a:cubicBezTo>
                      <a:pt x="451" y="492"/>
                      <a:pt x="451" y="492"/>
                      <a:pt x="451" y="492"/>
                    </a:cubicBezTo>
                    <a:cubicBezTo>
                      <a:pt x="458" y="480"/>
                      <a:pt x="466" y="471"/>
                      <a:pt x="463" y="465"/>
                    </a:cubicBezTo>
                    <a:cubicBezTo>
                      <a:pt x="458" y="457"/>
                      <a:pt x="455" y="456"/>
                      <a:pt x="451" y="449"/>
                    </a:cubicBezTo>
                    <a:lnTo>
                      <a:pt x="451" y="240"/>
                    </a:lnTo>
                    <a:close/>
                    <a:moveTo>
                      <a:pt x="330" y="10"/>
                    </a:moveTo>
                    <a:cubicBezTo>
                      <a:pt x="337" y="16"/>
                      <a:pt x="345" y="27"/>
                      <a:pt x="352" y="23"/>
                    </a:cubicBezTo>
                    <a:cubicBezTo>
                      <a:pt x="358" y="20"/>
                      <a:pt x="357" y="38"/>
                      <a:pt x="364" y="38"/>
                    </a:cubicBezTo>
                    <a:cubicBezTo>
                      <a:pt x="372" y="38"/>
                      <a:pt x="380" y="64"/>
                      <a:pt x="379" y="78"/>
                    </a:cubicBezTo>
                    <a:cubicBezTo>
                      <a:pt x="378" y="92"/>
                      <a:pt x="375" y="106"/>
                      <a:pt x="374" y="112"/>
                    </a:cubicBezTo>
                    <a:cubicBezTo>
                      <a:pt x="373" y="118"/>
                      <a:pt x="370" y="141"/>
                      <a:pt x="365" y="141"/>
                    </a:cubicBezTo>
                    <a:cubicBezTo>
                      <a:pt x="360" y="141"/>
                      <a:pt x="358" y="142"/>
                      <a:pt x="358" y="142"/>
                    </a:cubicBezTo>
                    <a:cubicBezTo>
                      <a:pt x="358" y="142"/>
                      <a:pt x="353" y="160"/>
                      <a:pt x="353" y="174"/>
                    </a:cubicBezTo>
                    <a:cubicBezTo>
                      <a:pt x="353" y="188"/>
                      <a:pt x="355" y="188"/>
                      <a:pt x="355" y="188"/>
                    </a:cubicBezTo>
                    <a:cubicBezTo>
                      <a:pt x="363" y="202"/>
                      <a:pt x="363" y="202"/>
                      <a:pt x="363" y="202"/>
                    </a:cubicBezTo>
                    <a:cubicBezTo>
                      <a:pt x="363" y="202"/>
                      <a:pt x="406" y="224"/>
                      <a:pt x="425" y="230"/>
                    </a:cubicBezTo>
                    <a:cubicBezTo>
                      <a:pt x="434" y="232"/>
                      <a:pt x="443" y="235"/>
                      <a:pt x="451" y="240"/>
                    </a:cubicBezTo>
                    <a:cubicBezTo>
                      <a:pt x="451" y="449"/>
                      <a:pt x="451" y="449"/>
                      <a:pt x="451" y="449"/>
                    </a:cubicBezTo>
                    <a:cubicBezTo>
                      <a:pt x="448" y="445"/>
                      <a:pt x="446" y="439"/>
                      <a:pt x="443" y="426"/>
                    </a:cubicBezTo>
                    <a:cubicBezTo>
                      <a:pt x="443" y="453"/>
                      <a:pt x="434" y="493"/>
                      <a:pt x="441" y="520"/>
                    </a:cubicBezTo>
                    <a:cubicBezTo>
                      <a:pt x="440" y="510"/>
                      <a:pt x="445" y="500"/>
                      <a:pt x="451" y="492"/>
                    </a:cubicBezTo>
                    <a:cubicBezTo>
                      <a:pt x="451" y="622"/>
                      <a:pt x="451" y="622"/>
                      <a:pt x="451" y="622"/>
                    </a:cubicBezTo>
                    <a:cubicBezTo>
                      <a:pt x="444" y="622"/>
                      <a:pt x="439" y="623"/>
                      <a:pt x="439" y="623"/>
                    </a:cubicBezTo>
                    <a:cubicBezTo>
                      <a:pt x="439" y="623"/>
                      <a:pt x="435" y="638"/>
                      <a:pt x="429" y="642"/>
                    </a:cubicBezTo>
                    <a:cubicBezTo>
                      <a:pt x="423" y="647"/>
                      <a:pt x="415" y="662"/>
                      <a:pt x="413" y="657"/>
                    </a:cubicBezTo>
                    <a:cubicBezTo>
                      <a:pt x="411" y="651"/>
                      <a:pt x="406" y="696"/>
                      <a:pt x="400" y="721"/>
                    </a:cubicBezTo>
                    <a:cubicBezTo>
                      <a:pt x="395" y="745"/>
                      <a:pt x="369" y="914"/>
                      <a:pt x="369" y="939"/>
                    </a:cubicBezTo>
                    <a:cubicBezTo>
                      <a:pt x="369" y="963"/>
                      <a:pt x="359" y="988"/>
                      <a:pt x="360" y="1005"/>
                    </a:cubicBezTo>
                    <a:cubicBezTo>
                      <a:pt x="361" y="1022"/>
                      <a:pt x="357" y="1068"/>
                      <a:pt x="356" y="1093"/>
                    </a:cubicBezTo>
                    <a:cubicBezTo>
                      <a:pt x="355" y="1118"/>
                      <a:pt x="332" y="1144"/>
                      <a:pt x="332" y="1162"/>
                    </a:cubicBezTo>
                    <a:cubicBezTo>
                      <a:pt x="332" y="1181"/>
                      <a:pt x="338" y="1189"/>
                      <a:pt x="335" y="1200"/>
                    </a:cubicBezTo>
                    <a:cubicBezTo>
                      <a:pt x="332" y="1210"/>
                      <a:pt x="333" y="1218"/>
                      <a:pt x="345" y="1231"/>
                    </a:cubicBezTo>
                    <a:cubicBezTo>
                      <a:pt x="356" y="1243"/>
                      <a:pt x="361" y="1255"/>
                      <a:pt x="360" y="1264"/>
                    </a:cubicBezTo>
                    <a:cubicBezTo>
                      <a:pt x="359" y="1274"/>
                      <a:pt x="356" y="1278"/>
                      <a:pt x="333" y="1279"/>
                    </a:cubicBezTo>
                    <a:cubicBezTo>
                      <a:pt x="310" y="1280"/>
                      <a:pt x="288" y="1273"/>
                      <a:pt x="288" y="1267"/>
                    </a:cubicBezTo>
                    <a:cubicBezTo>
                      <a:pt x="288" y="1262"/>
                      <a:pt x="280" y="1260"/>
                      <a:pt x="273" y="1260"/>
                    </a:cubicBezTo>
                    <a:cubicBezTo>
                      <a:pt x="266" y="1260"/>
                      <a:pt x="267" y="1253"/>
                      <a:pt x="270" y="1239"/>
                    </a:cubicBezTo>
                    <a:cubicBezTo>
                      <a:pt x="273" y="1226"/>
                      <a:pt x="283" y="1208"/>
                      <a:pt x="277" y="1209"/>
                    </a:cubicBezTo>
                    <a:cubicBezTo>
                      <a:pt x="271" y="1211"/>
                      <a:pt x="266" y="1208"/>
                      <a:pt x="266" y="1188"/>
                    </a:cubicBezTo>
                    <a:cubicBezTo>
                      <a:pt x="266" y="1169"/>
                      <a:pt x="264" y="1163"/>
                      <a:pt x="272" y="1152"/>
                    </a:cubicBezTo>
                    <a:cubicBezTo>
                      <a:pt x="281" y="1140"/>
                      <a:pt x="279" y="1119"/>
                      <a:pt x="277" y="1102"/>
                    </a:cubicBezTo>
                    <a:cubicBezTo>
                      <a:pt x="275" y="1084"/>
                      <a:pt x="269" y="1072"/>
                      <a:pt x="274" y="1050"/>
                    </a:cubicBezTo>
                    <a:cubicBezTo>
                      <a:pt x="279" y="1029"/>
                      <a:pt x="280" y="1003"/>
                      <a:pt x="277" y="993"/>
                    </a:cubicBezTo>
                    <a:cubicBezTo>
                      <a:pt x="274" y="982"/>
                      <a:pt x="276" y="969"/>
                      <a:pt x="284" y="961"/>
                    </a:cubicBezTo>
                    <a:cubicBezTo>
                      <a:pt x="292" y="952"/>
                      <a:pt x="280" y="937"/>
                      <a:pt x="280" y="927"/>
                    </a:cubicBezTo>
                    <a:cubicBezTo>
                      <a:pt x="280" y="917"/>
                      <a:pt x="283" y="877"/>
                      <a:pt x="278" y="836"/>
                    </a:cubicBezTo>
                    <a:cubicBezTo>
                      <a:pt x="273" y="796"/>
                      <a:pt x="272" y="765"/>
                      <a:pt x="271" y="754"/>
                    </a:cubicBezTo>
                    <a:cubicBezTo>
                      <a:pt x="270" y="744"/>
                      <a:pt x="265" y="749"/>
                      <a:pt x="250" y="789"/>
                    </a:cubicBezTo>
                    <a:cubicBezTo>
                      <a:pt x="236" y="830"/>
                      <a:pt x="199" y="956"/>
                      <a:pt x="192" y="984"/>
                    </a:cubicBezTo>
                    <a:cubicBezTo>
                      <a:pt x="186" y="1008"/>
                      <a:pt x="166" y="1096"/>
                      <a:pt x="158" y="1136"/>
                    </a:cubicBezTo>
                    <a:cubicBezTo>
                      <a:pt x="158" y="509"/>
                      <a:pt x="158" y="509"/>
                      <a:pt x="158" y="509"/>
                    </a:cubicBezTo>
                    <a:cubicBezTo>
                      <a:pt x="160" y="506"/>
                      <a:pt x="158" y="485"/>
                      <a:pt x="163" y="469"/>
                    </a:cubicBezTo>
                    <a:cubicBezTo>
                      <a:pt x="169" y="451"/>
                      <a:pt x="171" y="426"/>
                      <a:pt x="172" y="396"/>
                    </a:cubicBezTo>
                    <a:cubicBezTo>
                      <a:pt x="172" y="396"/>
                      <a:pt x="165" y="421"/>
                      <a:pt x="158" y="437"/>
                    </a:cubicBezTo>
                    <a:cubicBezTo>
                      <a:pt x="158" y="224"/>
                      <a:pt x="158" y="224"/>
                      <a:pt x="158" y="224"/>
                    </a:cubicBezTo>
                    <a:cubicBezTo>
                      <a:pt x="164" y="221"/>
                      <a:pt x="175" y="219"/>
                      <a:pt x="190" y="217"/>
                    </a:cubicBezTo>
                    <a:cubicBezTo>
                      <a:pt x="226" y="212"/>
                      <a:pt x="252" y="202"/>
                      <a:pt x="261" y="195"/>
                    </a:cubicBezTo>
                    <a:cubicBezTo>
                      <a:pt x="266" y="191"/>
                      <a:pt x="269" y="188"/>
                      <a:pt x="272" y="185"/>
                    </a:cubicBezTo>
                    <a:cubicBezTo>
                      <a:pt x="274" y="182"/>
                      <a:pt x="279" y="177"/>
                      <a:pt x="275" y="177"/>
                    </a:cubicBezTo>
                    <a:cubicBezTo>
                      <a:pt x="266" y="176"/>
                      <a:pt x="264" y="142"/>
                      <a:pt x="260" y="132"/>
                    </a:cubicBezTo>
                    <a:cubicBezTo>
                      <a:pt x="255" y="122"/>
                      <a:pt x="257" y="115"/>
                      <a:pt x="260" y="106"/>
                    </a:cubicBezTo>
                    <a:cubicBezTo>
                      <a:pt x="263" y="97"/>
                      <a:pt x="257" y="83"/>
                      <a:pt x="265" y="69"/>
                    </a:cubicBezTo>
                    <a:cubicBezTo>
                      <a:pt x="272" y="55"/>
                      <a:pt x="262" y="37"/>
                      <a:pt x="272" y="35"/>
                    </a:cubicBezTo>
                    <a:cubicBezTo>
                      <a:pt x="283" y="33"/>
                      <a:pt x="279" y="21"/>
                      <a:pt x="290" y="21"/>
                    </a:cubicBezTo>
                    <a:cubicBezTo>
                      <a:pt x="300" y="21"/>
                      <a:pt x="301" y="6"/>
                      <a:pt x="312" y="11"/>
                    </a:cubicBezTo>
                    <a:cubicBezTo>
                      <a:pt x="322" y="16"/>
                      <a:pt x="322" y="0"/>
                      <a:pt x="330" y="10"/>
                    </a:cubicBezTo>
                    <a:close/>
                    <a:moveTo>
                      <a:pt x="158" y="1136"/>
                    </a:moveTo>
                    <a:cubicBezTo>
                      <a:pt x="156" y="1142"/>
                      <a:pt x="155" y="1147"/>
                      <a:pt x="155" y="1151"/>
                    </a:cubicBezTo>
                    <a:cubicBezTo>
                      <a:pt x="150" y="1175"/>
                      <a:pt x="144" y="1223"/>
                      <a:pt x="137" y="1223"/>
                    </a:cubicBezTo>
                    <a:cubicBezTo>
                      <a:pt x="131" y="1223"/>
                      <a:pt x="132" y="1228"/>
                      <a:pt x="131" y="1241"/>
                    </a:cubicBezTo>
                    <a:cubicBezTo>
                      <a:pt x="131" y="1255"/>
                      <a:pt x="117" y="1257"/>
                      <a:pt x="109" y="1260"/>
                    </a:cubicBezTo>
                    <a:cubicBezTo>
                      <a:pt x="102" y="1263"/>
                      <a:pt x="100" y="1255"/>
                      <a:pt x="100" y="1255"/>
                    </a:cubicBezTo>
                    <a:cubicBezTo>
                      <a:pt x="100" y="1255"/>
                      <a:pt x="87" y="1281"/>
                      <a:pt x="65" y="1284"/>
                    </a:cubicBezTo>
                    <a:cubicBezTo>
                      <a:pt x="43" y="1287"/>
                      <a:pt x="0" y="1295"/>
                      <a:pt x="0" y="1285"/>
                    </a:cubicBezTo>
                    <a:cubicBezTo>
                      <a:pt x="0" y="1274"/>
                      <a:pt x="5" y="1264"/>
                      <a:pt x="20" y="1256"/>
                    </a:cubicBezTo>
                    <a:cubicBezTo>
                      <a:pt x="34" y="1247"/>
                      <a:pt x="45" y="1224"/>
                      <a:pt x="51" y="1218"/>
                    </a:cubicBezTo>
                    <a:cubicBezTo>
                      <a:pt x="56" y="1212"/>
                      <a:pt x="49" y="1214"/>
                      <a:pt x="53" y="1203"/>
                    </a:cubicBezTo>
                    <a:cubicBezTo>
                      <a:pt x="58" y="1191"/>
                      <a:pt x="73" y="1123"/>
                      <a:pt x="76" y="1101"/>
                    </a:cubicBezTo>
                    <a:cubicBezTo>
                      <a:pt x="78" y="1078"/>
                      <a:pt x="77" y="1002"/>
                      <a:pt x="87" y="967"/>
                    </a:cubicBezTo>
                    <a:cubicBezTo>
                      <a:pt x="98" y="931"/>
                      <a:pt x="131" y="816"/>
                      <a:pt x="135" y="784"/>
                    </a:cubicBezTo>
                    <a:cubicBezTo>
                      <a:pt x="140" y="753"/>
                      <a:pt x="147" y="721"/>
                      <a:pt x="147" y="703"/>
                    </a:cubicBezTo>
                    <a:cubicBezTo>
                      <a:pt x="147" y="686"/>
                      <a:pt x="149" y="674"/>
                      <a:pt x="154" y="662"/>
                    </a:cubicBezTo>
                    <a:cubicBezTo>
                      <a:pt x="158" y="649"/>
                      <a:pt x="153" y="632"/>
                      <a:pt x="153" y="632"/>
                    </a:cubicBezTo>
                    <a:cubicBezTo>
                      <a:pt x="153" y="632"/>
                      <a:pt x="140" y="642"/>
                      <a:pt x="132" y="648"/>
                    </a:cubicBezTo>
                    <a:cubicBezTo>
                      <a:pt x="125" y="655"/>
                      <a:pt x="125" y="645"/>
                      <a:pt x="129" y="629"/>
                    </a:cubicBezTo>
                    <a:cubicBezTo>
                      <a:pt x="132" y="614"/>
                      <a:pt x="130" y="605"/>
                      <a:pt x="126" y="610"/>
                    </a:cubicBezTo>
                    <a:cubicBezTo>
                      <a:pt x="122" y="615"/>
                      <a:pt x="119" y="585"/>
                      <a:pt x="109" y="566"/>
                    </a:cubicBezTo>
                    <a:cubicBezTo>
                      <a:pt x="100" y="548"/>
                      <a:pt x="78" y="511"/>
                      <a:pt x="83" y="489"/>
                    </a:cubicBezTo>
                    <a:cubicBezTo>
                      <a:pt x="88" y="468"/>
                      <a:pt x="90" y="431"/>
                      <a:pt x="96" y="412"/>
                    </a:cubicBezTo>
                    <a:cubicBezTo>
                      <a:pt x="102" y="394"/>
                      <a:pt x="107" y="361"/>
                      <a:pt x="114" y="341"/>
                    </a:cubicBezTo>
                    <a:cubicBezTo>
                      <a:pt x="121" y="321"/>
                      <a:pt x="120" y="311"/>
                      <a:pt x="129" y="291"/>
                    </a:cubicBezTo>
                    <a:cubicBezTo>
                      <a:pt x="137" y="271"/>
                      <a:pt x="147" y="247"/>
                      <a:pt x="147" y="238"/>
                    </a:cubicBezTo>
                    <a:cubicBezTo>
                      <a:pt x="147" y="232"/>
                      <a:pt x="149" y="228"/>
                      <a:pt x="158" y="224"/>
                    </a:cubicBezTo>
                    <a:cubicBezTo>
                      <a:pt x="158" y="437"/>
                      <a:pt x="158" y="437"/>
                      <a:pt x="158" y="437"/>
                    </a:cubicBezTo>
                    <a:cubicBezTo>
                      <a:pt x="155" y="443"/>
                      <a:pt x="152" y="448"/>
                      <a:pt x="150" y="449"/>
                    </a:cubicBezTo>
                    <a:cubicBezTo>
                      <a:pt x="142" y="451"/>
                      <a:pt x="141" y="461"/>
                      <a:pt x="150" y="466"/>
                    </a:cubicBezTo>
                    <a:cubicBezTo>
                      <a:pt x="158" y="471"/>
                      <a:pt x="153" y="504"/>
                      <a:pt x="157" y="509"/>
                    </a:cubicBezTo>
                    <a:cubicBezTo>
                      <a:pt x="157" y="509"/>
                      <a:pt x="157" y="509"/>
                      <a:pt x="158" y="509"/>
                    </a:cubicBezTo>
                    <a:lnTo>
                      <a:pt x="158" y="11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78" tIns="34289" rIns="68578" bIns="34289" numCol="1" anchor="t" anchorCtr="0" compatLnSpc="1">
                <a:prstTxWarp prst="textNoShape">
                  <a:avLst/>
                </a:prstTxWarp>
              </a:bodyPr>
              <a:lstStyle/>
              <a:p>
                <a:pPr defTabSz="685754">
                  <a:buClrTx/>
                </a:pPr>
                <a:endParaRPr lang="en-US" sz="135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20">
                <a:extLst>
                  <a:ext uri="{FF2B5EF4-FFF2-40B4-BE49-F238E27FC236}">
                    <a16:creationId xmlns:a16="http://schemas.microsoft.com/office/drawing/2014/main" id="{4B82D8D6-62DD-F55A-A511-90FFBBD752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1" y="1169"/>
                <a:ext cx="325" cy="633"/>
              </a:xfrm>
              <a:custGeom>
                <a:avLst/>
                <a:gdLst>
                  <a:gd name="T0" fmla="*/ 153 w 191"/>
                  <a:gd name="T1" fmla="*/ 0 h 373"/>
                  <a:gd name="T2" fmla="*/ 155 w 191"/>
                  <a:gd name="T3" fmla="*/ 3 h 373"/>
                  <a:gd name="T4" fmla="*/ 162 w 191"/>
                  <a:gd name="T5" fmla="*/ 15 h 373"/>
                  <a:gd name="T6" fmla="*/ 162 w 191"/>
                  <a:gd name="T7" fmla="*/ 17 h 373"/>
                  <a:gd name="T8" fmla="*/ 156 w 191"/>
                  <a:gd name="T9" fmla="*/ 149 h 373"/>
                  <a:gd name="T10" fmla="*/ 157 w 191"/>
                  <a:gd name="T11" fmla="*/ 255 h 373"/>
                  <a:gd name="T12" fmla="*/ 175 w 191"/>
                  <a:gd name="T13" fmla="*/ 334 h 373"/>
                  <a:gd name="T14" fmla="*/ 191 w 191"/>
                  <a:gd name="T15" fmla="*/ 372 h 373"/>
                  <a:gd name="T16" fmla="*/ 126 w 191"/>
                  <a:gd name="T17" fmla="*/ 368 h 373"/>
                  <a:gd name="T18" fmla="*/ 20 w 191"/>
                  <a:gd name="T19" fmla="*/ 369 h 373"/>
                  <a:gd name="T20" fmla="*/ 0 w 191"/>
                  <a:gd name="T21" fmla="*/ 361 h 373"/>
                  <a:gd name="T22" fmla="*/ 24 w 191"/>
                  <a:gd name="T23" fmla="*/ 291 h 373"/>
                  <a:gd name="T24" fmla="*/ 44 w 191"/>
                  <a:gd name="T25" fmla="*/ 155 h 373"/>
                  <a:gd name="T26" fmla="*/ 52 w 191"/>
                  <a:gd name="T27" fmla="*/ 32 h 373"/>
                  <a:gd name="T28" fmla="*/ 60 w 191"/>
                  <a:gd name="T29" fmla="*/ 11 h 373"/>
                  <a:gd name="T30" fmla="*/ 61 w 191"/>
                  <a:gd name="T31" fmla="*/ 10 h 373"/>
                  <a:gd name="T32" fmla="*/ 72 w 191"/>
                  <a:gd name="T33" fmla="*/ 0 h 373"/>
                  <a:gd name="T34" fmla="*/ 91 w 191"/>
                  <a:gd name="T35" fmla="*/ 23 h 373"/>
                  <a:gd name="T36" fmla="*/ 121 w 191"/>
                  <a:gd name="T37" fmla="*/ 33 h 373"/>
                  <a:gd name="T38" fmla="*/ 153 w 191"/>
                  <a:gd name="T39" fmla="*/ 0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1" h="373">
                    <a:moveTo>
                      <a:pt x="153" y="0"/>
                    </a:moveTo>
                    <a:cubicBezTo>
                      <a:pt x="154" y="3"/>
                      <a:pt x="155" y="3"/>
                      <a:pt x="155" y="3"/>
                    </a:cubicBezTo>
                    <a:cubicBezTo>
                      <a:pt x="162" y="15"/>
                      <a:pt x="162" y="15"/>
                      <a:pt x="162" y="15"/>
                    </a:cubicBezTo>
                    <a:cubicBezTo>
                      <a:pt x="162" y="16"/>
                      <a:pt x="162" y="16"/>
                      <a:pt x="162" y="17"/>
                    </a:cubicBezTo>
                    <a:cubicBezTo>
                      <a:pt x="159" y="37"/>
                      <a:pt x="156" y="104"/>
                      <a:pt x="156" y="149"/>
                    </a:cubicBezTo>
                    <a:cubicBezTo>
                      <a:pt x="156" y="194"/>
                      <a:pt x="150" y="218"/>
                      <a:pt x="157" y="255"/>
                    </a:cubicBezTo>
                    <a:cubicBezTo>
                      <a:pt x="164" y="291"/>
                      <a:pt x="165" y="312"/>
                      <a:pt x="175" y="334"/>
                    </a:cubicBezTo>
                    <a:cubicBezTo>
                      <a:pt x="185" y="356"/>
                      <a:pt x="191" y="372"/>
                      <a:pt x="191" y="372"/>
                    </a:cubicBezTo>
                    <a:cubicBezTo>
                      <a:pt x="191" y="372"/>
                      <a:pt x="159" y="368"/>
                      <a:pt x="126" y="368"/>
                    </a:cubicBezTo>
                    <a:cubicBezTo>
                      <a:pt x="93" y="368"/>
                      <a:pt x="33" y="373"/>
                      <a:pt x="20" y="369"/>
                    </a:cubicBezTo>
                    <a:cubicBezTo>
                      <a:pt x="8" y="366"/>
                      <a:pt x="0" y="361"/>
                      <a:pt x="0" y="361"/>
                    </a:cubicBezTo>
                    <a:cubicBezTo>
                      <a:pt x="0" y="361"/>
                      <a:pt x="14" y="328"/>
                      <a:pt x="24" y="291"/>
                    </a:cubicBezTo>
                    <a:cubicBezTo>
                      <a:pt x="34" y="255"/>
                      <a:pt x="44" y="205"/>
                      <a:pt x="44" y="155"/>
                    </a:cubicBezTo>
                    <a:cubicBezTo>
                      <a:pt x="44" y="105"/>
                      <a:pt x="42" y="57"/>
                      <a:pt x="52" y="32"/>
                    </a:cubicBezTo>
                    <a:cubicBezTo>
                      <a:pt x="56" y="23"/>
                      <a:pt x="58" y="16"/>
                      <a:pt x="60" y="11"/>
                    </a:cubicBezTo>
                    <a:cubicBezTo>
                      <a:pt x="60" y="11"/>
                      <a:pt x="58" y="12"/>
                      <a:pt x="61" y="10"/>
                    </a:cubicBezTo>
                    <a:cubicBezTo>
                      <a:pt x="63" y="8"/>
                      <a:pt x="69" y="3"/>
                      <a:pt x="72" y="0"/>
                    </a:cubicBezTo>
                    <a:cubicBezTo>
                      <a:pt x="77" y="6"/>
                      <a:pt x="80" y="10"/>
                      <a:pt x="91" y="23"/>
                    </a:cubicBezTo>
                    <a:cubicBezTo>
                      <a:pt x="102" y="36"/>
                      <a:pt x="103" y="45"/>
                      <a:pt x="121" y="33"/>
                    </a:cubicBezTo>
                    <a:cubicBezTo>
                      <a:pt x="135" y="24"/>
                      <a:pt x="144" y="11"/>
                      <a:pt x="1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78" tIns="34289" rIns="68578" bIns="34289" numCol="1" anchor="t" anchorCtr="0" compatLnSpc="1">
                <a:prstTxWarp prst="textNoShape">
                  <a:avLst/>
                </a:prstTxWarp>
              </a:bodyPr>
              <a:lstStyle/>
              <a:p>
                <a:pPr defTabSz="685754">
                  <a:buClrTx/>
                </a:pPr>
                <a:endParaRPr lang="en-US" sz="135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21">
                <a:extLst>
                  <a:ext uri="{FF2B5EF4-FFF2-40B4-BE49-F238E27FC236}">
                    <a16:creationId xmlns:a16="http://schemas.microsoft.com/office/drawing/2014/main" id="{66B51263-3940-80C2-F8D2-B82A750815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2" y="1242"/>
                <a:ext cx="157" cy="626"/>
              </a:xfrm>
              <a:custGeom>
                <a:avLst/>
                <a:gdLst>
                  <a:gd name="T0" fmla="*/ 77 w 92"/>
                  <a:gd name="T1" fmla="*/ 0 h 369"/>
                  <a:gd name="T2" fmla="*/ 59 w 92"/>
                  <a:gd name="T3" fmla="*/ 18 h 369"/>
                  <a:gd name="T4" fmla="*/ 65 w 92"/>
                  <a:gd name="T5" fmla="*/ 29 h 369"/>
                  <a:gd name="T6" fmla="*/ 37 w 92"/>
                  <a:gd name="T7" fmla="*/ 139 h 369"/>
                  <a:gd name="T8" fmla="*/ 4 w 92"/>
                  <a:gd name="T9" fmla="*/ 314 h 369"/>
                  <a:gd name="T10" fmla="*/ 15 w 92"/>
                  <a:gd name="T11" fmla="*/ 354 h 369"/>
                  <a:gd name="T12" fmla="*/ 35 w 92"/>
                  <a:gd name="T13" fmla="*/ 356 h 369"/>
                  <a:gd name="T14" fmla="*/ 59 w 92"/>
                  <a:gd name="T15" fmla="*/ 311 h 369"/>
                  <a:gd name="T16" fmla="*/ 80 w 92"/>
                  <a:gd name="T17" fmla="*/ 168 h 369"/>
                  <a:gd name="T18" fmla="*/ 87 w 92"/>
                  <a:gd name="T19" fmla="*/ 57 h 369"/>
                  <a:gd name="T20" fmla="*/ 81 w 92"/>
                  <a:gd name="T21" fmla="*/ 29 h 369"/>
                  <a:gd name="T22" fmla="*/ 92 w 92"/>
                  <a:gd name="T23" fmla="*/ 17 h 369"/>
                  <a:gd name="T24" fmla="*/ 77 w 92"/>
                  <a:gd name="T25" fmla="*/ 0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369">
                    <a:moveTo>
                      <a:pt x="77" y="0"/>
                    </a:moveTo>
                    <a:cubicBezTo>
                      <a:pt x="59" y="18"/>
                      <a:pt x="59" y="18"/>
                      <a:pt x="59" y="18"/>
                    </a:cubicBezTo>
                    <a:cubicBezTo>
                      <a:pt x="59" y="18"/>
                      <a:pt x="68" y="21"/>
                      <a:pt x="65" y="29"/>
                    </a:cubicBezTo>
                    <a:cubicBezTo>
                      <a:pt x="62" y="37"/>
                      <a:pt x="49" y="81"/>
                      <a:pt x="37" y="139"/>
                    </a:cubicBezTo>
                    <a:cubicBezTo>
                      <a:pt x="24" y="198"/>
                      <a:pt x="7" y="300"/>
                      <a:pt x="4" y="314"/>
                    </a:cubicBezTo>
                    <a:cubicBezTo>
                      <a:pt x="0" y="329"/>
                      <a:pt x="5" y="339"/>
                      <a:pt x="15" y="354"/>
                    </a:cubicBezTo>
                    <a:cubicBezTo>
                      <a:pt x="24" y="369"/>
                      <a:pt x="25" y="369"/>
                      <a:pt x="35" y="356"/>
                    </a:cubicBezTo>
                    <a:cubicBezTo>
                      <a:pt x="45" y="343"/>
                      <a:pt x="52" y="348"/>
                      <a:pt x="59" y="311"/>
                    </a:cubicBezTo>
                    <a:cubicBezTo>
                      <a:pt x="65" y="274"/>
                      <a:pt x="75" y="200"/>
                      <a:pt x="80" y="168"/>
                    </a:cubicBezTo>
                    <a:cubicBezTo>
                      <a:pt x="85" y="135"/>
                      <a:pt x="91" y="72"/>
                      <a:pt x="87" y="57"/>
                    </a:cubicBezTo>
                    <a:cubicBezTo>
                      <a:pt x="83" y="43"/>
                      <a:pt x="80" y="35"/>
                      <a:pt x="81" y="29"/>
                    </a:cubicBezTo>
                    <a:cubicBezTo>
                      <a:pt x="83" y="23"/>
                      <a:pt x="92" y="17"/>
                      <a:pt x="92" y="17"/>
                    </a:cubicBezTo>
                    <a:cubicBezTo>
                      <a:pt x="92" y="17"/>
                      <a:pt x="85" y="4"/>
                      <a:pt x="7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78" tIns="34289" rIns="68578" bIns="34289" numCol="1" anchor="t" anchorCtr="0" compatLnSpc="1">
                <a:prstTxWarp prst="textNoShape">
                  <a:avLst/>
                </a:prstTxWarp>
              </a:bodyPr>
              <a:lstStyle/>
              <a:p>
                <a:pPr defTabSz="685754">
                  <a:buClrTx/>
                </a:pPr>
                <a:endParaRPr lang="en-US" sz="135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4" name="TextBox 41">
              <a:extLst>
                <a:ext uri="{FF2B5EF4-FFF2-40B4-BE49-F238E27FC236}">
                  <a16:creationId xmlns:a16="http://schemas.microsoft.com/office/drawing/2014/main" id="{0A0AC9BA-89D6-1728-3B07-56C8D0EAEE41}"/>
                </a:ext>
              </a:extLst>
            </p:cNvPr>
            <p:cNvSpPr txBox="1"/>
            <p:nvPr/>
          </p:nvSpPr>
          <p:spPr>
            <a:xfrm>
              <a:off x="9159875" y="5407613"/>
              <a:ext cx="3048000" cy="150815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754">
                <a:buClrTx/>
              </a:pPr>
              <a:r>
                <a:rPr lang="pt-BR" sz="1350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+mn-cs"/>
                </a:rPr>
                <a:t>Executar quaisquer outras atividades necessárias ao bom andamento do certame até a homologação</a:t>
              </a:r>
              <a:endParaRPr lang="en-US" sz="135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TextBox 45">
              <a:extLst>
                <a:ext uri="{FF2B5EF4-FFF2-40B4-BE49-F238E27FC236}">
                  <a16:creationId xmlns:a16="http://schemas.microsoft.com/office/drawing/2014/main" id="{55E6CCFD-5EEA-A69B-ED9A-3542E3E758D8}"/>
                </a:ext>
              </a:extLst>
            </p:cNvPr>
            <p:cNvSpPr txBox="1"/>
            <p:nvPr/>
          </p:nvSpPr>
          <p:spPr>
            <a:xfrm>
              <a:off x="9159674" y="4502150"/>
              <a:ext cx="2923581" cy="9541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754">
                <a:buClrTx/>
              </a:pPr>
              <a:r>
                <a:rPr lang="en-US" sz="4050" b="1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9934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37D47-E5E9-30D9-5807-BB993A5C2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1;p14">
            <a:extLst>
              <a:ext uri="{FF2B5EF4-FFF2-40B4-BE49-F238E27FC236}">
                <a16:creationId xmlns:a16="http://schemas.microsoft.com/office/drawing/2014/main" id="{405BF585-90A3-C9C2-58F6-62B5ED7D83C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99E86920-DC19-C87C-B229-AD2D93EFE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271" y="75278"/>
            <a:ext cx="559924" cy="303414"/>
          </a:xfrm>
          <a:prstGeom prst="rect">
            <a:avLst/>
          </a:prstGeom>
        </p:spPr>
      </p:pic>
      <p:sp>
        <p:nvSpPr>
          <p:cNvPr id="39" name="TextBox 145">
            <a:extLst>
              <a:ext uri="{FF2B5EF4-FFF2-40B4-BE49-F238E27FC236}">
                <a16:creationId xmlns:a16="http://schemas.microsoft.com/office/drawing/2014/main" id="{B771EDC3-C906-228B-1093-1955295D49BD}"/>
              </a:ext>
            </a:extLst>
          </p:cNvPr>
          <p:cNvSpPr txBox="1"/>
          <p:nvPr/>
        </p:nvSpPr>
        <p:spPr>
          <a:xfrm>
            <a:off x="256046" y="323300"/>
            <a:ext cx="4959393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9190" indent="-259190" defTabSz="914288">
              <a:buClr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Receber envelopes;</a:t>
            </a:r>
          </a:p>
          <a:p>
            <a:pPr marL="259190" indent="-259190" defTabSz="914288">
              <a:buClr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Realizar o credenciamento;</a:t>
            </a:r>
          </a:p>
          <a:p>
            <a:pPr marL="259190" indent="-259190" defTabSz="914288">
              <a:buClr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Presidir a sessão;</a:t>
            </a:r>
          </a:p>
          <a:p>
            <a:pPr marL="259190" indent="-259190" defTabSz="914288">
              <a:buClr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Promover a abertura das propostas;</a:t>
            </a:r>
          </a:p>
          <a:p>
            <a:pPr marL="259190" indent="-259190" defTabSz="914288">
              <a:buClr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Decidir sobre a admissibilidade e classificação das propostas;</a:t>
            </a:r>
          </a:p>
          <a:p>
            <a:pPr marL="259190" indent="-259190" defTabSz="914288">
              <a:buClr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Solicitar subsidio ao corpo técnico;</a:t>
            </a:r>
          </a:p>
          <a:p>
            <a:pPr marL="259190" indent="-259190" defTabSz="914288">
              <a:buClr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Conduzir a etapa de lances;</a:t>
            </a:r>
          </a:p>
          <a:p>
            <a:pPr marL="259190" indent="-259190" defTabSz="914288">
              <a:buClr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Apurar o vencedor;</a:t>
            </a:r>
          </a:p>
          <a:p>
            <a:pPr marL="259190" indent="-259190" defTabSz="914288">
              <a:buClr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Analisar os documentos de habilitação;</a:t>
            </a:r>
          </a:p>
          <a:p>
            <a:pPr marL="259190" indent="-259190" defTabSz="914288">
              <a:buClr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Promover a classificação </a:t>
            </a:r>
            <a:r>
              <a:rPr lang="en-US" kern="1200" dirty="0" err="1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definitiva</a:t>
            </a:r>
            <a:r>
              <a:rPr lang="en-US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marL="259190" indent="-259190" defTabSz="914288">
              <a:buClr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Realizar a negociação;</a:t>
            </a:r>
          </a:p>
          <a:p>
            <a:pPr marL="259190" indent="-259190" defTabSz="914288">
              <a:buClr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Realizar o juizo de admissibilidade;</a:t>
            </a:r>
          </a:p>
          <a:p>
            <a:pPr marL="259190" indent="-259190" defTabSz="914288">
              <a:buClr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Processar os recursos;</a:t>
            </a:r>
          </a:p>
          <a:p>
            <a:pPr marL="259190" indent="-259190" defTabSz="914288">
              <a:buClr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Condução dos trabalhos da Equipe de Apoio;</a:t>
            </a:r>
          </a:p>
          <a:p>
            <a:pPr marL="259190" indent="-259190" defTabSz="914288">
              <a:buClr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Realizar diligências (se necessário)</a:t>
            </a:r>
          </a:p>
          <a:p>
            <a:pPr marL="259190" indent="-259190" defTabSz="914288">
              <a:buClr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Encaminhar o processo instruido, à autoridade competente.</a:t>
            </a:r>
          </a:p>
          <a:p>
            <a:pPr marL="259190" indent="-259190" defTabSz="914288">
              <a:buClrTx/>
              <a:buFont typeface="Arial" panose="020B0604020202020204" pitchFamily="34" charset="0"/>
              <a:buChar char="•"/>
            </a:pPr>
            <a:endParaRPr lang="en-US" kern="1200" dirty="0">
              <a:solidFill>
                <a:srgbClr val="091B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59190" indent="-259190" defTabSz="914288">
              <a:buClrTx/>
              <a:buFont typeface="Arial" panose="020B0604020202020204" pitchFamily="34" charset="0"/>
              <a:buChar char="•"/>
            </a:pPr>
            <a:endParaRPr lang="en-US" kern="1200" dirty="0">
              <a:solidFill>
                <a:srgbClr val="091B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59190" indent="-259190" defTabSz="914288">
              <a:buClrTx/>
              <a:buFont typeface="Arial" panose="020B0604020202020204" pitchFamily="34" charset="0"/>
              <a:buChar char="•"/>
            </a:pPr>
            <a:endParaRPr lang="en-US" sz="1650" kern="1200" dirty="0">
              <a:solidFill>
                <a:srgbClr val="091B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59190" indent="-259190" defTabSz="914288">
              <a:buClrTx/>
              <a:buFont typeface="Arial" panose="020B0604020202020204" pitchFamily="34" charset="0"/>
              <a:buChar char="•"/>
            </a:pPr>
            <a:endParaRPr lang="en-US" sz="1650" kern="1200" dirty="0">
              <a:solidFill>
                <a:srgbClr val="091B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Título 63">
            <a:extLst>
              <a:ext uri="{FF2B5EF4-FFF2-40B4-BE49-F238E27FC236}">
                <a16:creationId xmlns:a16="http://schemas.microsoft.com/office/drawing/2014/main" id="{AFC4F29A-F0F4-42C9-F0F7-27DE9088E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0300" y="150745"/>
            <a:ext cx="6049736" cy="293038"/>
          </a:xfrm>
        </p:spPr>
        <p:txBody>
          <a:bodyPr>
            <a:normAutofit fontScale="90000"/>
          </a:bodyPr>
          <a:lstStyle/>
          <a:p>
            <a:r>
              <a:rPr lang="pt-BR" sz="2400" b="1" dirty="0">
                <a:solidFill>
                  <a:srgbClr val="091B56"/>
                </a:solidFill>
                <a:latin typeface="Oswald" panose="00000500000000000000" pitchFamily="2" charset="0"/>
              </a:rPr>
              <a:t>O QUE FAZ UM AGENTE DE CONTRATAÇÃO, PREGOEIRO OU COMISSÃO DE CONTRATAÇÃO?</a:t>
            </a:r>
          </a:p>
        </p:txBody>
      </p:sp>
      <p:pic>
        <p:nvPicPr>
          <p:cNvPr id="41" name="Imagem 40" descr="Interface gráfica do usuário&#10;&#10;Descrição gerada automaticamente">
            <a:extLst>
              <a:ext uri="{FF2B5EF4-FFF2-40B4-BE49-F238E27FC236}">
                <a16:creationId xmlns:a16="http://schemas.microsoft.com/office/drawing/2014/main" id="{C7855D5F-5B44-0AE4-7B88-32BEA2DD9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750" y="723304"/>
            <a:ext cx="7858125" cy="442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1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4D005-D31E-BBA2-15B1-61920659A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1;p14">
            <a:extLst>
              <a:ext uri="{FF2B5EF4-FFF2-40B4-BE49-F238E27FC236}">
                <a16:creationId xmlns:a16="http://schemas.microsoft.com/office/drawing/2014/main" id="{E17B4621-E7AB-7B53-1745-5BC7D0C59B9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8F533E89-25DB-F415-F786-AC8F121EE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271" y="75278"/>
            <a:ext cx="559924" cy="303414"/>
          </a:xfrm>
          <a:prstGeom prst="rect">
            <a:avLst/>
          </a:prstGeom>
        </p:spPr>
      </p:pic>
      <p:sp>
        <p:nvSpPr>
          <p:cNvPr id="2" name="TextBox 145">
            <a:extLst>
              <a:ext uri="{FF2B5EF4-FFF2-40B4-BE49-F238E27FC236}">
                <a16:creationId xmlns:a16="http://schemas.microsoft.com/office/drawing/2014/main" id="{EAE7F501-B786-73FE-B602-97D227EF1C2F}"/>
              </a:ext>
            </a:extLst>
          </p:cNvPr>
          <p:cNvSpPr txBox="1"/>
          <p:nvPr/>
        </p:nvSpPr>
        <p:spPr>
          <a:xfrm>
            <a:off x="3624943" y="1148717"/>
            <a:ext cx="52643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288">
              <a:buClr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Elaborar o ETP </a:t>
            </a:r>
            <a:r>
              <a:rPr lang="en-US" sz="2400" b="1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(não!)</a:t>
            </a:r>
          </a:p>
          <a:p>
            <a:pPr marL="342900" indent="-342900" defTabSz="914288">
              <a:buClr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Elaborar a Matriz de Risco </a:t>
            </a:r>
            <a:r>
              <a:rPr lang="en-US" sz="2400" b="1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(não!)</a:t>
            </a:r>
          </a:p>
          <a:p>
            <a:pPr marL="342900" indent="-342900" defTabSz="914288">
              <a:buClr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Elaborar o TR </a:t>
            </a:r>
            <a:r>
              <a:rPr lang="en-US" sz="2400" b="1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(não!)</a:t>
            </a:r>
          </a:p>
          <a:p>
            <a:pPr marL="342900" indent="-342900" defTabSz="914288">
              <a:buClr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Estabelecer os critérios de julgamento e de habilitação </a:t>
            </a:r>
            <a:r>
              <a:rPr lang="en-US" sz="2400" b="1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(não!)</a:t>
            </a:r>
          </a:p>
          <a:p>
            <a:pPr marL="342900" indent="-342900" defTabSz="914288">
              <a:buClr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Elaborar pesquisa de preços </a:t>
            </a:r>
            <a:r>
              <a:rPr lang="en-US" sz="2400" b="1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(não!)</a:t>
            </a:r>
          </a:p>
          <a:p>
            <a:pPr marL="342900" indent="-342900" defTabSz="914288">
              <a:buClr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Elaborar o edital </a:t>
            </a:r>
            <a:r>
              <a:rPr lang="en-US" sz="2400" b="1" kern="1200" dirty="0">
                <a:solidFill>
                  <a:srgbClr val="091B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(não!)</a:t>
            </a:r>
          </a:p>
          <a:p>
            <a:pPr marL="257175" indent="-257175" defTabSz="914288">
              <a:buClrTx/>
              <a:buFont typeface="Arial" panose="020B0604020202020204" pitchFamily="34" charset="0"/>
              <a:buChar char="•"/>
            </a:pPr>
            <a:endParaRPr lang="en-US" sz="2400" kern="1200" dirty="0">
              <a:solidFill>
                <a:srgbClr val="091B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57175" indent="-257175" defTabSz="914288">
              <a:buClrTx/>
              <a:buFont typeface="Arial" panose="020B0604020202020204" pitchFamily="34" charset="0"/>
              <a:buChar char="•"/>
            </a:pPr>
            <a:endParaRPr lang="en-US" sz="2400" kern="1200" dirty="0">
              <a:solidFill>
                <a:srgbClr val="091B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ítulo 63">
            <a:extLst>
              <a:ext uri="{FF2B5EF4-FFF2-40B4-BE49-F238E27FC236}">
                <a16:creationId xmlns:a16="http://schemas.microsoft.com/office/drawing/2014/main" id="{CFEFAFCB-8689-2DD5-6392-C9CB4DC3A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661" y="246314"/>
            <a:ext cx="8229313" cy="373569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rgbClr val="091B56"/>
                </a:solidFill>
                <a:latin typeface="Oswald" panose="00000500000000000000" pitchFamily="2" charset="0"/>
              </a:rPr>
              <a:t>O QUE FAZ GENTE DE CONTRATAÇÃO, PREGOEIRO OU COMISSÃO DE CONTRATAÇÃO?</a:t>
            </a:r>
          </a:p>
        </p:txBody>
      </p:sp>
      <p:pic>
        <p:nvPicPr>
          <p:cNvPr id="4" name="Imagem 3" descr="Ícone&#10;&#10;Descrição gerada automaticamente">
            <a:extLst>
              <a:ext uri="{FF2B5EF4-FFF2-40B4-BE49-F238E27FC236}">
                <a16:creationId xmlns:a16="http://schemas.microsoft.com/office/drawing/2014/main" id="{3B559D1B-7E28-553B-1B9A-523F1A38A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53890" y="1148718"/>
            <a:ext cx="6283234" cy="353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5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59A34-1ED7-0E3F-F176-BD107B908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1;p14">
            <a:extLst>
              <a:ext uri="{FF2B5EF4-FFF2-40B4-BE49-F238E27FC236}">
                <a16:creationId xmlns:a16="http://schemas.microsoft.com/office/drawing/2014/main" id="{810B53BE-8E62-6C36-8900-50C8E607C2D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29215FD3-EF76-1B94-AE64-FF5FB7821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271" y="75278"/>
            <a:ext cx="559924" cy="30341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CBC7AFA-B0BA-252F-BC6C-71B0F7112EE2}"/>
              </a:ext>
            </a:extLst>
          </p:cNvPr>
          <p:cNvSpPr txBox="1"/>
          <p:nvPr/>
        </p:nvSpPr>
        <p:spPr>
          <a:xfrm>
            <a:off x="319741" y="1191435"/>
            <a:ext cx="861687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Reconhecimento Formal:</a:t>
            </a:r>
            <a:endParaRPr lang="pt-BR" sz="18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 algn="just">
              <a:buFont typeface="Wingdings" pitchFamily="2" charset="2"/>
              <a:buChar char="Ø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Implementar programas de reconhecimento pelos serviços prestados, como prêmios ou menções honrosas.</a:t>
            </a:r>
          </a:p>
          <a:p>
            <a:pPr marL="742950" lvl="1" indent="-285750" algn="just">
              <a:buFont typeface="Wingdings" pitchFamily="2" charset="2"/>
              <a:buChar char="Ø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Criar um "Mural de Destaque" nas instituições para celebrar conquistas notáveis (ex.: economicidade gerada).</a:t>
            </a:r>
          </a:p>
          <a:p>
            <a:pPr marL="742950" lvl="1" indent="-285750" algn="just">
              <a:buFont typeface="+mj-lt"/>
              <a:buAutoNum type="arabicPeriod"/>
            </a:pPr>
            <a:endParaRPr lang="pt-BR" sz="18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sz="18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Capacitação e Treinamento:</a:t>
            </a:r>
            <a:endParaRPr lang="pt-BR" sz="18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 algn="just">
              <a:buFont typeface="Wingdings" pitchFamily="2" charset="2"/>
              <a:buChar char="Ø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Oferecer cursos de formação continuada e especialização para aprimorar habilidades.</a:t>
            </a:r>
          </a:p>
          <a:p>
            <a:pPr marL="742950" lvl="1" indent="-285750" algn="just">
              <a:buFont typeface="Wingdings" pitchFamily="2" charset="2"/>
              <a:buChar char="Ø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Realizar workshops sobre as melhores práticas e inovações na área de licitações.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0EAD258-5F5C-4B85-F60C-8D9D074D373E}"/>
              </a:ext>
            </a:extLst>
          </p:cNvPr>
          <p:cNvSpPr txBox="1"/>
          <p:nvPr/>
        </p:nvSpPr>
        <p:spPr>
          <a:xfrm>
            <a:off x="398028" y="191189"/>
            <a:ext cx="86168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32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Estratégias de Valorização dos Agentes Licitadores</a:t>
            </a:r>
          </a:p>
        </p:txBody>
      </p:sp>
    </p:spTree>
    <p:extLst>
      <p:ext uri="{BB962C8B-B14F-4D97-AF65-F5344CB8AC3E}">
        <p14:creationId xmlns:p14="http://schemas.microsoft.com/office/powerpoint/2010/main" val="3828961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84837-E5B7-E5B0-B75F-A47F34670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1;p14">
            <a:extLst>
              <a:ext uri="{FF2B5EF4-FFF2-40B4-BE49-F238E27FC236}">
                <a16:creationId xmlns:a16="http://schemas.microsoft.com/office/drawing/2014/main" id="{6379C267-71CB-614E-0C68-47217889907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D0B06CC4-5F81-9F9E-1A27-FA3BA3297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271" y="75278"/>
            <a:ext cx="559924" cy="30341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BDC8FD7-3AEF-E031-1F96-707003F063E3}"/>
              </a:ext>
            </a:extLst>
          </p:cNvPr>
          <p:cNvSpPr txBox="1"/>
          <p:nvPr/>
        </p:nvSpPr>
        <p:spPr>
          <a:xfrm>
            <a:off x="319741" y="1268407"/>
            <a:ext cx="877345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8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Melhoria nas Condições de Trabalho:</a:t>
            </a:r>
            <a:endParaRPr lang="pt-BR" sz="18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 algn="l">
              <a:buFont typeface="Wingdings" pitchFamily="2" charset="2"/>
              <a:buChar char="Ø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Proporcionar um ambiente de trabalho adequado e recursos necessários para o desempenho das funções.</a:t>
            </a:r>
          </a:p>
          <a:p>
            <a:pPr marL="742950" lvl="1" indent="-285750" algn="l">
              <a:buFont typeface="Wingdings" pitchFamily="2" charset="2"/>
              <a:buChar char="Ø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Reduzir a carga de trabalho excessiva para evitar a sobrecarga.</a:t>
            </a:r>
          </a:p>
          <a:p>
            <a:pPr marL="457200" lvl="1" algn="l"/>
            <a:endParaRPr lang="pt-BR" sz="18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pt-BR" sz="18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Valorização Salarial:</a:t>
            </a:r>
            <a:endParaRPr lang="pt-BR" sz="18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 algn="l">
              <a:buFont typeface="Wingdings" pitchFamily="2" charset="2"/>
              <a:buChar char="Ø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Revisar e reajustar a remuneração dos agentes licitadores de acordo com a complexidade de suas funções.</a:t>
            </a:r>
          </a:p>
          <a:p>
            <a:pPr marL="742950" lvl="1" indent="-285750" algn="l">
              <a:buFont typeface="Wingdings" pitchFamily="2" charset="2"/>
              <a:buChar char="Ø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Implementar incentivos financeiros para desempenho excepcional.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E1C8D63-D305-5744-1379-3BC134DEDA94}"/>
              </a:ext>
            </a:extLst>
          </p:cNvPr>
          <p:cNvSpPr txBox="1"/>
          <p:nvPr/>
        </p:nvSpPr>
        <p:spPr>
          <a:xfrm>
            <a:off x="398028" y="191189"/>
            <a:ext cx="86168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32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Estratégias de Valorização dos Agentes Licitadores</a:t>
            </a:r>
          </a:p>
        </p:txBody>
      </p:sp>
    </p:spTree>
    <p:extLst>
      <p:ext uri="{BB962C8B-B14F-4D97-AF65-F5344CB8AC3E}">
        <p14:creationId xmlns:p14="http://schemas.microsoft.com/office/powerpoint/2010/main" val="1811532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CAE8A-5E8D-2C38-D2C2-12C410673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1;p14">
            <a:extLst>
              <a:ext uri="{FF2B5EF4-FFF2-40B4-BE49-F238E27FC236}">
                <a16:creationId xmlns:a16="http://schemas.microsoft.com/office/drawing/2014/main" id="{1C5F4056-482F-49CA-0C50-962B9CD453E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B2D3904B-CE5B-4FCB-95A7-D67ECD007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271" y="75278"/>
            <a:ext cx="559924" cy="30341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73B8D54-488D-2310-4EF2-1E626975E6F8}"/>
              </a:ext>
            </a:extLst>
          </p:cNvPr>
          <p:cNvSpPr txBox="1"/>
          <p:nvPr/>
        </p:nvSpPr>
        <p:spPr>
          <a:xfrm>
            <a:off x="319740" y="1268407"/>
            <a:ext cx="861687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8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Promoção de Carreira:</a:t>
            </a:r>
            <a:endParaRPr lang="pt-BR" sz="18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 algn="l">
              <a:buFont typeface="Wingdings" pitchFamily="2" charset="2"/>
              <a:buChar char="Ø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Criar planos de carreira claros, que ofereçam oportunidades de avanço e desenvolvimento profissional.</a:t>
            </a:r>
          </a:p>
          <a:p>
            <a:pPr marL="742950" lvl="1" indent="-285750" algn="l">
              <a:buFont typeface="Wingdings" pitchFamily="2" charset="2"/>
              <a:buChar char="Ø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Realizar avaliações de desempenho regulares que considerem o mérito.</a:t>
            </a:r>
          </a:p>
          <a:p>
            <a:pPr marL="742950" lvl="1" indent="-285750" algn="l">
              <a:buFont typeface="+mj-lt"/>
              <a:buAutoNum type="arabicPeriod"/>
            </a:pPr>
            <a:endParaRPr lang="pt-BR" sz="18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pt-BR" sz="18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Envolvimento em Decisões Estratégicas:</a:t>
            </a:r>
            <a:endParaRPr lang="pt-BR" sz="18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 algn="l">
              <a:buFont typeface="Wingdings" pitchFamily="2" charset="2"/>
              <a:buChar char="Ø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Incluir agentes licitadores em comitês e grupos de trabalho que definam políticas e diretrizes relacionadas a licitações.</a:t>
            </a:r>
          </a:p>
          <a:p>
            <a:pPr marL="742950" lvl="1" indent="-285750" algn="l">
              <a:buFont typeface="Wingdings" pitchFamily="2" charset="2"/>
              <a:buChar char="Ø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Ouvir suas opiniões e sugestões em processos de melhoria.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F19920A-FB5E-C8AA-D465-49AD1B32B44D}"/>
              </a:ext>
            </a:extLst>
          </p:cNvPr>
          <p:cNvSpPr txBox="1"/>
          <p:nvPr/>
        </p:nvSpPr>
        <p:spPr>
          <a:xfrm>
            <a:off x="398028" y="191189"/>
            <a:ext cx="86168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32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Estratégias de Valorização dos Agentes Licitadores</a:t>
            </a:r>
          </a:p>
        </p:txBody>
      </p:sp>
    </p:spTree>
    <p:extLst>
      <p:ext uri="{BB962C8B-B14F-4D97-AF65-F5344CB8AC3E}">
        <p14:creationId xmlns:p14="http://schemas.microsoft.com/office/powerpoint/2010/main" val="3822025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4D174-C3E4-6DAD-0D97-6091B36B0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1;p14">
            <a:extLst>
              <a:ext uri="{FF2B5EF4-FFF2-40B4-BE49-F238E27FC236}">
                <a16:creationId xmlns:a16="http://schemas.microsoft.com/office/drawing/2014/main" id="{15A47702-1CCC-0063-4D71-6A9D384F338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30009773-1B94-5A4D-0A0B-B5E63FCD4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271" y="75278"/>
            <a:ext cx="559924" cy="30341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8089353-D8D2-F911-08B3-46ABCC433D28}"/>
              </a:ext>
            </a:extLst>
          </p:cNvPr>
          <p:cNvSpPr txBox="1"/>
          <p:nvPr/>
        </p:nvSpPr>
        <p:spPr>
          <a:xfrm>
            <a:off x="319741" y="1002089"/>
            <a:ext cx="842623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algn="just"/>
            <a:r>
              <a:rPr lang="pt-BR" sz="18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Apoio Psicológico e Motivacional:</a:t>
            </a:r>
            <a:endParaRPr lang="pt-BR" sz="18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 algn="just">
              <a:buFont typeface="Wingdings" pitchFamily="2" charset="2"/>
              <a:buChar char="Ø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Oferecer suporte psicológico para lidar com estresse e burnout.</a:t>
            </a:r>
          </a:p>
          <a:p>
            <a:pPr marL="742950" lvl="1" indent="-285750" algn="just">
              <a:buFont typeface="Wingdings" pitchFamily="2" charset="2"/>
              <a:buChar char="Ø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Realizar encontros motivacionais e de integração para fortalecer a equipe.</a:t>
            </a:r>
          </a:p>
          <a:p>
            <a:pPr marL="457200" lvl="1" algn="just"/>
            <a:endParaRPr lang="pt-BR" sz="18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sz="18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Comunicação e Transparência:</a:t>
            </a:r>
            <a:endParaRPr lang="pt-BR" sz="18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 algn="just">
              <a:buFont typeface="Wingdings" pitchFamily="2" charset="2"/>
              <a:buChar char="Ø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Promover uma cultura organizacional que valorize o diálogo aberto entre os agentes licitadores e a administração.</a:t>
            </a:r>
          </a:p>
          <a:p>
            <a:pPr marL="742950" lvl="1" indent="-285750" algn="just">
              <a:buFont typeface="Wingdings" pitchFamily="2" charset="2"/>
              <a:buChar char="Ø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Informar regularmente sobre as mudanças e inovações nas políticas de licitação.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F5BB90-FBA7-F9A6-4693-159BA146948C}"/>
              </a:ext>
            </a:extLst>
          </p:cNvPr>
          <p:cNvSpPr txBox="1"/>
          <p:nvPr/>
        </p:nvSpPr>
        <p:spPr>
          <a:xfrm>
            <a:off x="398028" y="191189"/>
            <a:ext cx="86168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32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Estratégias de Valorização dos Agentes Licitadores</a:t>
            </a:r>
          </a:p>
        </p:txBody>
      </p:sp>
    </p:spTree>
    <p:extLst>
      <p:ext uri="{BB962C8B-B14F-4D97-AF65-F5344CB8AC3E}">
        <p14:creationId xmlns:p14="http://schemas.microsoft.com/office/powerpoint/2010/main" val="2523441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1;p14">
            <a:extLst>
              <a:ext uri="{FF2B5EF4-FFF2-40B4-BE49-F238E27FC236}">
                <a16:creationId xmlns:a16="http://schemas.microsoft.com/office/drawing/2014/main" id="{6093FDD6-0A86-DC77-693C-7FF03695490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3C41A50E-79F2-1BF2-6AC8-F1BB0483A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271" y="75278"/>
            <a:ext cx="559924" cy="303414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692E93F1-BC16-0A93-E202-77F663C02735}"/>
              </a:ext>
            </a:extLst>
          </p:cNvPr>
          <p:cNvSpPr txBox="1"/>
          <p:nvPr/>
        </p:nvSpPr>
        <p:spPr>
          <a:xfrm>
            <a:off x="50805" y="241883"/>
            <a:ext cx="564043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solidFill>
                  <a:srgbClr val="091B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3600" b="1" dirty="0">
                <a:solidFill>
                  <a:srgbClr val="091B56"/>
                </a:solidFill>
                <a:highlight>
                  <a:srgbClr val="FFC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CHAVE</a:t>
            </a:r>
            <a:r>
              <a:rPr lang="pt-BR" sz="3600" b="1" dirty="0">
                <a:solidFill>
                  <a:srgbClr val="091B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O SUCESSO É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solidFill>
                  <a:srgbClr val="091B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INCLUIR CONHECIMENTO, </a:t>
            </a:r>
            <a:r>
              <a:rPr lang="pt-BR" sz="3600" b="1" dirty="0">
                <a:solidFill>
                  <a:srgbClr val="091B56"/>
                </a:solidFill>
                <a:highlight>
                  <a:srgbClr val="FFC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EXCELÊNCIA</a:t>
            </a:r>
            <a:r>
              <a:rPr lang="pt-BR" sz="3600" b="1" dirty="0">
                <a:solidFill>
                  <a:srgbClr val="091B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DEDICAÇÃO EM </a:t>
            </a:r>
            <a:r>
              <a:rPr lang="pt-BR" sz="3600" b="1" dirty="0">
                <a:solidFill>
                  <a:srgbClr val="091B56"/>
                </a:solidFill>
                <a:highlight>
                  <a:srgbClr val="FFC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TUDO</a:t>
            </a:r>
            <a:r>
              <a:rPr lang="pt-BR" sz="4000" b="1" dirty="0">
                <a:solidFill>
                  <a:srgbClr val="091B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!!!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91B5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Imagem 15" descr="Tela de celular com foto de homem&#10;&#10;O conteúdo gerado por IA pode estar incorreto.">
            <a:extLst>
              <a:ext uri="{FF2B5EF4-FFF2-40B4-BE49-F238E27FC236}">
                <a16:creationId xmlns:a16="http://schemas.microsoft.com/office/drawing/2014/main" id="{46F54174-45A6-247C-32BF-A7D8BE1855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5" y="475877"/>
            <a:ext cx="3674533" cy="356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8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ângulo 13">
            <a:extLst>
              <a:ext uri="{FF2B5EF4-FFF2-40B4-BE49-F238E27FC236}">
                <a16:creationId xmlns:a16="http://schemas.microsoft.com/office/drawing/2014/main" id="{23A63A1A-1360-A2DD-BE12-01794800D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2978" y="3169749"/>
            <a:ext cx="5070005" cy="542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10587" tIns="55293" rIns="110587" bIns="5529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1474464" rtl="0" eaLnBrk="1" fontAlgn="auto" latinLnBrk="0" hangingPunct="1">
              <a:lnSpc>
                <a:spcPct val="100000"/>
              </a:lnSpc>
              <a:spcBef>
                <a:spcPts val="1451"/>
              </a:spcBef>
              <a:spcAft>
                <a:spcPts val="1451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altLang="pt-BR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adm_jamil@hotmail.com.br</a:t>
            </a:r>
          </a:p>
        </p:txBody>
      </p:sp>
      <p:sp>
        <p:nvSpPr>
          <p:cNvPr id="4" name="CaixaDeTexto 12">
            <a:extLst>
              <a:ext uri="{FF2B5EF4-FFF2-40B4-BE49-F238E27FC236}">
                <a16:creationId xmlns:a16="http://schemas.microsoft.com/office/drawing/2014/main" id="{96D4C89A-19D5-3E73-A5FE-7A2CAB303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2978" y="755831"/>
            <a:ext cx="5457166" cy="6041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10587" tIns="55293" rIns="110587" bIns="5529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1474464" rtl="0" eaLnBrk="1" fontAlgn="auto" latinLnBrk="0" hangingPunct="1">
              <a:lnSpc>
                <a:spcPct val="100000"/>
              </a:lnSpc>
              <a:spcBef>
                <a:spcPts val="1451"/>
              </a:spcBef>
              <a:spcAft>
                <a:spcPts val="1451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alt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/</a:t>
            </a:r>
            <a:r>
              <a:rPr kumimoji="0" lang="pt-BR" alt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jamilmanasfi</a:t>
            </a:r>
            <a:endParaRPr kumimoji="0" lang="pt-BR" alt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CaixaDeTexto 22">
            <a:extLst>
              <a:ext uri="{FF2B5EF4-FFF2-40B4-BE49-F238E27FC236}">
                <a16:creationId xmlns:a16="http://schemas.microsoft.com/office/drawing/2014/main" id="{2D726470-65BF-84F3-34AE-4E6582274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488" y="1877517"/>
            <a:ext cx="4143654" cy="604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10587" tIns="55293" rIns="110587" bIns="5529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1474464" rtl="0" eaLnBrk="1" fontAlgn="auto" latinLnBrk="0" hangingPunct="1">
              <a:lnSpc>
                <a:spcPct val="100000"/>
              </a:lnSpc>
              <a:spcBef>
                <a:spcPts val="1451"/>
              </a:spcBef>
              <a:spcAft>
                <a:spcPts val="1451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alt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@jamilmanasfi</a:t>
            </a:r>
          </a:p>
        </p:txBody>
      </p:sp>
      <p:pic>
        <p:nvPicPr>
          <p:cNvPr id="6" name="Gráfico 17">
            <a:extLst>
              <a:ext uri="{FF2B5EF4-FFF2-40B4-BE49-F238E27FC236}">
                <a16:creationId xmlns:a16="http://schemas.microsoft.com/office/drawing/2014/main" id="{DE28B12C-75B8-BACC-CF0E-A1364D6EB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2424" y="433010"/>
            <a:ext cx="1096849" cy="10968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7" name="Gráfico 18">
            <a:extLst>
              <a:ext uri="{FF2B5EF4-FFF2-40B4-BE49-F238E27FC236}">
                <a16:creationId xmlns:a16="http://schemas.microsoft.com/office/drawing/2014/main" id="{919209A7-456A-C2A4-0F96-AF0EBD6D62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934" y="1639338"/>
            <a:ext cx="1096849" cy="1096849"/>
          </a:xfrm>
          <a:prstGeom prst="rect">
            <a:avLst/>
          </a:prstGeom>
          <a:ln>
            <a:noFill/>
          </a:ln>
        </p:spPr>
      </p:pic>
      <p:pic>
        <p:nvPicPr>
          <p:cNvPr id="8" name="Gráfico 21">
            <a:extLst>
              <a:ext uri="{FF2B5EF4-FFF2-40B4-BE49-F238E27FC236}">
                <a16:creationId xmlns:a16="http://schemas.microsoft.com/office/drawing/2014/main" id="{4361C8A3-6DC6-C3F3-76C6-009BEE1AE0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5640" y="2799074"/>
            <a:ext cx="1096849" cy="1096849"/>
          </a:xfrm>
          <a:prstGeom prst="rect">
            <a:avLst/>
          </a:prstGeom>
          <a:ln>
            <a:noFill/>
          </a:ln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CF322189-0B81-8F27-DDDA-E8BEF7D3D7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2374" y="6234"/>
            <a:ext cx="3786406" cy="5666653"/>
          </a:xfrm>
          <a:prstGeom prst="rect">
            <a:avLst/>
          </a:prstGeom>
        </p:spPr>
      </p:pic>
      <p:pic>
        <p:nvPicPr>
          <p:cNvPr id="12" name="Imagem 11" descr="Logotipo&#10;&#10;Descrição gerada automaticamente">
            <a:extLst>
              <a:ext uri="{FF2B5EF4-FFF2-40B4-BE49-F238E27FC236}">
                <a16:creationId xmlns:a16="http://schemas.microsoft.com/office/drawing/2014/main" id="{5B0119C0-8E41-46F4-B79C-6F311442B5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3271" y="75278"/>
            <a:ext cx="559924" cy="30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00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32A29-A9D3-9FFF-5DEE-8D1C5BD36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1;p14">
            <a:extLst>
              <a:ext uri="{FF2B5EF4-FFF2-40B4-BE49-F238E27FC236}">
                <a16:creationId xmlns:a16="http://schemas.microsoft.com/office/drawing/2014/main" id="{5394B878-FA5E-982A-2CAA-4E44B4B36F8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63786C6B-6DD2-46F1-DD72-D496DF26F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271" y="75278"/>
            <a:ext cx="559924" cy="303414"/>
          </a:xfrm>
          <a:prstGeom prst="rect">
            <a:avLst/>
          </a:prstGeom>
        </p:spPr>
      </p:pic>
      <p:pic>
        <p:nvPicPr>
          <p:cNvPr id="2" name="Imagem 1" descr="Interface gráfica do usuário, Site&#10;&#10;O conteúdo gerado por IA pode estar incorreto.">
            <a:extLst>
              <a:ext uri="{FF2B5EF4-FFF2-40B4-BE49-F238E27FC236}">
                <a16:creationId xmlns:a16="http://schemas.microsoft.com/office/drawing/2014/main" id="{01303F0F-9E40-494B-3974-C49740F90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10" y="656216"/>
            <a:ext cx="2871797" cy="3270325"/>
          </a:xfrm>
          <a:prstGeom prst="rect">
            <a:avLst/>
          </a:prstGeom>
        </p:spPr>
      </p:pic>
      <p:pic>
        <p:nvPicPr>
          <p:cNvPr id="3" name="Imagem 2" descr="Tela de celular com foto de homem&#10;&#10;O conteúdo gerado por IA pode estar incorreto.">
            <a:extLst>
              <a:ext uri="{FF2B5EF4-FFF2-40B4-BE49-F238E27FC236}">
                <a16:creationId xmlns:a16="http://schemas.microsoft.com/office/drawing/2014/main" id="{0DF7DC90-AC54-5816-16D5-19BC5CCB7D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9223" y="656216"/>
            <a:ext cx="2871797" cy="3270326"/>
          </a:xfrm>
          <a:prstGeom prst="rect">
            <a:avLst/>
          </a:prstGeom>
        </p:spPr>
      </p:pic>
      <p:pic>
        <p:nvPicPr>
          <p:cNvPr id="4" name="Imagem 3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84DFA2CB-ADE4-26A4-7151-E48A64F1B7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1877" y="656215"/>
            <a:ext cx="2871796" cy="327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0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5CD60-6470-6746-56CC-426424720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1;p14">
            <a:extLst>
              <a:ext uri="{FF2B5EF4-FFF2-40B4-BE49-F238E27FC236}">
                <a16:creationId xmlns:a16="http://schemas.microsoft.com/office/drawing/2014/main" id="{890A5D3F-172D-BC43-B64D-86E97FD2B1D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97A0A000-30B1-98F8-6012-71ADD59A1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271" y="75278"/>
            <a:ext cx="559924" cy="303414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282AAA59-1705-0D19-3009-D204BD30ABD4}"/>
              </a:ext>
            </a:extLst>
          </p:cNvPr>
          <p:cNvSpPr txBox="1"/>
          <p:nvPr/>
        </p:nvSpPr>
        <p:spPr>
          <a:xfrm>
            <a:off x="186048" y="-39964"/>
            <a:ext cx="42540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pt-BR" sz="3000" kern="1200" dirty="0">
                <a:solidFill>
                  <a:srgbClr val="091B56"/>
                </a:solidFill>
                <a:latin typeface="Montserrat ExtraBold"/>
                <a:ea typeface="Roboto Black" panose="02000000000000000000" pitchFamily="2" charset="0"/>
                <a:cs typeface="Open Sans Light" panose="020B0306030504020204" pitchFamily="34" charset="0"/>
              </a:rPr>
              <a:t>Somos Sociais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978A7DE1-36F2-5E54-B186-1E6B2D11B0EF}"/>
              </a:ext>
            </a:extLst>
          </p:cNvPr>
          <p:cNvSpPr txBox="1"/>
          <p:nvPr/>
        </p:nvSpPr>
        <p:spPr>
          <a:xfrm>
            <a:off x="186047" y="3760668"/>
            <a:ext cx="21132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pt-BR" sz="900" b="1" kern="1200" dirty="0">
                <a:solidFill>
                  <a:srgbClr val="091B56"/>
                </a:solidFill>
                <a:latin typeface="Montserrat" pitchFamily="2" charset="77"/>
                <a:ea typeface="Roboto Light" panose="02000000000000000000" pitchFamily="2" charset="0"/>
                <a:cs typeface="Open Sans Light" panose="020B0306030504020204" pitchFamily="34" charset="0"/>
              </a:rPr>
              <a:t>Me siga nas redes sociais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D6786E93-3C78-A5CC-36F0-6E921D8213F2}"/>
              </a:ext>
            </a:extLst>
          </p:cNvPr>
          <p:cNvSpPr txBox="1"/>
          <p:nvPr/>
        </p:nvSpPr>
        <p:spPr>
          <a:xfrm>
            <a:off x="186048" y="660772"/>
            <a:ext cx="4876568" cy="3249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79978">
              <a:lnSpc>
                <a:spcPct val="150000"/>
              </a:lnSpc>
              <a:buClrTx/>
              <a:defRPr/>
            </a:pPr>
            <a:r>
              <a:rPr lang="pt-BR" sz="810" b="1" kern="1200" dirty="0">
                <a:solidFill>
                  <a:srgbClr val="091B56"/>
                </a:solidFill>
                <a:latin typeface="Montserrat Light" pitchFamily="2" charset="77"/>
                <a:ea typeface="Open Sans Light" panose="020B0306030504020204" pitchFamily="34" charset="0"/>
                <a:cs typeface="Open Sans Light" panose="020B0306030504020204" pitchFamily="34" charset="0"/>
              </a:rPr>
              <a:t>Mestrando em Gestão Pública</a:t>
            </a:r>
            <a:r>
              <a:rPr lang="pt-BR" sz="810" b="1" dirty="0">
                <a:solidFill>
                  <a:srgbClr val="091B56"/>
                </a:solidFill>
                <a:latin typeface="Montserrat Light" pitchFamily="2" charset="77"/>
                <a:ea typeface="Open Sans Light" panose="020B0306030504020204" pitchFamily="34" charset="0"/>
                <a:cs typeface="Open Sans Light" panose="020B0306030504020204" pitchFamily="34" charset="0"/>
              </a:rPr>
              <a:t> e </a:t>
            </a:r>
            <a:r>
              <a:rPr lang="pt-BR" sz="810" b="1" kern="1200" dirty="0">
                <a:solidFill>
                  <a:srgbClr val="091B56"/>
                </a:solidFill>
                <a:latin typeface="Montserrat Light" pitchFamily="2" charset="77"/>
                <a:ea typeface="Open Sans Light" panose="020B0306030504020204" pitchFamily="34" charset="0"/>
                <a:cs typeface="Open Sans Light" panose="020B0306030504020204" pitchFamily="34" charset="0"/>
              </a:rPr>
              <a:t>Liderança, Bacharel em Direito e Administração Pública; MBA em Licitações e Contratos; MBA em Gestão Pública; Especialista em Metodologia do Ensino Superior; Professor e Orientador de TCC dos MBAs em Licitações e Contratos da Faculdade Polis Civitas - PR, Pós-Graduação NAVIGARI- MA, Pós-Graduação UNYPÚBLICA, Escola Mineira de Direito – EMD; Faculdade Baiana de Direito, </a:t>
            </a:r>
            <a:r>
              <a:rPr lang="pt-BR" sz="810" b="1" kern="1200" dirty="0" err="1">
                <a:solidFill>
                  <a:srgbClr val="091B56"/>
                </a:solidFill>
                <a:latin typeface="Montserrat Light" pitchFamily="2" charset="77"/>
                <a:ea typeface="Open Sans Light" panose="020B0306030504020204" pitchFamily="34" charset="0"/>
                <a:cs typeface="Open Sans Light" panose="020B0306030504020204" pitchFamily="34" charset="0"/>
              </a:rPr>
              <a:t>GranCursos</a:t>
            </a:r>
            <a:r>
              <a:rPr lang="pt-BR" sz="810" b="1" kern="1200" dirty="0">
                <a:solidFill>
                  <a:srgbClr val="091B56"/>
                </a:solidFill>
                <a:latin typeface="Montserrat Light" pitchFamily="2" charset="77"/>
                <a:ea typeface="Open Sans Light" panose="020B0306030504020204" pitchFamily="34" charset="0"/>
                <a:cs typeface="Open Sans Light" panose="020B0306030504020204" pitchFamily="34" charset="0"/>
              </a:rPr>
              <a:t>, CERS, Faculdade Católica de Rondônia e Centro Universitário São Lucas – RO; Autor dos Livros: Regulamentação Municipal Lei n°14.133/21, PREGOEIROS E AGENTES DE CONTRATAÇÃO – Desvendando a Lei nº14.133/2021 em Perguntas e Respostas (Coordenador) e Nova Lei de Licitações e Contratos Administrativos – Estudos em homenagem ao Professor Ronny Charles Lopes de Torres,  artigos e e-books  jurídicos sobre licitações, contratos administrativos; Palestrante e Instrutor na área de licitações e contratos, planejamento das contratações e formação de pregoeiros; Professor convidado da Academia Militar das Agulhas Negras, Universidade de São Paulo – USP e Escola Coorporativa da FIOCRUZ; Membro Especial da Ordem dos Pregoeiros e Agentes de Contratações da   Paraíba, Membro da Associação Nacional de Pregoeiros e Agentes de Contratação – ANPPME, Membro da Rede Governança Brasil e Presidente da Rede de Pesquisa Avançada em Licitações e Contratos - REPALC. </a:t>
            </a:r>
          </a:p>
        </p:txBody>
      </p:sp>
      <p:pic>
        <p:nvPicPr>
          <p:cNvPr id="6" name="Atrás Smatphone">
            <a:extLst>
              <a:ext uri="{FF2B5EF4-FFF2-40B4-BE49-F238E27FC236}">
                <a16:creationId xmlns:a16="http://schemas.microsoft.com/office/drawing/2014/main" id="{B2CA9EC9-4FFD-4253-7B14-DEC8D57A23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9360">
            <a:off x="5245298" y="803032"/>
            <a:ext cx="1986041" cy="3737409"/>
          </a:xfrm>
          <a:prstGeom prst="rect">
            <a:avLst/>
          </a:prstGeom>
        </p:spPr>
      </p:pic>
      <p:pic>
        <p:nvPicPr>
          <p:cNvPr id="18" name="Espaço Reservado para Imagem 6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46BAD3BA-DCA7-9957-95C4-F1C027E3B21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730" r="2730"/>
          <a:stretch>
            <a:fillRect/>
          </a:stretch>
        </p:blipFill>
        <p:spPr>
          <a:xfrm>
            <a:off x="6319782" y="619192"/>
            <a:ext cx="1891486" cy="4012298"/>
          </a:xfrm>
          <a:prstGeom prst="rect">
            <a:avLst/>
          </a:prstGeom>
        </p:spPr>
      </p:pic>
      <p:pic>
        <p:nvPicPr>
          <p:cNvPr id="19" name="Imagem 18" descr="Logotipo&#10;&#10;Descrição gerada automaticamente">
            <a:extLst>
              <a:ext uri="{FF2B5EF4-FFF2-40B4-BE49-F238E27FC236}">
                <a16:creationId xmlns:a16="http://schemas.microsoft.com/office/drawing/2014/main" id="{DACE5B71-1550-9B13-84A2-2B240758B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659" y="4695655"/>
            <a:ext cx="631328" cy="342107"/>
          </a:xfrm>
          <a:prstGeom prst="rect">
            <a:avLst/>
          </a:prstGeom>
        </p:spPr>
      </p:pic>
      <p:pic>
        <p:nvPicPr>
          <p:cNvPr id="20" name="Frente Smartphone">
            <a:extLst>
              <a:ext uri="{FF2B5EF4-FFF2-40B4-BE49-F238E27FC236}">
                <a16:creationId xmlns:a16="http://schemas.microsoft.com/office/drawing/2014/main" id="{561349AE-99C9-B87B-99EB-9468E534E63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7735" y="399324"/>
            <a:ext cx="2348132" cy="4452032"/>
          </a:xfrm>
          <a:prstGeom prst="rect">
            <a:avLst/>
          </a:prstGeom>
        </p:spPr>
      </p:pic>
      <p:grpSp>
        <p:nvGrpSpPr>
          <p:cNvPr id="21" name="Agrupar 20">
            <a:extLst>
              <a:ext uri="{FF2B5EF4-FFF2-40B4-BE49-F238E27FC236}">
                <a16:creationId xmlns:a16="http://schemas.microsoft.com/office/drawing/2014/main" id="{C9B9F570-D612-F379-CA20-2CA293A54A59}"/>
              </a:ext>
            </a:extLst>
          </p:cNvPr>
          <p:cNvGrpSpPr/>
          <p:nvPr/>
        </p:nvGrpSpPr>
        <p:grpSpPr>
          <a:xfrm>
            <a:off x="3349241" y="3721500"/>
            <a:ext cx="2046178" cy="270000"/>
            <a:chOff x="665938" y="5231818"/>
            <a:chExt cx="2728237" cy="360000"/>
          </a:xfrm>
        </p:grpSpPr>
        <p:pic>
          <p:nvPicPr>
            <p:cNvPr id="22" name="Gráfico 21">
              <a:extLst>
                <a:ext uri="{FF2B5EF4-FFF2-40B4-BE49-F238E27FC236}">
                  <a16:creationId xmlns:a16="http://schemas.microsoft.com/office/drawing/2014/main" id="{1A71AF9A-251D-52E0-F34B-D03FD3D70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65938" y="5231818"/>
              <a:ext cx="360000" cy="360000"/>
            </a:xfrm>
            <a:prstGeom prst="rect">
              <a:avLst/>
            </a:prstGeom>
          </p:spPr>
        </p:pic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6DFFA5FB-8633-C4A5-10DE-E923F206311C}"/>
                </a:ext>
              </a:extLst>
            </p:cNvPr>
            <p:cNvSpPr txBox="1"/>
            <p:nvPr/>
          </p:nvSpPr>
          <p:spPr>
            <a:xfrm>
              <a:off x="1049089" y="5273319"/>
              <a:ext cx="2345086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pt-BR" sz="900" b="1" kern="1200" dirty="0" err="1">
                  <a:solidFill>
                    <a:srgbClr val="091B56"/>
                  </a:solidFill>
                  <a:latin typeface="Montserrat ExtraLight"/>
                  <a:ea typeface="+mn-ea"/>
                  <a:cs typeface="+mn-cs"/>
                </a:rPr>
                <a:t>facebook.com</a:t>
              </a:r>
              <a:r>
                <a:rPr lang="pt-BR" sz="900" b="1" kern="1200" dirty="0">
                  <a:solidFill>
                    <a:srgbClr val="091B56"/>
                  </a:solidFill>
                  <a:latin typeface="Montserrat ExtraLight"/>
                  <a:ea typeface="+mn-ea"/>
                  <a:cs typeface="+mn-cs"/>
                </a:rPr>
                <a:t>/jamilmanasfi</a:t>
              </a: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6E3499E2-21CD-D8DB-349F-264BC0F4B1F4}"/>
              </a:ext>
            </a:extLst>
          </p:cNvPr>
          <p:cNvGrpSpPr/>
          <p:nvPr/>
        </p:nvGrpSpPr>
        <p:grpSpPr>
          <a:xfrm>
            <a:off x="3349242" y="4100917"/>
            <a:ext cx="2108695" cy="270000"/>
            <a:chOff x="665938" y="5737709"/>
            <a:chExt cx="2811594" cy="360000"/>
          </a:xfrm>
        </p:grpSpPr>
        <p:pic>
          <p:nvPicPr>
            <p:cNvPr id="25" name="Gráfico 24">
              <a:extLst>
                <a:ext uri="{FF2B5EF4-FFF2-40B4-BE49-F238E27FC236}">
                  <a16:creationId xmlns:a16="http://schemas.microsoft.com/office/drawing/2014/main" id="{37151B04-F00B-89E9-9666-A8CC259B5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665938" y="5737709"/>
              <a:ext cx="360000" cy="360000"/>
            </a:xfrm>
            <a:prstGeom prst="rect">
              <a:avLst/>
            </a:prstGeom>
          </p:spPr>
        </p:pic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CED221E6-FB1E-4509-9AF9-806FCC9B1BF4}"/>
                </a:ext>
              </a:extLst>
            </p:cNvPr>
            <p:cNvSpPr txBox="1"/>
            <p:nvPr/>
          </p:nvSpPr>
          <p:spPr>
            <a:xfrm>
              <a:off x="1049089" y="5779210"/>
              <a:ext cx="2428443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pt-BR" sz="900" b="1" kern="1200" dirty="0" err="1">
                  <a:solidFill>
                    <a:srgbClr val="091B56"/>
                  </a:solidFill>
                  <a:latin typeface="Montserrat ExtraLight"/>
                  <a:ea typeface="+mn-ea"/>
                  <a:cs typeface="+mn-cs"/>
                </a:rPr>
                <a:t>instagram.com</a:t>
              </a:r>
              <a:r>
                <a:rPr lang="pt-BR" sz="900" b="1" kern="1200" dirty="0">
                  <a:solidFill>
                    <a:srgbClr val="091B56"/>
                  </a:solidFill>
                  <a:latin typeface="Montserrat ExtraLight"/>
                  <a:ea typeface="+mn-ea"/>
                  <a:cs typeface="+mn-cs"/>
                </a:rPr>
                <a:t>/jamilmanasfi</a:t>
              </a:r>
            </a:p>
          </p:txBody>
        </p: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09768E00-2F9A-47F6-1375-EFB616A92838}"/>
              </a:ext>
            </a:extLst>
          </p:cNvPr>
          <p:cNvGrpSpPr/>
          <p:nvPr/>
        </p:nvGrpSpPr>
        <p:grpSpPr>
          <a:xfrm>
            <a:off x="3349242" y="4480336"/>
            <a:ext cx="1919540" cy="270000"/>
            <a:chOff x="665938" y="6243600"/>
            <a:chExt cx="2559387" cy="360000"/>
          </a:xfrm>
        </p:grpSpPr>
        <p:pic>
          <p:nvPicPr>
            <p:cNvPr id="28" name="Gráfico 27">
              <a:extLst>
                <a:ext uri="{FF2B5EF4-FFF2-40B4-BE49-F238E27FC236}">
                  <a16:creationId xmlns:a16="http://schemas.microsoft.com/office/drawing/2014/main" id="{2D146543-C2BE-1CCF-EBF0-96B0DCC30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665938" y="6243600"/>
              <a:ext cx="360000" cy="360000"/>
            </a:xfrm>
            <a:prstGeom prst="rect">
              <a:avLst/>
            </a:prstGeom>
          </p:spPr>
        </p:pic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047DD3FE-0B71-8CD0-7195-60BA2A50B88D}"/>
                </a:ext>
              </a:extLst>
            </p:cNvPr>
            <p:cNvSpPr txBox="1"/>
            <p:nvPr/>
          </p:nvSpPr>
          <p:spPr>
            <a:xfrm>
              <a:off x="1049087" y="6285101"/>
              <a:ext cx="2176238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pt-BR" sz="900" b="1" kern="1200" dirty="0" err="1">
                  <a:solidFill>
                    <a:srgbClr val="091B56"/>
                  </a:solidFill>
                  <a:latin typeface="Montserrat ExtraLight"/>
                  <a:ea typeface="+mn-ea"/>
                  <a:cs typeface="+mn-cs"/>
                </a:rPr>
                <a:t>twitter</a:t>
              </a:r>
              <a:r>
                <a:rPr lang="pt-BR" sz="900" b="1" kern="1200" dirty="0">
                  <a:solidFill>
                    <a:srgbClr val="091B56"/>
                  </a:solidFill>
                  <a:latin typeface="Montserrat ExtraLight"/>
                  <a:ea typeface="+mn-ea"/>
                  <a:cs typeface="+mn-cs"/>
                </a:rPr>
                <a:t>..com/jamilmanasfi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7705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2" presetClass="entr" presetSubtype="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2" presetClass="entr" presetSubtype="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Fundo contas">
            <a:extLst>
              <a:ext uri="{FF2B5EF4-FFF2-40B4-BE49-F238E27FC236}">
                <a16:creationId xmlns:a16="http://schemas.microsoft.com/office/drawing/2014/main" id="{515191DB-531B-C085-A4DC-CE3464170C2F}"/>
              </a:ext>
            </a:extLst>
          </p:cNvPr>
          <p:cNvGrpSpPr/>
          <p:nvPr/>
        </p:nvGrpSpPr>
        <p:grpSpPr>
          <a:xfrm>
            <a:off x="-441758" y="20851"/>
            <a:ext cx="6982558" cy="5208374"/>
            <a:chOff x="0" y="-86499"/>
            <a:chExt cx="9310077" cy="6944499"/>
          </a:xfrm>
        </p:grpSpPr>
        <p:pic>
          <p:nvPicPr>
            <p:cNvPr id="24" name="Imagem 23" descr="Padrão do plano de fundo&#10;&#10;Descrição gerada automaticamente">
              <a:extLst>
                <a:ext uri="{FF2B5EF4-FFF2-40B4-BE49-F238E27FC236}">
                  <a16:creationId xmlns:a16="http://schemas.microsoft.com/office/drawing/2014/main" id="{452BEDF8-3D9E-3E30-7C3E-B4C666F9DF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1234" t="2212" r="632" b="12504"/>
            <a:stretch/>
          </p:blipFill>
          <p:spPr>
            <a:xfrm>
              <a:off x="0" y="0"/>
              <a:ext cx="2299677" cy="6858000"/>
            </a:xfrm>
            <a:prstGeom prst="rect">
              <a:avLst/>
            </a:prstGeom>
            <a:effectLst>
              <a:outerShdw blurRad="50800" dist="50800" dir="5400000" sx="1000" sy="1000" algn="ctr" rotWithShape="0">
                <a:srgbClr val="000000">
                  <a:alpha val="48000"/>
                </a:srgbClr>
              </a:outerShdw>
            </a:effectLst>
          </p:spPr>
        </p:pic>
        <p:pic>
          <p:nvPicPr>
            <p:cNvPr id="25" name="Imagem 24" descr="Padrão do plano de fundo&#10;&#10;Descrição gerada automaticamente">
              <a:extLst>
                <a:ext uri="{FF2B5EF4-FFF2-40B4-BE49-F238E27FC236}">
                  <a16:creationId xmlns:a16="http://schemas.microsoft.com/office/drawing/2014/main" id="{D263106A-79D1-919E-DEB1-3C329A9750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489" t="2527" b="12188"/>
            <a:stretch/>
          </p:blipFill>
          <p:spPr>
            <a:xfrm>
              <a:off x="2095500" y="-74142"/>
              <a:ext cx="3709377" cy="6858000"/>
            </a:xfrm>
            <a:prstGeom prst="rect">
              <a:avLst/>
            </a:prstGeom>
            <a:effectLst>
              <a:outerShdw blurRad="50800" dist="50800" dir="5400000" sx="1000" sy="1000" algn="ctr" rotWithShape="0">
                <a:srgbClr val="000000">
                  <a:alpha val="48000"/>
                </a:srgbClr>
              </a:outerShdw>
            </a:effectLst>
          </p:spPr>
        </p:pic>
        <p:pic>
          <p:nvPicPr>
            <p:cNvPr id="26" name="Imagem 25" descr="Padrão do plano de fundo&#10;&#10;Descrição gerada automaticamente">
              <a:extLst>
                <a:ext uri="{FF2B5EF4-FFF2-40B4-BE49-F238E27FC236}">
                  <a16:creationId xmlns:a16="http://schemas.microsoft.com/office/drawing/2014/main" id="{CD944700-E19B-85E9-6B6E-4B89D62F42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489" t="2527" b="12188"/>
            <a:stretch/>
          </p:blipFill>
          <p:spPr>
            <a:xfrm>
              <a:off x="5600700" y="-86499"/>
              <a:ext cx="3709377" cy="6858000"/>
            </a:xfrm>
            <a:prstGeom prst="rect">
              <a:avLst/>
            </a:prstGeom>
            <a:effectLst>
              <a:outerShdw blurRad="50800" dist="50800" dir="5400000" sx="1000" sy="1000" algn="ctr" rotWithShape="0">
                <a:srgbClr val="000000">
                  <a:alpha val="48000"/>
                </a:srgbClr>
              </a:outerShdw>
            </a:effectLst>
          </p:spPr>
        </p:pic>
      </p:grpSp>
      <p:sp>
        <p:nvSpPr>
          <p:cNvPr id="27" name="Cérebro">
            <a:extLst>
              <a:ext uri="{FF2B5EF4-FFF2-40B4-BE49-F238E27FC236}">
                <a16:creationId xmlns:a16="http://schemas.microsoft.com/office/drawing/2014/main" id="{D545735D-7E37-09DE-13DB-C4EC0BA6B269}"/>
              </a:ext>
            </a:extLst>
          </p:cNvPr>
          <p:cNvSpPr/>
          <p:nvPr/>
        </p:nvSpPr>
        <p:spPr>
          <a:xfrm flipH="1" flipV="1">
            <a:off x="4315362" y="568327"/>
            <a:ext cx="1938690" cy="3699000"/>
          </a:xfrm>
          <a:custGeom>
            <a:avLst/>
            <a:gdLst>
              <a:gd name="connsiteX0" fmla="*/ 1361056 w 1576267"/>
              <a:gd name="connsiteY0" fmla="*/ 1633738 h 2902006"/>
              <a:gd name="connsiteX1" fmla="*/ 1205227 w 1576267"/>
              <a:gd name="connsiteY1" fmla="*/ 1615570 h 2902006"/>
              <a:gd name="connsiteX2" fmla="*/ 1050808 w 1576267"/>
              <a:gd name="connsiteY2" fmla="*/ 1901108 h 2902006"/>
              <a:gd name="connsiteX3" fmla="*/ 997981 w 1576267"/>
              <a:gd name="connsiteY3" fmla="*/ 1878659 h 2902006"/>
              <a:gd name="connsiteX4" fmla="*/ 1020430 w 1576267"/>
              <a:gd name="connsiteY4" fmla="*/ 1825831 h 2902006"/>
              <a:gd name="connsiteX5" fmla="*/ 1116379 w 1576267"/>
              <a:gd name="connsiteY5" fmla="*/ 1600077 h 2902006"/>
              <a:gd name="connsiteX6" fmla="*/ 1023324 w 1576267"/>
              <a:gd name="connsiteY6" fmla="*/ 1505368 h 2902006"/>
              <a:gd name="connsiteX7" fmla="*/ 890576 w 1576267"/>
              <a:gd name="connsiteY7" fmla="*/ 1504128 h 2902006"/>
              <a:gd name="connsiteX8" fmla="*/ 837798 w 1576267"/>
              <a:gd name="connsiteY8" fmla="*/ 1481727 h 2902006"/>
              <a:gd name="connsiteX9" fmla="*/ 860198 w 1576267"/>
              <a:gd name="connsiteY9" fmla="*/ 1428901 h 2902006"/>
              <a:gd name="connsiteX10" fmla="*/ 955539 w 1576267"/>
              <a:gd name="connsiteY10" fmla="*/ 1410246 h 2902006"/>
              <a:gd name="connsiteX11" fmla="*/ 1055113 w 1576267"/>
              <a:gd name="connsiteY11" fmla="*/ 1430627 h 2902006"/>
              <a:gd name="connsiteX12" fmla="*/ 1176746 w 1576267"/>
              <a:gd name="connsiteY12" fmla="*/ 1539005 h 2902006"/>
              <a:gd name="connsiteX13" fmla="*/ 1257591 w 1576267"/>
              <a:gd name="connsiteY13" fmla="*/ 1528425 h 2902006"/>
              <a:gd name="connsiteX14" fmla="*/ 1354246 w 1576267"/>
              <a:gd name="connsiteY14" fmla="*/ 1543797 h 2902006"/>
              <a:gd name="connsiteX15" fmla="*/ 1416802 w 1576267"/>
              <a:gd name="connsiteY15" fmla="*/ 1269982 h 2902006"/>
              <a:gd name="connsiteX16" fmla="*/ 1283251 w 1576267"/>
              <a:gd name="connsiteY16" fmla="*/ 1125730 h 2902006"/>
              <a:gd name="connsiteX17" fmla="*/ 1094465 w 1576267"/>
              <a:gd name="connsiteY17" fmla="*/ 1115539 h 2902006"/>
              <a:gd name="connsiteX18" fmla="*/ 751237 w 1576267"/>
              <a:gd name="connsiteY18" fmla="*/ 1276500 h 2902006"/>
              <a:gd name="connsiteX19" fmla="*/ 739830 w 1576267"/>
              <a:gd name="connsiteY19" fmla="*/ 1468059 h 2902006"/>
              <a:gd name="connsiteX20" fmla="*/ 253103 w 1576267"/>
              <a:gd name="connsiteY20" fmla="*/ 1718329 h 2902006"/>
              <a:gd name="connsiteX21" fmla="*/ 226835 w 1576267"/>
              <a:gd name="connsiteY21" fmla="*/ 1667302 h 2902006"/>
              <a:gd name="connsiteX22" fmla="*/ 277862 w 1576267"/>
              <a:gd name="connsiteY22" fmla="*/ 1641084 h 2902006"/>
              <a:gd name="connsiteX23" fmla="*/ 662560 w 1576267"/>
              <a:gd name="connsiteY23" fmla="*/ 1443250 h 2902006"/>
              <a:gd name="connsiteX24" fmla="*/ 464775 w 1576267"/>
              <a:gd name="connsiteY24" fmla="*/ 1058577 h 2902006"/>
              <a:gd name="connsiteX25" fmla="*/ 456676 w 1576267"/>
              <a:gd name="connsiteY25" fmla="*/ 1056243 h 2902006"/>
              <a:gd name="connsiteX26" fmla="*/ 443372 w 1576267"/>
              <a:gd name="connsiteY26" fmla="*/ 1052643 h 2902006"/>
              <a:gd name="connsiteX27" fmla="*/ 80078 w 1576267"/>
              <a:gd name="connsiteY27" fmla="*/ 1256386 h 2902006"/>
              <a:gd name="connsiteX28" fmla="*/ 79640 w 1576267"/>
              <a:gd name="connsiteY28" fmla="*/ 1257383 h 2902006"/>
              <a:gd name="connsiteX29" fmla="*/ 79640 w 1576267"/>
              <a:gd name="connsiteY29" fmla="*/ 2421398 h 2902006"/>
              <a:gd name="connsiteX30" fmla="*/ 241817 w 1576267"/>
              <a:gd name="connsiteY30" fmla="*/ 2677020 h 2902006"/>
              <a:gd name="connsiteX31" fmla="*/ 510038 w 1576267"/>
              <a:gd name="connsiteY31" fmla="*/ 2619451 h 2902006"/>
              <a:gd name="connsiteX32" fmla="*/ 567389 w 1576267"/>
              <a:gd name="connsiteY32" fmla="*/ 2618891 h 2902006"/>
              <a:gd name="connsiteX33" fmla="*/ 567997 w 1576267"/>
              <a:gd name="connsiteY33" fmla="*/ 2676266 h 2902006"/>
              <a:gd name="connsiteX34" fmla="*/ 522758 w 1576267"/>
              <a:gd name="connsiteY34" fmla="*/ 2715157 h 2902006"/>
              <a:gd name="connsiteX35" fmla="*/ 682771 w 1576267"/>
              <a:gd name="connsiteY35" fmla="*/ 2813733 h 2902006"/>
              <a:gd name="connsiteX36" fmla="*/ 887438 w 1576267"/>
              <a:gd name="connsiteY36" fmla="*/ 2773748 h 2902006"/>
              <a:gd name="connsiteX37" fmla="*/ 963906 w 1576267"/>
              <a:gd name="connsiteY37" fmla="*/ 2396080 h 2902006"/>
              <a:gd name="connsiteX38" fmla="*/ 975289 w 1576267"/>
              <a:gd name="connsiteY38" fmla="*/ 2339823 h 2902006"/>
              <a:gd name="connsiteX39" fmla="*/ 997689 w 1576267"/>
              <a:gd name="connsiteY39" fmla="*/ 2333062 h 2902006"/>
              <a:gd name="connsiteX40" fmla="*/ 1031521 w 1576267"/>
              <a:gd name="connsiteY40" fmla="*/ 2351206 h 2902006"/>
              <a:gd name="connsiteX41" fmla="*/ 1081672 w 1576267"/>
              <a:gd name="connsiteY41" fmla="*/ 2468534 h 2902006"/>
              <a:gd name="connsiteX42" fmla="*/ 1341307 w 1576267"/>
              <a:gd name="connsiteY42" fmla="*/ 2328343 h 2902006"/>
              <a:gd name="connsiteX43" fmla="*/ 1327881 w 1576267"/>
              <a:gd name="connsiteY43" fmla="*/ 2165874 h 2902006"/>
              <a:gd name="connsiteX44" fmla="*/ 1203500 w 1576267"/>
              <a:gd name="connsiteY44" fmla="*/ 2060415 h 2902006"/>
              <a:gd name="connsiteX45" fmla="*/ 1041030 w 1576267"/>
              <a:gd name="connsiteY45" fmla="*/ 2073841 h 2902006"/>
              <a:gd name="connsiteX46" fmla="*/ 935717 w 1576267"/>
              <a:gd name="connsiteY46" fmla="*/ 2197833 h 2902006"/>
              <a:gd name="connsiteX47" fmla="*/ 805839 w 1576267"/>
              <a:gd name="connsiteY47" fmla="*/ 2371855 h 2902006"/>
              <a:gd name="connsiteX48" fmla="*/ 589010 w 1576267"/>
              <a:gd name="connsiteY48" fmla="*/ 2404227 h 2902006"/>
              <a:gd name="connsiteX49" fmla="*/ 380379 w 1576267"/>
              <a:gd name="connsiteY49" fmla="*/ 2056864 h 2902006"/>
              <a:gd name="connsiteX50" fmla="*/ 419707 w 1576267"/>
              <a:gd name="connsiteY50" fmla="*/ 2026097 h 2902006"/>
              <a:gd name="connsiteX51" fmla="*/ 429533 w 1576267"/>
              <a:gd name="connsiteY51" fmla="*/ 2027313 h 2902006"/>
              <a:gd name="connsiteX52" fmla="*/ 459108 w 1576267"/>
              <a:gd name="connsiteY52" fmla="*/ 2076516 h 2902006"/>
              <a:gd name="connsiteX53" fmla="*/ 608638 w 1576267"/>
              <a:gd name="connsiteY53" fmla="*/ 2325498 h 2902006"/>
              <a:gd name="connsiteX54" fmla="*/ 764079 w 1576267"/>
              <a:gd name="connsiteY54" fmla="*/ 2302270 h 2902006"/>
              <a:gd name="connsiteX55" fmla="*/ 857571 w 1576267"/>
              <a:gd name="connsiteY55" fmla="*/ 2175943 h 2902006"/>
              <a:gd name="connsiteX56" fmla="*/ 858034 w 1576267"/>
              <a:gd name="connsiteY56" fmla="*/ 2174679 h 2902006"/>
              <a:gd name="connsiteX57" fmla="*/ 858325 w 1576267"/>
              <a:gd name="connsiteY57" fmla="*/ 2173414 h 2902006"/>
              <a:gd name="connsiteX58" fmla="*/ 1003915 w 1576267"/>
              <a:gd name="connsiteY58" fmla="*/ 2001629 h 2902006"/>
              <a:gd name="connsiteX59" fmla="*/ 1138098 w 1576267"/>
              <a:gd name="connsiteY59" fmla="*/ 1968941 h 2902006"/>
              <a:gd name="connsiteX60" fmla="*/ 1228308 w 1576267"/>
              <a:gd name="connsiteY60" fmla="*/ 1983169 h 2902006"/>
              <a:gd name="connsiteX61" fmla="*/ 1352762 w 1576267"/>
              <a:gd name="connsiteY61" fmla="*/ 2061704 h 2902006"/>
              <a:gd name="connsiteX62" fmla="*/ 1469434 w 1576267"/>
              <a:gd name="connsiteY62" fmla="*/ 1949508 h 2902006"/>
              <a:gd name="connsiteX63" fmla="*/ 1480622 w 1576267"/>
              <a:gd name="connsiteY63" fmla="*/ 1769162 h 2902006"/>
              <a:gd name="connsiteX64" fmla="*/ 1361056 w 1576267"/>
              <a:gd name="connsiteY64" fmla="*/ 1633738 h 2902006"/>
              <a:gd name="connsiteX65" fmla="*/ 849424 w 1576267"/>
              <a:gd name="connsiteY65" fmla="*/ 524739 h 2902006"/>
              <a:gd name="connsiteX66" fmla="*/ 677785 w 1576267"/>
              <a:gd name="connsiteY66" fmla="*/ 741860 h 2902006"/>
              <a:gd name="connsiteX67" fmla="*/ 560408 w 1576267"/>
              <a:gd name="connsiteY67" fmla="*/ 1012123 h 2902006"/>
              <a:gd name="connsiteX68" fmla="*/ 725018 w 1576267"/>
              <a:gd name="connsiteY68" fmla="*/ 1193344 h 2902006"/>
              <a:gd name="connsiteX69" fmla="*/ 1100570 w 1576267"/>
              <a:gd name="connsiteY69" fmla="*/ 902164 h 2902006"/>
              <a:gd name="connsiteX70" fmla="*/ 849424 w 1576267"/>
              <a:gd name="connsiteY70" fmla="*/ 524739 h 2902006"/>
              <a:gd name="connsiteX71" fmla="*/ 764176 w 1576267"/>
              <a:gd name="connsiteY71" fmla="*/ 421007 h 2902006"/>
              <a:gd name="connsiteX72" fmla="*/ 540562 w 1576267"/>
              <a:gd name="connsiteY72" fmla="*/ 274079 h 2902006"/>
              <a:gd name="connsiteX73" fmla="*/ 541170 w 1576267"/>
              <a:gd name="connsiteY73" fmla="*/ 287262 h 2902006"/>
              <a:gd name="connsiteX74" fmla="*/ 501476 w 1576267"/>
              <a:gd name="connsiteY74" fmla="*/ 328803 h 2902006"/>
              <a:gd name="connsiteX75" fmla="*/ 460008 w 1576267"/>
              <a:gd name="connsiteY75" fmla="*/ 289134 h 2902006"/>
              <a:gd name="connsiteX76" fmla="*/ 266334 w 1576267"/>
              <a:gd name="connsiteY76" fmla="*/ 79578 h 2902006"/>
              <a:gd name="connsiteX77" fmla="*/ 263999 w 1576267"/>
              <a:gd name="connsiteY77" fmla="*/ 79578 h 2902006"/>
              <a:gd name="connsiteX78" fmla="*/ 79640 w 1576267"/>
              <a:gd name="connsiteY78" fmla="*/ 254233 h 2902006"/>
              <a:gd name="connsiteX79" fmla="*/ 79640 w 1576267"/>
              <a:gd name="connsiteY79" fmla="*/ 1095498 h 2902006"/>
              <a:gd name="connsiteX80" fmla="*/ 371622 w 1576267"/>
              <a:gd name="connsiteY80" fmla="*/ 962798 h 2902006"/>
              <a:gd name="connsiteX81" fmla="*/ 460616 w 1576267"/>
              <a:gd name="connsiteY81" fmla="*/ 973257 h 2902006"/>
              <a:gd name="connsiteX82" fmla="*/ 591516 w 1576267"/>
              <a:gd name="connsiteY82" fmla="*/ 723691 h 2902006"/>
              <a:gd name="connsiteX83" fmla="*/ 338302 w 1576267"/>
              <a:gd name="connsiteY83" fmla="*/ 581409 h 2902006"/>
              <a:gd name="connsiteX84" fmla="*/ 288296 w 1576267"/>
              <a:gd name="connsiteY84" fmla="*/ 553269 h 2902006"/>
              <a:gd name="connsiteX85" fmla="*/ 316437 w 1576267"/>
              <a:gd name="connsiteY85" fmla="*/ 503263 h 2902006"/>
              <a:gd name="connsiteX86" fmla="*/ 393634 w 1576267"/>
              <a:gd name="connsiteY86" fmla="*/ 492610 h 2902006"/>
              <a:gd name="connsiteX87" fmla="*/ 655555 w 1576267"/>
              <a:gd name="connsiteY87" fmla="*/ 662911 h 2902006"/>
              <a:gd name="connsiteX88" fmla="*/ 764176 w 1576267"/>
              <a:gd name="connsiteY88" fmla="*/ 421007 h 2902006"/>
              <a:gd name="connsiteX89" fmla="*/ 1557381 w 1576267"/>
              <a:gd name="connsiteY89" fmla="*/ 1742821 h 2902006"/>
              <a:gd name="connsiteX90" fmla="*/ 1542350 w 1576267"/>
              <a:gd name="connsiteY90" fmla="*/ 1985139 h 2902006"/>
              <a:gd name="connsiteX91" fmla="*/ 1400190 w 1576267"/>
              <a:gd name="connsiteY91" fmla="*/ 2129027 h 2902006"/>
              <a:gd name="connsiteX92" fmla="*/ 1418528 w 1576267"/>
              <a:gd name="connsiteY92" fmla="*/ 2353151 h 2902006"/>
              <a:gd name="connsiteX93" fmla="*/ 1090185 w 1576267"/>
              <a:gd name="connsiteY93" fmla="*/ 2553466 h 2902006"/>
              <a:gd name="connsiteX94" fmla="*/ 932263 w 1576267"/>
              <a:gd name="connsiteY94" fmla="*/ 2841387 h 2902006"/>
              <a:gd name="connsiteX95" fmla="*/ 666621 w 1576267"/>
              <a:gd name="connsiteY95" fmla="*/ 2893265 h 2902006"/>
              <a:gd name="connsiteX96" fmla="*/ 450790 w 1576267"/>
              <a:gd name="connsiteY96" fmla="*/ 2754558 h 2902006"/>
              <a:gd name="connsiteX97" fmla="*/ 211099 w 1576267"/>
              <a:gd name="connsiteY97" fmla="*/ 2752126 h 2902006"/>
              <a:gd name="connsiteX98" fmla="*/ -1522 w 1576267"/>
              <a:gd name="connsiteY98" fmla="*/ 2421398 h 2902006"/>
              <a:gd name="connsiteX99" fmla="*/ -1522 w 1576267"/>
              <a:gd name="connsiteY99" fmla="*/ 254233 h 2902006"/>
              <a:gd name="connsiteX100" fmla="*/ 263075 w 1576267"/>
              <a:gd name="connsiteY100" fmla="*/ -1535 h 2902006"/>
              <a:gd name="connsiteX101" fmla="*/ 266261 w 1576267"/>
              <a:gd name="connsiteY101" fmla="*/ -1584 h 2902006"/>
              <a:gd name="connsiteX102" fmla="*/ 527330 w 1576267"/>
              <a:gd name="connsiteY102" fmla="*/ 193988 h 2902006"/>
              <a:gd name="connsiteX103" fmla="*/ 566708 w 1576267"/>
              <a:gd name="connsiteY103" fmla="*/ 191239 h 2902006"/>
              <a:gd name="connsiteX104" fmla="*/ 842176 w 1576267"/>
              <a:gd name="connsiteY104" fmla="*/ 398631 h 2902006"/>
              <a:gd name="connsiteX105" fmla="*/ 851077 w 1576267"/>
              <a:gd name="connsiteY105" fmla="*/ 441802 h 2902006"/>
              <a:gd name="connsiteX106" fmla="*/ 1180953 w 1576267"/>
              <a:gd name="connsiteY106" fmla="*/ 913522 h 2902006"/>
              <a:gd name="connsiteX107" fmla="*/ 1150405 w 1576267"/>
              <a:gd name="connsiteY107" fmla="*/ 1021973 h 2902006"/>
              <a:gd name="connsiteX108" fmla="*/ 1176162 w 1576267"/>
              <a:gd name="connsiteY108" fmla="*/ 1020903 h 2902006"/>
              <a:gd name="connsiteX109" fmla="*/ 1317155 w 1576267"/>
              <a:gd name="connsiteY109" fmla="*/ 1052011 h 2902006"/>
              <a:gd name="connsiteX110" fmla="*/ 1492953 w 1576267"/>
              <a:gd name="connsiteY110" fmla="*/ 1241818 h 2902006"/>
              <a:gd name="connsiteX111" fmla="*/ 1431346 w 1576267"/>
              <a:gd name="connsiteY111" fmla="*/ 1580571 h 2902006"/>
              <a:gd name="connsiteX112" fmla="*/ 1557381 w 1576267"/>
              <a:gd name="connsiteY112" fmla="*/ 1742821 h 2902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1576267" h="2902006">
                <a:moveTo>
                  <a:pt x="1361056" y="1633738"/>
                </a:moveTo>
                <a:cubicBezTo>
                  <a:pt x="1312121" y="1609757"/>
                  <a:pt x="1257616" y="1603604"/>
                  <a:pt x="1205227" y="1615570"/>
                </a:cubicBezTo>
                <a:cubicBezTo>
                  <a:pt x="1228575" y="1733069"/>
                  <a:pt x="1165874" y="1854653"/>
                  <a:pt x="1050808" y="1901108"/>
                </a:cubicBezTo>
                <a:cubicBezTo>
                  <a:pt x="1030013" y="1909498"/>
                  <a:pt x="1006372" y="1899429"/>
                  <a:pt x="997981" y="1878659"/>
                </a:cubicBezTo>
                <a:cubicBezTo>
                  <a:pt x="989639" y="1857888"/>
                  <a:pt x="999659" y="1834223"/>
                  <a:pt x="1020430" y="1825831"/>
                </a:cubicBezTo>
                <a:cubicBezTo>
                  <a:pt x="1109107" y="1790079"/>
                  <a:pt x="1152181" y="1688754"/>
                  <a:pt x="1116379" y="1600077"/>
                </a:cubicBezTo>
                <a:cubicBezTo>
                  <a:pt x="1099038" y="1557125"/>
                  <a:pt x="1066009" y="1523488"/>
                  <a:pt x="1023324" y="1505368"/>
                </a:cubicBezTo>
                <a:cubicBezTo>
                  <a:pt x="980737" y="1487224"/>
                  <a:pt x="933552" y="1486811"/>
                  <a:pt x="890576" y="1504128"/>
                </a:cubicBezTo>
                <a:cubicBezTo>
                  <a:pt x="869805" y="1512494"/>
                  <a:pt x="846165" y="1502474"/>
                  <a:pt x="837798" y="1481727"/>
                </a:cubicBezTo>
                <a:cubicBezTo>
                  <a:pt x="829382" y="1460908"/>
                  <a:pt x="839452" y="1437291"/>
                  <a:pt x="860198" y="1428901"/>
                </a:cubicBezTo>
                <a:cubicBezTo>
                  <a:pt x="891038" y="1416448"/>
                  <a:pt x="923289" y="1410246"/>
                  <a:pt x="955539" y="1410246"/>
                </a:cubicBezTo>
                <a:cubicBezTo>
                  <a:pt x="989298" y="1410246"/>
                  <a:pt x="1023081" y="1417080"/>
                  <a:pt x="1055113" y="1430627"/>
                </a:cubicBezTo>
                <a:cubicBezTo>
                  <a:pt x="1107137" y="1452760"/>
                  <a:pt x="1149359" y="1490654"/>
                  <a:pt x="1176746" y="1539005"/>
                </a:cubicBezTo>
                <a:cubicBezTo>
                  <a:pt x="1203427" y="1531952"/>
                  <a:pt x="1230570" y="1528425"/>
                  <a:pt x="1257591" y="1528425"/>
                </a:cubicBezTo>
                <a:cubicBezTo>
                  <a:pt x="1290280" y="1528425"/>
                  <a:pt x="1322822" y="1533630"/>
                  <a:pt x="1354246" y="1543797"/>
                </a:cubicBezTo>
                <a:cubicBezTo>
                  <a:pt x="1427843" y="1472826"/>
                  <a:pt x="1452579" y="1366564"/>
                  <a:pt x="1416802" y="1269982"/>
                </a:cubicBezTo>
                <a:cubicBezTo>
                  <a:pt x="1393039" y="1205603"/>
                  <a:pt x="1345563" y="1154430"/>
                  <a:pt x="1283251" y="1125730"/>
                </a:cubicBezTo>
                <a:cubicBezTo>
                  <a:pt x="1223395" y="1098222"/>
                  <a:pt x="1156680" y="1094695"/>
                  <a:pt x="1094465" y="1115539"/>
                </a:cubicBezTo>
                <a:cubicBezTo>
                  <a:pt x="1013693" y="1217836"/>
                  <a:pt x="887512" y="1280392"/>
                  <a:pt x="751237" y="1276500"/>
                </a:cubicBezTo>
                <a:cubicBezTo>
                  <a:pt x="763251" y="1338326"/>
                  <a:pt x="760406" y="1403946"/>
                  <a:pt x="739830" y="1468059"/>
                </a:cubicBezTo>
                <a:cubicBezTo>
                  <a:pt x="674647" y="1671243"/>
                  <a:pt x="456287" y="1783536"/>
                  <a:pt x="253103" y="1718329"/>
                </a:cubicBezTo>
                <a:cubicBezTo>
                  <a:pt x="231748" y="1711495"/>
                  <a:pt x="219976" y="1688657"/>
                  <a:pt x="226835" y="1667302"/>
                </a:cubicBezTo>
                <a:cubicBezTo>
                  <a:pt x="233718" y="1645972"/>
                  <a:pt x="256532" y="1634201"/>
                  <a:pt x="277862" y="1641084"/>
                </a:cubicBezTo>
                <a:cubicBezTo>
                  <a:pt x="438459" y="1692597"/>
                  <a:pt x="610997" y="1603823"/>
                  <a:pt x="662560" y="1443250"/>
                </a:cubicBezTo>
                <a:cubicBezTo>
                  <a:pt x="714073" y="1282678"/>
                  <a:pt x="625347" y="1110140"/>
                  <a:pt x="464775" y="1058577"/>
                </a:cubicBezTo>
                <a:cubicBezTo>
                  <a:pt x="462075" y="1057726"/>
                  <a:pt x="459376" y="1057045"/>
                  <a:pt x="456676" y="1056243"/>
                </a:cubicBezTo>
                <a:cubicBezTo>
                  <a:pt x="452006" y="1055805"/>
                  <a:pt x="447555" y="1054589"/>
                  <a:pt x="443372" y="1052643"/>
                </a:cubicBezTo>
                <a:cubicBezTo>
                  <a:pt x="289123" y="1015188"/>
                  <a:pt x="129329" y="1102892"/>
                  <a:pt x="80078" y="1256386"/>
                </a:cubicBezTo>
                <a:cubicBezTo>
                  <a:pt x="79956" y="1256751"/>
                  <a:pt x="79786" y="1257067"/>
                  <a:pt x="79640" y="1257383"/>
                </a:cubicBezTo>
                <a:lnTo>
                  <a:pt x="79640" y="2421398"/>
                </a:lnTo>
                <a:cubicBezTo>
                  <a:pt x="79640" y="2538191"/>
                  <a:pt x="141758" y="2636135"/>
                  <a:pt x="241817" y="2677020"/>
                </a:cubicBezTo>
                <a:cubicBezTo>
                  <a:pt x="335067" y="2715084"/>
                  <a:pt x="437827" y="2693048"/>
                  <a:pt x="510038" y="2619451"/>
                </a:cubicBezTo>
                <a:cubicBezTo>
                  <a:pt x="525725" y="2603447"/>
                  <a:pt x="551409" y="2603228"/>
                  <a:pt x="567389" y="2618891"/>
                </a:cubicBezTo>
                <a:cubicBezTo>
                  <a:pt x="583417" y="2634579"/>
                  <a:pt x="583635" y="2660262"/>
                  <a:pt x="567997" y="2676266"/>
                </a:cubicBezTo>
                <a:cubicBezTo>
                  <a:pt x="553744" y="2690786"/>
                  <a:pt x="538640" y="2703726"/>
                  <a:pt x="522758" y="2715157"/>
                </a:cubicBezTo>
                <a:cubicBezTo>
                  <a:pt x="562694" y="2766038"/>
                  <a:pt x="618659" y="2800769"/>
                  <a:pt x="682771" y="2813733"/>
                </a:cubicBezTo>
                <a:cubicBezTo>
                  <a:pt x="754106" y="2828180"/>
                  <a:pt x="826731" y="2813952"/>
                  <a:pt x="887438" y="2773748"/>
                </a:cubicBezTo>
                <a:cubicBezTo>
                  <a:pt x="1012647" y="2690713"/>
                  <a:pt x="1046940" y="2521312"/>
                  <a:pt x="963906" y="2396080"/>
                </a:cubicBezTo>
                <a:cubicBezTo>
                  <a:pt x="951478" y="2377376"/>
                  <a:pt x="956609" y="2352203"/>
                  <a:pt x="975289" y="2339823"/>
                </a:cubicBezTo>
                <a:cubicBezTo>
                  <a:pt x="982196" y="2335251"/>
                  <a:pt x="989955" y="2333062"/>
                  <a:pt x="997689" y="2333062"/>
                </a:cubicBezTo>
                <a:cubicBezTo>
                  <a:pt x="1010823" y="2333062"/>
                  <a:pt x="1023713" y="2339434"/>
                  <a:pt x="1031521" y="2351206"/>
                </a:cubicBezTo>
                <a:cubicBezTo>
                  <a:pt x="1055940" y="2388029"/>
                  <a:pt x="1072478" y="2427795"/>
                  <a:pt x="1081672" y="2468534"/>
                </a:cubicBezTo>
                <a:cubicBezTo>
                  <a:pt x="1191071" y="2498863"/>
                  <a:pt x="1306259" y="2437427"/>
                  <a:pt x="1341307" y="2328343"/>
                </a:cubicBezTo>
                <a:cubicBezTo>
                  <a:pt x="1358673" y="2274203"/>
                  <a:pt x="1353906" y="2216464"/>
                  <a:pt x="1327881" y="2165874"/>
                </a:cubicBezTo>
                <a:cubicBezTo>
                  <a:pt x="1301857" y="2115260"/>
                  <a:pt x="1257664" y="2077854"/>
                  <a:pt x="1203500" y="2060415"/>
                </a:cubicBezTo>
                <a:cubicBezTo>
                  <a:pt x="1149311" y="2043049"/>
                  <a:pt x="1091595" y="2047792"/>
                  <a:pt x="1041030" y="2073841"/>
                </a:cubicBezTo>
                <a:cubicBezTo>
                  <a:pt x="990514" y="2099767"/>
                  <a:pt x="953156" y="2143814"/>
                  <a:pt x="935717" y="2197833"/>
                </a:cubicBezTo>
                <a:cubicBezTo>
                  <a:pt x="916819" y="2271114"/>
                  <a:pt x="870803" y="2332867"/>
                  <a:pt x="805839" y="2371855"/>
                </a:cubicBezTo>
                <a:cubicBezTo>
                  <a:pt x="740268" y="2411256"/>
                  <a:pt x="663240" y="2422736"/>
                  <a:pt x="589010" y="2404227"/>
                </a:cubicBezTo>
                <a:cubicBezTo>
                  <a:pt x="435711" y="2365969"/>
                  <a:pt x="342145" y="2210164"/>
                  <a:pt x="380379" y="2056864"/>
                </a:cubicBezTo>
                <a:cubicBezTo>
                  <a:pt x="384951" y="2038428"/>
                  <a:pt x="401514" y="2026097"/>
                  <a:pt x="419707" y="2026097"/>
                </a:cubicBezTo>
                <a:cubicBezTo>
                  <a:pt x="422966" y="2026097"/>
                  <a:pt x="426274" y="2026510"/>
                  <a:pt x="429533" y="2027313"/>
                </a:cubicBezTo>
                <a:cubicBezTo>
                  <a:pt x="451301" y="2032737"/>
                  <a:pt x="464532" y="2054772"/>
                  <a:pt x="459108" y="2076516"/>
                </a:cubicBezTo>
                <a:cubicBezTo>
                  <a:pt x="431697" y="2186378"/>
                  <a:pt x="498777" y="2298063"/>
                  <a:pt x="608638" y="2325498"/>
                </a:cubicBezTo>
                <a:cubicBezTo>
                  <a:pt x="661830" y="2338753"/>
                  <a:pt x="717064" y="2330533"/>
                  <a:pt x="764079" y="2302270"/>
                </a:cubicBezTo>
                <a:cubicBezTo>
                  <a:pt x="811092" y="2274058"/>
                  <a:pt x="844292" y="2229183"/>
                  <a:pt x="857571" y="2175943"/>
                </a:cubicBezTo>
                <a:cubicBezTo>
                  <a:pt x="857693" y="2175530"/>
                  <a:pt x="857912" y="2175117"/>
                  <a:pt x="858034" y="2174679"/>
                </a:cubicBezTo>
                <a:cubicBezTo>
                  <a:pt x="858131" y="2174289"/>
                  <a:pt x="858179" y="2173827"/>
                  <a:pt x="858325" y="2173414"/>
                </a:cubicBezTo>
                <a:cubicBezTo>
                  <a:pt x="882307" y="2098551"/>
                  <a:pt x="934039" y="2037577"/>
                  <a:pt x="1003915" y="2001629"/>
                </a:cubicBezTo>
                <a:cubicBezTo>
                  <a:pt x="1046114" y="1979910"/>
                  <a:pt x="1091984" y="1968941"/>
                  <a:pt x="1138098" y="1968941"/>
                </a:cubicBezTo>
                <a:cubicBezTo>
                  <a:pt x="1168330" y="1968941"/>
                  <a:pt x="1198684" y="1973659"/>
                  <a:pt x="1228308" y="1983169"/>
                </a:cubicBezTo>
                <a:cubicBezTo>
                  <a:pt x="1276562" y="1998662"/>
                  <a:pt x="1319028" y="2025659"/>
                  <a:pt x="1352762" y="2061704"/>
                </a:cubicBezTo>
                <a:cubicBezTo>
                  <a:pt x="1403692" y="2039279"/>
                  <a:pt x="1444723" y="2000048"/>
                  <a:pt x="1469434" y="1949508"/>
                </a:cubicBezTo>
                <a:cubicBezTo>
                  <a:pt x="1497112" y="1892862"/>
                  <a:pt x="1501125" y="1828799"/>
                  <a:pt x="1480622" y="1769162"/>
                </a:cubicBezTo>
                <a:cubicBezTo>
                  <a:pt x="1460167" y="1709525"/>
                  <a:pt x="1417701" y="1661416"/>
                  <a:pt x="1361056" y="1633738"/>
                </a:cubicBezTo>
                <a:close/>
                <a:moveTo>
                  <a:pt x="849424" y="524739"/>
                </a:moveTo>
                <a:cubicBezTo>
                  <a:pt x="833468" y="619643"/>
                  <a:pt x="770037" y="703139"/>
                  <a:pt x="677785" y="741860"/>
                </a:cubicBezTo>
                <a:cubicBezTo>
                  <a:pt x="691721" y="847781"/>
                  <a:pt x="644950" y="951537"/>
                  <a:pt x="560408" y="1012123"/>
                </a:cubicBezTo>
                <a:cubicBezTo>
                  <a:pt x="634833" y="1053786"/>
                  <a:pt x="691721" y="1118190"/>
                  <a:pt x="725018" y="1193344"/>
                </a:cubicBezTo>
                <a:cubicBezTo>
                  <a:pt x="907480" y="1213799"/>
                  <a:pt x="1074813" y="1085113"/>
                  <a:pt x="1100570" y="902164"/>
                </a:cubicBezTo>
                <a:cubicBezTo>
                  <a:pt x="1124989" y="729236"/>
                  <a:pt x="1014422" y="567910"/>
                  <a:pt x="849424" y="524739"/>
                </a:cubicBezTo>
                <a:close/>
                <a:moveTo>
                  <a:pt x="764176" y="421007"/>
                </a:moveTo>
                <a:cubicBezTo>
                  <a:pt x="735841" y="322358"/>
                  <a:pt x="639454" y="261237"/>
                  <a:pt x="540562" y="274079"/>
                </a:cubicBezTo>
                <a:cubicBezTo>
                  <a:pt x="540805" y="278481"/>
                  <a:pt x="541024" y="282859"/>
                  <a:pt x="541170" y="287262"/>
                </a:cubicBezTo>
                <a:cubicBezTo>
                  <a:pt x="541656" y="309711"/>
                  <a:pt x="523877" y="328292"/>
                  <a:pt x="501476" y="328803"/>
                </a:cubicBezTo>
                <a:cubicBezTo>
                  <a:pt x="478857" y="329265"/>
                  <a:pt x="460543" y="311535"/>
                  <a:pt x="460008" y="289134"/>
                </a:cubicBezTo>
                <a:cubicBezTo>
                  <a:pt x="456530" y="134278"/>
                  <a:pt x="354038" y="79578"/>
                  <a:pt x="266334" y="79578"/>
                </a:cubicBezTo>
                <a:cubicBezTo>
                  <a:pt x="265555" y="79578"/>
                  <a:pt x="264777" y="79578"/>
                  <a:pt x="263999" y="79578"/>
                </a:cubicBezTo>
                <a:cubicBezTo>
                  <a:pt x="172379" y="80600"/>
                  <a:pt x="79640" y="140942"/>
                  <a:pt x="79640" y="254233"/>
                </a:cubicBezTo>
                <a:lnTo>
                  <a:pt x="79640" y="1095498"/>
                </a:lnTo>
                <a:cubicBezTo>
                  <a:pt x="152751" y="1011880"/>
                  <a:pt x="259499" y="962774"/>
                  <a:pt x="371622" y="962798"/>
                </a:cubicBezTo>
                <a:cubicBezTo>
                  <a:pt x="401052" y="962798"/>
                  <a:pt x="430919" y="966179"/>
                  <a:pt x="460616" y="973257"/>
                </a:cubicBezTo>
                <a:cubicBezTo>
                  <a:pt x="562597" y="938209"/>
                  <a:pt x="620945" y="828859"/>
                  <a:pt x="591516" y="723691"/>
                </a:cubicBezTo>
                <a:cubicBezTo>
                  <a:pt x="560895" y="614705"/>
                  <a:pt x="447360" y="550812"/>
                  <a:pt x="338302" y="581409"/>
                </a:cubicBezTo>
                <a:cubicBezTo>
                  <a:pt x="316753" y="587441"/>
                  <a:pt x="294353" y="574891"/>
                  <a:pt x="288296" y="553269"/>
                </a:cubicBezTo>
                <a:cubicBezTo>
                  <a:pt x="282264" y="531695"/>
                  <a:pt x="294814" y="509295"/>
                  <a:pt x="316437" y="503263"/>
                </a:cubicBezTo>
                <a:cubicBezTo>
                  <a:pt x="342193" y="496064"/>
                  <a:pt x="368120" y="492610"/>
                  <a:pt x="393634" y="492610"/>
                </a:cubicBezTo>
                <a:cubicBezTo>
                  <a:pt x="505465" y="492610"/>
                  <a:pt x="609416" y="558741"/>
                  <a:pt x="655555" y="662911"/>
                </a:cubicBezTo>
                <a:cubicBezTo>
                  <a:pt x="744305" y="620397"/>
                  <a:pt x="792243" y="518707"/>
                  <a:pt x="764176" y="421007"/>
                </a:cubicBezTo>
                <a:close/>
                <a:moveTo>
                  <a:pt x="1557381" y="1742821"/>
                </a:moveTo>
                <a:cubicBezTo>
                  <a:pt x="1584914" y="1822962"/>
                  <a:pt x="1579563" y="1909012"/>
                  <a:pt x="1542350" y="1985139"/>
                </a:cubicBezTo>
                <a:cubicBezTo>
                  <a:pt x="1511535" y="2048181"/>
                  <a:pt x="1461870" y="2098089"/>
                  <a:pt x="1400190" y="2129027"/>
                </a:cubicBezTo>
                <a:cubicBezTo>
                  <a:pt x="1435992" y="2198830"/>
                  <a:pt x="1442534" y="2278435"/>
                  <a:pt x="1418528" y="2353151"/>
                </a:cubicBezTo>
                <a:cubicBezTo>
                  <a:pt x="1373411" y="2493780"/>
                  <a:pt x="1231737" y="2577082"/>
                  <a:pt x="1090185" y="2553466"/>
                </a:cubicBezTo>
                <a:cubicBezTo>
                  <a:pt x="1087874" y="2665565"/>
                  <a:pt x="1032591" y="2774842"/>
                  <a:pt x="932263" y="2841387"/>
                </a:cubicBezTo>
                <a:cubicBezTo>
                  <a:pt x="853583" y="2893581"/>
                  <a:pt x="759239" y="2912041"/>
                  <a:pt x="666621" y="2893265"/>
                </a:cubicBezTo>
                <a:cubicBezTo>
                  <a:pt x="579063" y="2875558"/>
                  <a:pt x="502984" y="2826477"/>
                  <a:pt x="450790" y="2754558"/>
                </a:cubicBezTo>
                <a:cubicBezTo>
                  <a:pt x="375125" y="2784425"/>
                  <a:pt x="290607" y="2784595"/>
                  <a:pt x="211099" y="2752126"/>
                </a:cubicBezTo>
                <a:cubicBezTo>
                  <a:pt x="79932" y="2698545"/>
                  <a:pt x="-1522" y="2571829"/>
                  <a:pt x="-1522" y="2421398"/>
                </a:cubicBezTo>
                <a:lnTo>
                  <a:pt x="-1522" y="254233"/>
                </a:lnTo>
                <a:cubicBezTo>
                  <a:pt x="-1522" y="90037"/>
                  <a:pt x="134802" y="-124"/>
                  <a:pt x="263075" y="-1535"/>
                </a:cubicBezTo>
                <a:cubicBezTo>
                  <a:pt x="264120" y="-1584"/>
                  <a:pt x="265166" y="-1584"/>
                  <a:pt x="266261" y="-1584"/>
                </a:cubicBezTo>
                <a:cubicBezTo>
                  <a:pt x="373690" y="-1584"/>
                  <a:pt x="488367" y="60096"/>
                  <a:pt x="527330" y="193988"/>
                </a:cubicBezTo>
                <a:cubicBezTo>
                  <a:pt x="540513" y="192139"/>
                  <a:pt x="553695" y="191239"/>
                  <a:pt x="566708" y="191239"/>
                </a:cubicBezTo>
                <a:cubicBezTo>
                  <a:pt x="691259" y="191239"/>
                  <a:pt x="806131" y="273155"/>
                  <a:pt x="842176" y="398631"/>
                </a:cubicBezTo>
                <a:cubicBezTo>
                  <a:pt x="846310" y="413005"/>
                  <a:pt x="849253" y="427379"/>
                  <a:pt x="851077" y="441802"/>
                </a:cubicBezTo>
                <a:cubicBezTo>
                  <a:pt x="1065814" y="487527"/>
                  <a:pt x="1212061" y="692876"/>
                  <a:pt x="1180953" y="913522"/>
                </a:cubicBezTo>
                <a:cubicBezTo>
                  <a:pt x="1175578" y="951781"/>
                  <a:pt x="1165096" y="988069"/>
                  <a:pt x="1150405" y="1021973"/>
                </a:cubicBezTo>
                <a:cubicBezTo>
                  <a:pt x="1158991" y="1021292"/>
                  <a:pt x="1167576" y="1020903"/>
                  <a:pt x="1176162" y="1020903"/>
                </a:cubicBezTo>
                <a:cubicBezTo>
                  <a:pt x="1224197" y="1020903"/>
                  <a:pt x="1272184" y="1031289"/>
                  <a:pt x="1317155" y="1052011"/>
                </a:cubicBezTo>
                <a:cubicBezTo>
                  <a:pt x="1399193" y="1089758"/>
                  <a:pt x="1461626" y="1157129"/>
                  <a:pt x="1492953" y="1241818"/>
                </a:cubicBezTo>
                <a:cubicBezTo>
                  <a:pt x="1536465" y="1359438"/>
                  <a:pt x="1511973" y="1488075"/>
                  <a:pt x="1431346" y="1580571"/>
                </a:cubicBezTo>
                <a:cubicBezTo>
                  <a:pt x="1490107" y="1618975"/>
                  <a:pt x="1534251" y="1675353"/>
                  <a:pt x="1557381" y="1742821"/>
                </a:cubicBezTo>
              </a:path>
            </a:pathLst>
          </a:custGeom>
          <a:solidFill>
            <a:schemeClr val="bg1"/>
          </a:solidFill>
          <a:ln w="2429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buClrTx/>
              <a:defRPr/>
            </a:pPr>
            <a:endParaRPr lang="pt-BR" sz="1350" kern="1200" dirty="0">
              <a:solidFill>
                <a:srgbClr val="262626"/>
              </a:solidFill>
              <a:latin typeface="Open Sans"/>
              <a:ea typeface="+mn-ea"/>
              <a:cs typeface="+mn-cs"/>
            </a:endParaRPr>
          </a:p>
        </p:txBody>
      </p:sp>
      <p:sp>
        <p:nvSpPr>
          <p:cNvPr id="2498" name="Coração">
            <a:extLst>
              <a:ext uri="{FF2B5EF4-FFF2-40B4-BE49-F238E27FC236}">
                <a16:creationId xmlns:a16="http://schemas.microsoft.com/office/drawing/2014/main" id="{F7D7E5E0-2B7D-671E-DAD6-D6AC27A5858E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6400208" y="568327"/>
            <a:ext cx="1853637" cy="3699000"/>
          </a:xfrm>
          <a:custGeom>
            <a:avLst/>
            <a:gdLst>
              <a:gd name="connsiteX0" fmla="*/ 1337762 w 1419823"/>
              <a:gd name="connsiteY0" fmla="*/ 115041 h 2731527"/>
              <a:gd name="connsiteX1" fmla="*/ 736869 w 1419823"/>
              <a:gd name="connsiteY1" fmla="*/ 622977 h 2731527"/>
              <a:gd name="connsiteX2" fmla="*/ 80259 w 1419823"/>
              <a:gd name="connsiteY2" fmla="*/ 1942895 h 2731527"/>
              <a:gd name="connsiteX3" fmla="*/ 786096 w 1419823"/>
              <a:gd name="connsiteY3" fmla="*/ 2648785 h 2731527"/>
              <a:gd name="connsiteX4" fmla="*/ 1337762 w 1419823"/>
              <a:gd name="connsiteY4" fmla="*/ 2383215 h 2731527"/>
              <a:gd name="connsiteX5" fmla="*/ 1410484 w 1419823"/>
              <a:gd name="connsiteY5" fmla="*/ 2421960 h 2731527"/>
              <a:gd name="connsiteX6" fmla="*/ 786096 w 1419823"/>
              <a:gd name="connsiteY6" fmla="*/ 2729947 h 2731527"/>
              <a:gd name="connsiteX7" fmla="*/ -924 w 1419823"/>
              <a:gd name="connsiteY7" fmla="*/ 1942895 h 2731527"/>
              <a:gd name="connsiteX8" fmla="*/ 213280 w 1419823"/>
              <a:gd name="connsiteY8" fmla="*/ 1178632 h 2731527"/>
              <a:gd name="connsiteX9" fmla="*/ 679956 w 1419823"/>
              <a:gd name="connsiteY9" fmla="*/ 565091 h 2731527"/>
              <a:gd name="connsiteX10" fmla="*/ 1356684 w 1419823"/>
              <a:gd name="connsiteY10" fmla="*/ 4669 h 2731527"/>
              <a:gd name="connsiteX11" fmla="*/ 1378331 w 1419823"/>
              <a:gd name="connsiteY11" fmla="*/ -1581 h 2731527"/>
              <a:gd name="connsiteX12" fmla="*/ 1397910 w 1419823"/>
              <a:gd name="connsiteY12" fmla="*/ 3453 h 2731527"/>
              <a:gd name="connsiteX13" fmla="*/ 1418900 w 1419823"/>
              <a:gd name="connsiteY13" fmla="*/ 38988 h 2731527"/>
              <a:gd name="connsiteX14" fmla="*/ 1418900 w 1419823"/>
              <a:gd name="connsiteY14" fmla="*/ 2397225 h 2731527"/>
              <a:gd name="connsiteX15" fmla="*/ 1410484 w 1419823"/>
              <a:gd name="connsiteY15" fmla="*/ 2421960 h 2731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19823" h="2731527">
                <a:moveTo>
                  <a:pt x="1337762" y="115041"/>
                </a:moveTo>
                <a:cubicBezTo>
                  <a:pt x="1225931" y="192360"/>
                  <a:pt x="980111" y="373096"/>
                  <a:pt x="736869" y="622977"/>
                </a:cubicBezTo>
                <a:cubicBezTo>
                  <a:pt x="437295" y="930672"/>
                  <a:pt x="80259" y="1409446"/>
                  <a:pt x="80259" y="1942895"/>
                </a:cubicBezTo>
                <a:cubicBezTo>
                  <a:pt x="80259" y="2332115"/>
                  <a:pt x="396899" y="2648785"/>
                  <a:pt x="786096" y="2648785"/>
                </a:cubicBezTo>
                <a:cubicBezTo>
                  <a:pt x="1002560" y="2648785"/>
                  <a:pt x="1202874" y="2552179"/>
                  <a:pt x="1337762" y="2383215"/>
                </a:cubicBezTo>
                <a:close/>
                <a:moveTo>
                  <a:pt x="1410484" y="2421960"/>
                </a:moveTo>
                <a:cubicBezTo>
                  <a:pt x="1260103" y="2617653"/>
                  <a:pt x="1032548" y="2729947"/>
                  <a:pt x="786096" y="2729947"/>
                </a:cubicBezTo>
                <a:cubicBezTo>
                  <a:pt x="352150" y="2729947"/>
                  <a:pt x="-924" y="2376868"/>
                  <a:pt x="-924" y="1942895"/>
                </a:cubicBezTo>
                <a:cubicBezTo>
                  <a:pt x="-924" y="1694205"/>
                  <a:pt x="71138" y="1437075"/>
                  <a:pt x="213280" y="1178632"/>
                </a:cubicBezTo>
                <a:cubicBezTo>
                  <a:pt x="326072" y="973551"/>
                  <a:pt x="483071" y="767132"/>
                  <a:pt x="679956" y="565091"/>
                </a:cubicBezTo>
                <a:cubicBezTo>
                  <a:pt x="1014088" y="222155"/>
                  <a:pt x="1353279" y="6810"/>
                  <a:pt x="1356684" y="4669"/>
                </a:cubicBezTo>
                <a:cubicBezTo>
                  <a:pt x="1363251" y="510"/>
                  <a:pt x="1370791" y="-1581"/>
                  <a:pt x="1378331" y="-1581"/>
                </a:cubicBezTo>
                <a:cubicBezTo>
                  <a:pt x="1385068" y="-1581"/>
                  <a:pt x="1391781" y="97"/>
                  <a:pt x="1397910" y="3453"/>
                </a:cubicBezTo>
                <a:cubicBezTo>
                  <a:pt x="1410849" y="10604"/>
                  <a:pt x="1418900" y="24224"/>
                  <a:pt x="1418900" y="38988"/>
                </a:cubicBezTo>
                <a:lnTo>
                  <a:pt x="1418900" y="2397225"/>
                </a:lnTo>
                <a:cubicBezTo>
                  <a:pt x="1418900" y="2406176"/>
                  <a:pt x="1415932" y="2414858"/>
                  <a:pt x="1410484" y="2421960"/>
                </a:cubicBezTo>
              </a:path>
            </a:pathLst>
          </a:custGeom>
          <a:solidFill>
            <a:schemeClr val="bg1"/>
          </a:solidFill>
          <a:ln w="2429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buClrTx/>
              <a:defRPr/>
            </a:pPr>
            <a:endParaRPr lang="pt-BR" sz="1350" kern="1200">
              <a:solidFill>
                <a:srgbClr val="262626"/>
              </a:solidFill>
              <a:latin typeface="Open Sans"/>
              <a:ea typeface="+mn-ea"/>
              <a:cs typeface="+mn-cs"/>
            </a:endParaRPr>
          </a:p>
        </p:txBody>
      </p:sp>
      <p:sp>
        <p:nvSpPr>
          <p:cNvPr id="2499" name="Inteligência">
            <a:extLst>
              <a:ext uri="{FF2B5EF4-FFF2-40B4-BE49-F238E27FC236}">
                <a16:creationId xmlns:a16="http://schemas.microsoft.com/office/drawing/2014/main" id="{FA68FD5D-C00C-0A67-A615-0F135998D3E1}"/>
              </a:ext>
            </a:extLst>
          </p:cNvPr>
          <p:cNvSpPr txBox="1"/>
          <p:nvPr/>
        </p:nvSpPr>
        <p:spPr>
          <a:xfrm>
            <a:off x="109286" y="681798"/>
            <a:ext cx="4427687" cy="761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pt-BR" sz="4350" kern="1200" dirty="0">
                <a:solidFill>
                  <a:prstClr val="white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“Só sofre por amor</a:t>
            </a:r>
          </a:p>
        </p:txBody>
      </p:sp>
      <p:sp>
        <p:nvSpPr>
          <p:cNvPr id="2500" name="Emocional">
            <a:extLst>
              <a:ext uri="{FF2B5EF4-FFF2-40B4-BE49-F238E27FC236}">
                <a16:creationId xmlns:a16="http://schemas.microsoft.com/office/drawing/2014/main" id="{0AB3EA85-5AE8-15DA-819D-42E7D5498CEA}"/>
              </a:ext>
            </a:extLst>
          </p:cNvPr>
          <p:cNvSpPr txBox="1"/>
          <p:nvPr/>
        </p:nvSpPr>
        <p:spPr>
          <a:xfrm>
            <a:off x="226041" y="1253495"/>
            <a:ext cx="4058803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pt-BR" sz="3900" b="1" kern="1200" spc="105" dirty="0">
                <a:solidFill>
                  <a:srgbClr val="F9D82A"/>
                </a:solidFill>
                <a:latin typeface="Open Sans"/>
                <a:ea typeface="+mn-ea"/>
                <a:cs typeface="+mn-cs"/>
              </a:rPr>
              <a:t>Quem não tem</a:t>
            </a:r>
          </a:p>
        </p:txBody>
      </p:sp>
      <p:pic>
        <p:nvPicPr>
          <p:cNvPr id="17" name="Foto 5">
            <a:extLst>
              <a:ext uri="{FF2B5EF4-FFF2-40B4-BE49-F238E27FC236}">
                <a16:creationId xmlns:a16="http://schemas.microsoft.com/office/drawing/2014/main" id="{5B6E9AD8-635B-FC12-BA91-629FB8A10F1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6317" y="3271157"/>
            <a:ext cx="1964347" cy="1865551"/>
          </a:xfrm>
          <a:noFill/>
        </p:spPr>
      </p:pic>
      <p:pic>
        <p:nvPicPr>
          <p:cNvPr id="20" name="Foto 4">
            <a:extLst>
              <a:ext uri="{FF2B5EF4-FFF2-40B4-BE49-F238E27FC236}">
                <a16:creationId xmlns:a16="http://schemas.microsoft.com/office/drawing/2014/main" id="{374DD068-C30B-BF53-E04F-3284829ED00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3524" y="3336737"/>
            <a:ext cx="1895057" cy="1799747"/>
          </a:xfrm>
          <a:noFill/>
        </p:spPr>
      </p:pic>
      <p:pic>
        <p:nvPicPr>
          <p:cNvPr id="14" name="Foto 3">
            <a:extLst>
              <a:ext uri="{FF2B5EF4-FFF2-40B4-BE49-F238E27FC236}">
                <a16:creationId xmlns:a16="http://schemas.microsoft.com/office/drawing/2014/main" id="{E6A99A76-4F4C-D3A3-3BDE-7825D283B4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0647" y="3246739"/>
            <a:ext cx="2516328" cy="1897394"/>
          </a:xfrm>
          <a:noFill/>
        </p:spPr>
      </p:pic>
      <p:pic>
        <p:nvPicPr>
          <p:cNvPr id="11" name="Foto 2" descr="Homem com a mão na boca&#10;&#10;Descrição gerada automaticamente com confiança média">
            <a:extLst>
              <a:ext uri="{FF2B5EF4-FFF2-40B4-BE49-F238E27FC236}">
                <a16:creationId xmlns:a16="http://schemas.microsoft.com/office/drawing/2014/main" id="{89701D8A-96B8-745E-2D08-69785A535E6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0485" y="3492877"/>
            <a:ext cx="1785357" cy="1643831"/>
          </a:xfrm>
          <a:noFill/>
        </p:spPr>
      </p:pic>
      <p:pic>
        <p:nvPicPr>
          <p:cNvPr id="19" name="Foto 1" descr="Homem pousando para foto&#10;&#10;Descrição gerada automaticamente">
            <a:extLst>
              <a:ext uri="{FF2B5EF4-FFF2-40B4-BE49-F238E27FC236}">
                <a16:creationId xmlns:a16="http://schemas.microsoft.com/office/drawing/2014/main" id="{E5071FAB-87D5-7A13-12AE-90E8C30B89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3110" y="3388943"/>
            <a:ext cx="2630384" cy="1747764"/>
          </a:xfrm>
          <a:noFill/>
        </p:spPr>
      </p:pic>
      <p:sp>
        <p:nvSpPr>
          <p:cNvPr id="2" name="Inteligência">
            <a:extLst>
              <a:ext uri="{FF2B5EF4-FFF2-40B4-BE49-F238E27FC236}">
                <a16:creationId xmlns:a16="http://schemas.microsoft.com/office/drawing/2014/main" id="{EF0DACFF-913A-F053-601B-E7C2907A5872}"/>
              </a:ext>
            </a:extLst>
          </p:cNvPr>
          <p:cNvSpPr txBox="1"/>
          <p:nvPr/>
        </p:nvSpPr>
        <p:spPr>
          <a:xfrm>
            <a:off x="249141" y="1765712"/>
            <a:ext cx="43228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pt-BR" sz="3600" kern="1200" dirty="0">
                <a:solidFill>
                  <a:prstClr val="white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Um processo de </a:t>
            </a:r>
          </a:p>
          <a:p>
            <a:pPr defTabSz="685800">
              <a:buClrTx/>
              <a:defRPr/>
            </a:pPr>
            <a:r>
              <a:rPr lang="pt-BR" sz="3600" kern="1200" dirty="0">
                <a:solidFill>
                  <a:prstClr val="white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licitação para</a:t>
            </a:r>
          </a:p>
          <a:p>
            <a:pPr defTabSz="685800">
              <a:buClrTx/>
              <a:defRPr/>
            </a:pPr>
            <a:r>
              <a:rPr lang="pt-BR" sz="3600" b="1" kern="1200" spc="105" dirty="0">
                <a:solidFill>
                  <a:prstClr val="white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      </a:t>
            </a:r>
            <a:r>
              <a:rPr lang="pt-BR" sz="3600" b="1" kern="1200" spc="105" dirty="0">
                <a:solidFill>
                  <a:srgbClr val="F9D82A"/>
                </a:solidFill>
                <a:latin typeface="Open Sans"/>
                <a:ea typeface="+mn-ea"/>
                <a:cs typeface="+mn-cs"/>
              </a:rPr>
              <a:t>Conduzir!!!</a:t>
            </a:r>
            <a:r>
              <a:rPr lang="pt-BR" sz="3600" b="1" kern="1200" spc="105" dirty="0">
                <a:solidFill>
                  <a:prstClr val="white"/>
                </a:solidFill>
                <a:latin typeface="Open Sans"/>
                <a:ea typeface="+mn-ea"/>
                <a:cs typeface="+mn-cs"/>
              </a:rPr>
              <a:t>”</a:t>
            </a:r>
          </a:p>
          <a:p>
            <a:pPr defTabSz="685800">
              <a:buClrTx/>
              <a:defRPr/>
            </a:pPr>
            <a:endParaRPr lang="pt-BR" sz="3600" kern="1200" dirty="0">
              <a:solidFill>
                <a:prstClr val="white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37A9FCA4-AAD7-FE64-CB73-73C68AA904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53845" y="226220"/>
            <a:ext cx="631328" cy="34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800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103 -4.07407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3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12474 3.33333E-6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25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3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6 2.59259E-6 L 0.06289 2.59259E-6 " pathEditMode="relative" rAng="0" ptsTypes="AA">
                                      <p:cBhvr>
                                        <p:cTn id="23" dur="1000" spd="-100000" fill="hold"/>
                                        <p:tgtEl>
                                          <p:spTgt spid="24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8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repeatCount="indefinite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repeatCount="indefinite" autoRev="1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7" dur="500" fill="hold"/>
                                        <p:tgtEl>
                                          <p:spTgt spid="24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103 -4.07407E-6 " pathEditMode="relative" rAng="0" ptsTypes="AA">
                                      <p:cBhvr>
                                        <p:cTn id="32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498" grpId="0" animBg="1"/>
      <p:bldP spid="2498" grpId="1" animBg="1"/>
      <p:bldP spid="2498" grpId="2" animBg="1"/>
      <p:bldP spid="2499" grpId="0"/>
      <p:bldP spid="2499" grpId="1"/>
      <p:bldP spid="2500" grpId="0"/>
      <p:bldP spid="2500" grpId="1"/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eu" descr="Nuvens no céu&#10;&#10;Descrição gerada automaticamente">
            <a:extLst>
              <a:ext uri="{FF2B5EF4-FFF2-40B4-BE49-F238E27FC236}">
                <a16:creationId xmlns:a16="http://schemas.microsoft.com/office/drawing/2014/main" id="{371BC90C-6A76-B276-CE8E-1D49CAA5B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" y="-22773"/>
            <a:ext cx="10188365" cy="5189045"/>
          </a:xfrm>
          <a:prstGeom prst="rect">
            <a:avLst/>
          </a:prstGeom>
        </p:spPr>
      </p:pic>
      <p:sp>
        <p:nvSpPr>
          <p:cNvPr id="7" name="losango 2">
            <a:extLst>
              <a:ext uri="{FF2B5EF4-FFF2-40B4-BE49-F238E27FC236}">
                <a16:creationId xmlns:a16="http://schemas.microsoft.com/office/drawing/2014/main" id="{D2328CEA-E194-55AC-FDB3-41F4DC8B64FE}"/>
              </a:ext>
            </a:extLst>
          </p:cNvPr>
          <p:cNvSpPr/>
          <p:nvPr/>
        </p:nvSpPr>
        <p:spPr>
          <a:xfrm rot="5400000">
            <a:off x="-2280475" y="3070182"/>
            <a:ext cx="2587662" cy="2587069"/>
          </a:xfrm>
          <a:custGeom>
            <a:avLst/>
            <a:gdLst>
              <a:gd name="connsiteX0" fmla="*/ 743517 w 2019082"/>
              <a:gd name="connsiteY0" fmla="*/ 1908429 h 2018619"/>
              <a:gd name="connsiteX1" fmla="*/ 110163 w 2019082"/>
              <a:gd name="connsiteY1" fmla="*/ 1275323 h 2018619"/>
              <a:gd name="connsiteX2" fmla="*/ 110163 w 2019082"/>
              <a:gd name="connsiteY2" fmla="*/ 743296 h 2018619"/>
              <a:gd name="connsiteX3" fmla="*/ 743517 w 2019082"/>
              <a:gd name="connsiteY3" fmla="*/ 110190 h 2018619"/>
              <a:gd name="connsiteX4" fmla="*/ 1275614 w 2019082"/>
              <a:gd name="connsiteY4" fmla="*/ 110190 h 2018619"/>
              <a:gd name="connsiteX5" fmla="*/ 1908872 w 2019082"/>
              <a:gd name="connsiteY5" fmla="*/ 743296 h 2018619"/>
              <a:gd name="connsiteX6" fmla="*/ 1908967 w 2019082"/>
              <a:gd name="connsiteY6" fmla="*/ 1275190 h 2018619"/>
              <a:gd name="connsiteX7" fmla="*/ 1908872 w 2019082"/>
              <a:gd name="connsiteY7" fmla="*/ 1275323 h 2018619"/>
              <a:gd name="connsiteX8" fmla="*/ 1275614 w 2019082"/>
              <a:gd name="connsiteY8" fmla="*/ 1908429 h 2018619"/>
              <a:gd name="connsiteX9" fmla="*/ 743517 w 2019082"/>
              <a:gd name="connsiteY9" fmla="*/ 1908429 h 201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9082" h="2018619">
                <a:moveTo>
                  <a:pt x="743517" y="1908429"/>
                </a:moveTo>
                <a:lnTo>
                  <a:pt x="110163" y="1275323"/>
                </a:lnTo>
                <a:cubicBezTo>
                  <a:pt x="-36721" y="1128403"/>
                  <a:pt x="-36721" y="890216"/>
                  <a:pt x="110163" y="743296"/>
                </a:cubicBezTo>
                <a:lnTo>
                  <a:pt x="743517" y="110190"/>
                </a:lnTo>
                <a:cubicBezTo>
                  <a:pt x="890495" y="-36730"/>
                  <a:pt x="1128634" y="-36730"/>
                  <a:pt x="1275614" y="110190"/>
                </a:cubicBezTo>
                <a:lnTo>
                  <a:pt x="1908872" y="743296"/>
                </a:lnTo>
                <a:cubicBezTo>
                  <a:pt x="2055756" y="890140"/>
                  <a:pt x="2055851" y="1128279"/>
                  <a:pt x="1908967" y="1275190"/>
                </a:cubicBezTo>
                <a:cubicBezTo>
                  <a:pt x="1908967" y="1275238"/>
                  <a:pt x="1908872" y="1275276"/>
                  <a:pt x="1908872" y="1275323"/>
                </a:cubicBezTo>
                <a:lnTo>
                  <a:pt x="1275614" y="1908429"/>
                </a:lnTo>
                <a:cubicBezTo>
                  <a:pt x="1128634" y="2055349"/>
                  <a:pt x="890495" y="2055349"/>
                  <a:pt x="743517" y="1908429"/>
                </a:cubicBezTo>
                <a:close/>
              </a:path>
            </a:pathLst>
          </a:cu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1"/>
              </a:gs>
            </a:gsLst>
            <a:lin ang="5400000" scaled="0"/>
          </a:gradFill>
          <a:ln w="1315" cap="flat">
            <a:noFill/>
            <a:prstDash val="solid"/>
            <a:miter/>
          </a:ln>
        </p:spPr>
        <p:txBody>
          <a:bodyPr rtlCol="0" anchor="ctr"/>
          <a:lstStyle/>
          <a:p>
            <a:pPr defTabSz="171450">
              <a:buClrTx/>
              <a:defRPr/>
            </a:pPr>
            <a:endParaRPr lang="pt-BR" sz="1200" kern="1200" dirty="0">
              <a:solidFill>
                <a:prstClr val="black"/>
              </a:solidFill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8" name="losango 1">
            <a:extLst>
              <a:ext uri="{FF2B5EF4-FFF2-40B4-BE49-F238E27FC236}">
                <a16:creationId xmlns:a16="http://schemas.microsoft.com/office/drawing/2014/main" id="{4AD957CE-CB7F-8E12-E2BA-2D27020FCCA0}"/>
              </a:ext>
            </a:extLst>
          </p:cNvPr>
          <p:cNvSpPr/>
          <p:nvPr/>
        </p:nvSpPr>
        <p:spPr>
          <a:xfrm rot="16200000">
            <a:off x="4488331" y="-1759751"/>
            <a:ext cx="2376134" cy="2375589"/>
          </a:xfrm>
          <a:custGeom>
            <a:avLst/>
            <a:gdLst>
              <a:gd name="connsiteX0" fmla="*/ 743517 w 2019082"/>
              <a:gd name="connsiteY0" fmla="*/ 1908429 h 2018619"/>
              <a:gd name="connsiteX1" fmla="*/ 110163 w 2019082"/>
              <a:gd name="connsiteY1" fmla="*/ 1275323 h 2018619"/>
              <a:gd name="connsiteX2" fmla="*/ 110163 w 2019082"/>
              <a:gd name="connsiteY2" fmla="*/ 743296 h 2018619"/>
              <a:gd name="connsiteX3" fmla="*/ 743517 w 2019082"/>
              <a:gd name="connsiteY3" fmla="*/ 110190 h 2018619"/>
              <a:gd name="connsiteX4" fmla="*/ 1275614 w 2019082"/>
              <a:gd name="connsiteY4" fmla="*/ 110190 h 2018619"/>
              <a:gd name="connsiteX5" fmla="*/ 1908872 w 2019082"/>
              <a:gd name="connsiteY5" fmla="*/ 743296 h 2018619"/>
              <a:gd name="connsiteX6" fmla="*/ 1908967 w 2019082"/>
              <a:gd name="connsiteY6" fmla="*/ 1275190 h 2018619"/>
              <a:gd name="connsiteX7" fmla="*/ 1908872 w 2019082"/>
              <a:gd name="connsiteY7" fmla="*/ 1275323 h 2018619"/>
              <a:gd name="connsiteX8" fmla="*/ 1275614 w 2019082"/>
              <a:gd name="connsiteY8" fmla="*/ 1908429 h 2018619"/>
              <a:gd name="connsiteX9" fmla="*/ 743517 w 2019082"/>
              <a:gd name="connsiteY9" fmla="*/ 1908429 h 201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9082" h="2018619">
                <a:moveTo>
                  <a:pt x="743517" y="1908429"/>
                </a:moveTo>
                <a:lnTo>
                  <a:pt x="110163" y="1275323"/>
                </a:lnTo>
                <a:cubicBezTo>
                  <a:pt x="-36721" y="1128403"/>
                  <a:pt x="-36721" y="890216"/>
                  <a:pt x="110163" y="743296"/>
                </a:cubicBezTo>
                <a:lnTo>
                  <a:pt x="743517" y="110190"/>
                </a:lnTo>
                <a:cubicBezTo>
                  <a:pt x="890495" y="-36730"/>
                  <a:pt x="1128634" y="-36730"/>
                  <a:pt x="1275614" y="110190"/>
                </a:cubicBezTo>
                <a:lnTo>
                  <a:pt x="1908872" y="743296"/>
                </a:lnTo>
                <a:cubicBezTo>
                  <a:pt x="2055756" y="890140"/>
                  <a:pt x="2055851" y="1128279"/>
                  <a:pt x="1908967" y="1275190"/>
                </a:cubicBezTo>
                <a:cubicBezTo>
                  <a:pt x="1908967" y="1275238"/>
                  <a:pt x="1908872" y="1275276"/>
                  <a:pt x="1908872" y="1275323"/>
                </a:cubicBezTo>
                <a:lnTo>
                  <a:pt x="1275614" y="1908429"/>
                </a:lnTo>
                <a:cubicBezTo>
                  <a:pt x="1128634" y="2055349"/>
                  <a:pt x="890495" y="2055349"/>
                  <a:pt x="743517" y="1908429"/>
                </a:cubicBezTo>
                <a:close/>
              </a:path>
            </a:pathLst>
          </a:cu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1"/>
              </a:gs>
            </a:gsLst>
            <a:lin ang="5400000" scaled="0"/>
          </a:gradFill>
          <a:ln w="1315" cap="flat">
            <a:noFill/>
            <a:prstDash val="solid"/>
            <a:miter/>
          </a:ln>
        </p:spPr>
        <p:txBody>
          <a:bodyPr rtlCol="0" anchor="ctr"/>
          <a:lstStyle/>
          <a:p>
            <a:pPr defTabSz="171450">
              <a:buClrTx/>
              <a:defRPr/>
            </a:pPr>
            <a:endParaRPr lang="pt-BR" sz="1200" kern="1200" dirty="0">
              <a:solidFill>
                <a:prstClr val="black"/>
              </a:solidFill>
              <a:latin typeface="Poppins" pitchFamily="2" charset="77"/>
              <a:ea typeface="+mn-ea"/>
              <a:cs typeface="+mn-cs"/>
            </a:endParaRPr>
          </a:p>
        </p:txBody>
      </p:sp>
      <p:pic>
        <p:nvPicPr>
          <p:cNvPr id="5" name="montanha" descr="Uma imagem contendo natureza, em pé, frente, escuro&#10;&#10;Descrição gerada automaticamente">
            <a:extLst>
              <a:ext uri="{FF2B5EF4-FFF2-40B4-BE49-F238E27FC236}">
                <a16:creationId xmlns:a16="http://schemas.microsoft.com/office/drawing/2014/main" id="{77F7C60F-0CA1-5F71-A9BE-170EFAD336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14" r="4343"/>
          <a:stretch/>
        </p:blipFill>
        <p:spPr>
          <a:xfrm>
            <a:off x="1561972" y="10503"/>
            <a:ext cx="7683521" cy="5142522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407A3638-B7A3-0874-F4A4-AF5C3EA64FA2}"/>
              </a:ext>
            </a:extLst>
          </p:cNvPr>
          <p:cNvSpPr txBox="1"/>
          <p:nvPr/>
        </p:nvSpPr>
        <p:spPr>
          <a:xfrm>
            <a:off x="21117" y="115522"/>
            <a:ext cx="477407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450"/>
              </a:spcAft>
            </a:pPr>
            <a:r>
              <a:rPr lang="pt-BR" sz="2400" dirty="0">
                <a:solidFill>
                  <a:srgbClr val="091B56"/>
                </a:solidFill>
              </a:rPr>
              <a:t>É necessário valorizar os Pregoeiros, Agentes de Contratação e Comissões de Contratação, reconhecendo sua importância na promoção da eficiência, legalidade,  transparência, economicidade e lisura nos processos licitatórios.</a:t>
            </a:r>
            <a:endParaRPr lang="en-US" sz="2400" dirty="0">
              <a:solidFill>
                <a:srgbClr val="091B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7361B1A5-3F8F-E27E-F5D0-97BD3B365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6055" y="4842232"/>
            <a:ext cx="529445" cy="21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06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8 0 L -0.0821 0 " pathEditMode="relative" rAng="0" ptsTypes="AA">
                                      <p:cBhvr>
                                        <p:cTn id="12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3062F-DF92-0025-B3ED-B3F103DCD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1;p14">
            <a:extLst>
              <a:ext uri="{FF2B5EF4-FFF2-40B4-BE49-F238E27FC236}">
                <a16:creationId xmlns:a16="http://schemas.microsoft.com/office/drawing/2014/main" id="{077B9077-C71A-9B8F-9098-C3FBC8BE2E6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01F2D459-F452-3C13-CE1A-C5F96EAD0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271" y="75278"/>
            <a:ext cx="559924" cy="30341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898B23E-1F38-88D9-DCB7-38C5480383FB}"/>
              </a:ext>
            </a:extLst>
          </p:cNvPr>
          <p:cNvSpPr txBox="1"/>
          <p:nvPr/>
        </p:nvSpPr>
        <p:spPr>
          <a:xfrm>
            <a:off x="338866" y="1211316"/>
            <a:ext cx="787997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8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Papel Crucial nos Processos de Licitação</a:t>
            </a:r>
            <a:endParaRPr lang="pt-BR" sz="18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1" algn="l"/>
            <a:r>
              <a:rPr lang="pt-BR" sz="18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 que são essenciais?</a:t>
            </a:r>
            <a:endParaRPr lang="pt-BR" sz="18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Garantem a transparência e eficiência nas compras públicas.</a:t>
            </a:r>
          </a:p>
          <a:p>
            <a:pPr algn="l"/>
            <a:endParaRPr lang="pt-BR" sz="1800" b="1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pt-BR" sz="18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Reconhecimento Necessário</a:t>
            </a: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🤝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Muitas vezes, são vistos como burocratas.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pt-BR" sz="18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 hora de entender sua complexidade e rigor!</a:t>
            </a:r>
            <a:endParaRPr lang="pt-BR" sz="18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951AA48-B00A-4A39-BCB5-AEDB1F68F282}"/>
              </a:ext>
            </a:extLst>
          </p:cNvPr>
          <p:cNvSpPr txBox="1"/>
          <p:nvPr/>
        </p:nvSpPr>
        <p:spPr>
          <a:xfrm>
            <a:off x="338866" y="431604"/>
            <a:ext cx="76540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32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Valor dos Agentes Licitadores 🌟</a:t>
            </a:r>
          </a:p>
        </p:txBody>
      </p:sp>
    </p:spTree>
    <p:extLst>
      <p:ext uri="{BB962C8B-B14F-4D97-AF65-F5344CB8AC3E}">
        <p14:creationId xmlns:p14="http://schemas.microsoft.com/office/powerpoint/2010/main" val="1444819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1FB20-1D21-F4D7-35D2-BCC3B8234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1;p14">
            <a:extLst>
              <a:ext uri="{FF2B5EF4-FFF2-40B4-BE49-F238E27FC236}">
                <a16:creationId xmlns:a16="http://schemas.microsoft.com/office/drawing/2014/main" id="{9A97864C-3C42-40CD-B66E-4BAFEBB24EB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50641996-1ACD-C23D-0B0A-F2D8DF138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271" y="75278"/>
            <a:ext cx="559924" cy="30341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97281B8-339F-2E9D-EB52-ED88869EAC6C}"/>
              </a:ext>
            </a:extLst>
          </p:cNvPr>
          <p:cNvSpPr txBox="1"/>
          <p:nvPr/>
        </p:nvSpPr>
        <p:spPr>
          <a:xfrm>
            <a:off x="328108" y="1196497"/>
            <a:ext cx="777777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8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Sobrecarga de Trabalho</a:t>
            </a:r>
            <a:endParaRPr lang="pt-BR" sz="18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1" algn="l"/>
            <a:r>
              <a:rPr lang="pt-BR" sz="18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Desafios diários:</a:t>
            </a:r>
            <a:endParaRPr lang="pt-BR" sz="18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Prazos apertados </a:t>
            </a: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Alto volume de processos</a:t>
            </a: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endParaRPr lang="pt-BR" sz="18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pt-BR" sz="18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Recursos Insuficientes</a:t>
            </a: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🛠️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Falta de pessoal e infraestrutura adequada.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pt-BR" sz="18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pt-BR" sz="18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Impacto Direto</a:t>
            </a: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📉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Compromete a qualidade e eficácia do trabalho!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B0124A2-032F-5B33-7E28-DC996720F4F5}"/>
              </a:ext>
            </a:extLst>
          </p:cNvPr>
          <p:cNvSpPr txBox="1"/>
          <p:nvPr/>
        </p:nvSpPr>
        <p:spPr>
          <a:xfrm>
            <a:off x="328108" y="495207"/>
            <a:ext cx="88911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32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Desafios dos Agentes Licitadores ⚠️</a:t>
            </a:r>
          </a:p>
        </p:txBody>
      </p:sp>
    </p:spTree>
    <p:extLst>
      <p:ext uri="{BB962C8B-B14F-4D97-AF65-F5344CB8AC3E}">
        <p14:creationId xmlns:p14="http://schemas.microsoft.com/office/powerpoint/2010/main" val="4012212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6CFE7-C1FB-3BF4-3DF5-8A88C21B2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1;p14">
            <a:extLst>
              <a:ext uri="{FF2B5EF4-FFF2-40B4-BE49-F238E27FC236}">
                <a16:creationId xmlns:a16="http://schemas.microsoft.com/office/drawing/2014/main" id="{84828A6A-B625-ED5B-AC8D-0C2ED8FA445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07E554CC-2378-4FF6-A7E0-9167B4AD3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271" y="75278"/>
            <a:ext cx="559924" cy="30341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FCA933C-1D49-0D62-00C2-22A5205AD1FD}"/>
              </a:ext>
            </a:extLst>
          </p:cNvPr>
          <p:cNvSpPr txBox="1"/>
          <p:nvPr/>
        </p:nvSpPr>
        <p:spPr>
          <a:xfrm>
            <a:off x="322729" y="1302088"/>
            <a:ext cx="821054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8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Reconhecimento Salarial</a:t>
            </a: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💰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Remuneração muitas vezes não condizente com responsabilidades.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pt-BR" sz="18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pt-BR" sz="18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Falta de Oportunidades</a:t>
            </a: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🌱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Perspectivas de carreira pouco definidas.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pt-BR" sz="18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pt-BR" sz="18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Consequências Potencialmente Graves</a:t>
            </a: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⚠️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Dificuldade em atrair e reter talentos na gestão pública.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0F3C6F7-6D11-7BD4-A07A-1E83B62DDFB0}"/>
              </a:ext>
            </a:extLst>
          </p:cNvPr>
          <p:cNvSpPr txBox="1"/>
          <p:nvPr/>
        </p:nvSpPr>
        <p:spPr>
          <a:xfrm>
            <a:off x="40635" y="514294"/>
            <a:ext cx="9052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32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Valorização e Crescimento Profissional 💼</a:t>
            </a:r>
          </a:p>
        </p:txBody>
      </p:sp>
    </p:spTree>
    <p:extLst>
      <p:ext uri="{BB962C8B-B14F-4D97-AF65-F5344CB8AC3E}">
        <p14:creationId xmlns:p14="http://schemas.microsoft.com/office/powerpoint/2010/main" val="309024318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Tema do Office">
  <a:themeElements>
    <a:clrScheme name="Personalizada 3">
      <a:dk1>
        <a:srgbClr val="262626"/>
      </a:dk1>
      <a:lt1>
        <a:sysClr val="window" lastClr="FFFFFF"/>
      </a:lt1>
      <a:dk2>
        <a:srgbClr val="3F3F3F"/>
      </a:dk2>
      <a:lt2>
        <a:srgbClr val="FFFFFF"/>
      </a:lt2>
      <a:accent1>
        <a:srgbClr val="EA871A"/>
      </a:accent1>
      <a:accent2>
        <a:srgbClr val="F9D82A"/>
      </a:accent2>
      <a:accent3>
        <a:srgbClr val="A1152E"/>
      </a:accent3>
      <a:accent4>
        <a:srgbClr val="E60000"/>
      </a:accent4>
      <a:accent5>
        <a:srgbClr val="0C9CD8"/>
      </a:accent5>
      <a:accent6>
        <a:srgbClr val="0D78C9"/>
      </a:accent6>
      <a:hlink>
        <a:srgbClr val="6AACD1"/>
      </a:hlink>
      <a:folHlink>
        <a:srgbClr val="7F7F7F"/>
      </a:folHlink>
    </a:clrScheme>
    <a:fontScheme name="Inteligência Emocional">
      <a:majorFont>
        <a:latin typeface="Calibri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nboarding">
  <a:themeElements>
    <a:clrScheme name="Onboarding present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16690"/>
      </a:accent1>
      <a:accent2>
        <a:srgbClr val="FFAE44"/>
      </a:accent2>
      <a:accent3>
        <a:srgbClr val="2DC5A2"/>
      </a:accent3>
      <a:accent4>
        <a:srgbClr val="49B2F5"/>
      </a:accent4>
      <a:accent5>
        <a:srgbClr val="686DF4"/>
      </a:accent5>
      <a:accent6>
        <a:srgbClr val="C569E0"/>
      </a:accent6>
      <a:hlink>
        <a:srgbClr val="0563C1"/>
      </a:hlink>
      <a:folHlink>
        <a:srgbClr val="954F72"/>
      </a:folHlink>
    </a:clrScheme>
    <a:fontScheme name="Personalizada 1">
      <a:majorFont>
        <a:latin typeface="Roboto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nboarding" id="{2193955B-581C-A34E-9B67-9AD28F5DD662}" vid="{9CF30A45-38AD-2A46-894C-C4E807483BB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5343</TotalTime>
  <Words>1444</Words>
  <Application>Microsoft Macintosh PowerPoint</Application>
  <PresentationFormat>Apresentação na tela (16:9)</PresentationFormat>
  <Paragraphs>168</Paragraphs>
  <Slides>28</Slides>
  <Notes>26</Notes>
  <HiddenSlides>0</HiddenSlides>
  <MMClips>0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28</vt:i4>
      </vt:variant>
    </vt:vector>
  </HeadingPairs>
  <TitlesOfParts>
    <vt:vector size="45" baseType="lpstr">
      <vt:lpstr>Open Sans</vt:lpstr>
      <vt:lpstr>Calibri</vt:lpstr>
      <vt:lpstr>Wingdings</vt:lpstr>
      <vt:lpstr>Montserrat ExtraLight</vt:lpstr>
      <vt:lpstr>Montserrat Light</vt:lpstr>
      <vt:lpstr>Poppins</vt:lpstr>
      <vt:lpstr>Arial</vt:lpstr>
      <vt:lpstr>Montserrat</vt:lpstr>
      <vt:lpstr>Montserrat ExtraBold</vt:lpstr>
      <vt:lpstr>Noto Sans</vt:lpstr>
      <vt:lpstr>Oswald</vt:lpstr>
      <vt:lpstr>Poppins Black</vt:lpstr>
      <vt:lpstr>Univers Condensed Light</vt:lpstr>
      <vt:lpstr>Calibri Light</vt:lpstr>
      <vt:lpstr>Simple Light</vt:lpstr>
      <vt:lpstr>5_Tema do Office</vt:lpstr>
      <vt:lpstr>onboarding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QUE FAZ UM AGENTE DE CONTRATAÇÃO, PREGOEIRO OU COMISSÃO DE CONTRATAÇÃO?</vt:lpstr>
      <vt:lpstr>O QUE FAZ GENTE DE CONTRATAÇÃO, PREGOEIRO OU COMISSÃO DE CONTRATAÇÃO?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Prof. Jamil Manasfi</cp:lastModifiedBy>
  <cp:revision>4</cp:revision>
  <dcterms:modified xsi:type="dcterms:W3CDTF">2025-03-28T18:54:47Z</dcterms:modified>
</cp:coreProperties>
</file>